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7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705"/>
    <a:srgbClr val="0000CC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108" d="100"/>
          <a:sy n="108" d="100"/>
        </p:scale>
        <p:origin x="18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1981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49306" y="1211669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86582" y="3469341"/>
            <a:ext cx="6096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87035" y="349384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0694" y="344715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4876800"/>
            <a:ext cx="6096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7035" y="4863178"/>
            <a:ext cx="457200" cy="6093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70694" y="4863178"/>
            <a:ext cx="4572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82375" y="9144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506556" y="1205753"/>
            <a:ext cx="1029119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Oval 11"/>
          <p:cNvSpPr/>
          <p:nvPr/>
        </p:nvSpPr>
        <p:spPr>
          <a:xfrm>
            <a:off x="6275294" y="19050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4" name="Oval 13"/>
          <p:cNvSpPr/>
          <p:nvPr/>
        </p:nvSpPr>
        <p:spPr>
          <a:xfrm>
            <a:off x="6840631" y="24720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20" name="Oval 19"/>
          <p:cNvSpPr/>
          <p:nvPr/>
        </p:nvSpPr>
        <p:spPr>
          <a:xfrm>
            <a:off x="6506556" y="31376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895600" y="50852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191000" y="51054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6970340" y="49955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51054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9866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341" y="2926977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6929" y="4600545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9223" y="4043117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07732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86953" y="63156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248400" y="37560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Admin</cp:lastModifiedBy>
  <cp:revision>42</cp:revision>
  <dcterms:created xsi:type="dcterms:W3CDTF">2020-08-07T10:00:55Z</dcterms:created>
  <dcterms:modified xsi:type="dcterms:W3CDTF">2025-02-20T08:53:38Z</dcterms:modified>
</cp:coreProperties>
</file>