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9" r:id="rId3"/>
    <p:sldId id="272" r:id="rId4"/>
    <p:sldId id="273" r:id="rId5"/>
    <p:sldId id="274" r:id="rId6"/>
    <p:sldId id="275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ED3705"/>
    <a:srgbClr val="00CC00"/>
    <a:srgbClr val="008200"/>
    <a:srgbClr val="FF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14" autoAdjust="0"/>
    <p:restoredTop sz="94660"/>
  </p:normalViewPr>
  <p:slideViewPr>
    <p:cSldViewPr>
      <p:cViewPr>
        <p:scale>
          <a:sx n="71" d="100"/>
          <a:sy n="71" d="100"/>
        </p:scale>
        <p:origin x="-93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45585-BAA7-4E1F-8F6D-64E44961FC7E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57A19-FBE0-4479-88EA-21D10964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0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5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9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5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2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9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5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3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2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6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92A49-2FFF-4880-9AE7-9F55890CAE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2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62859" y="2133600"/>
            <a:ext cx="308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24:</a:t>
            </a:r>
            <a:endParaRPr lang="en-US" sz="48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6741" y="3429000"/>
            <a:ext cx="6781800" cy="121920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1394"/>
              </a:avLst>
            </a:prstTxWarp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00CC00"/>
                  </a:solidFill>
                </a:ln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LUYỆN TẬP CHUNNG</a:t>
            </a:r>
            <a:endParaRPr lang="en-US" sz="3600" b="1" dirty="0">
              <a:ln>
                <a:solidFill>
                  <a:srgbClr val="00CC00"/>
                </a:solidFill>
              </a:ln>
              <a:solidFill>
                <a:srgbClr val="0082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0447" y="824753"/>
            <a:ext cx="187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TOÁN: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7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93" y="1015242"/>
            <a:ext cx="8746471" cy="5717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93" y="-27710"/>
            <a:ext cx="2793907" cy="123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sosceles Triangle 2"/>
          <p:cNvSpPr/>
          <p:nvPr/>
        </p:nvSpPr>
        <p:spPr>
          <a:xfrm flipV="1">
            <a:off x="3706906" y="2093259"/>
            <a:ext cx="914400" cy="762000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13094" y="2034989"/>
            <a:ext cx="664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Isosceles Triangle 12"/>
          <p:cNvSpPr/>
          <p:nvPr/>
        </p:nvSpPr>
        <p:spPr>
          <a:xfrm flipV="1">
            <a:off x="6074358" y="2090411"/>
            <a:ext cx="914400" cy="762000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80546" y="2032141"/>
            <a:ext cx="664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Diamond 11"/>
          <p:cNvSpPr/>
          <p:nvPr/>
        </p:nvSpPr>
        <p:spPr>
          <a:xfrm>
            <a:off x="2501153" y="3186953"/>
            <a:ext cx="914400" cy="914400"/>
          </a:xfrm>
          <a:prstGeom prst="diamon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946978" y="4363571"/>
            <a:ext cx="844222" cy="838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144536" y="4374777"/>
            <a:ext cx="844222" cy="838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Diamond 22"/>
          <p:cNvSpPr/>
          <p:nvPr/>
        </p:nvSpPr>
        <p:spPr>
          <a:xfrm>
            <a:off x="4911889" y="3186953"/>
            <a:ext cx="914400" cy="914400"/>
          </a:xfrm>
          <a:prstGeom prst="diamon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Diamond 23"/>
          <p:cNvSpPr/>
          <p:nvPr/>
        </p:nvSpPr>
        <p:spPr>
          <a:xfrm>
            <a:off x="7315200" y="3186953"/>
            <a:ext cx="914400" cy="914400"/>
          </a:xfrm>
          <a:prstGeom prst="diamon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33800" y="5549153"/>
            <a:ext cx="844222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371931" y="5549153"/>
            <a:ext cx="844222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57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3" grpId="0" animBg="1"/>
      <p:bldP spid="14" grpId="0"/>
      <p:bldP spid="12" grpId="0" animBg="1"/>
      <p:bldP spid="15" grpId="0" animBg="1"/>
      <p:bldP spid="22" grpId="0" animBg="1"/>
      <p:bldP spid="23" grpId="0" animBg="1"/>
      <p:bldP spid="24" grpId="0" animBg="1"/>
      <p:bldP spid="21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73"/>
          <a:stretch/>
        </p:blipFill>
        <p:spPr bwMode="auto">
          <a:xfrm>
            <a:off x="152399" y="1371600"/>
            <a:ext cx="8839201" cy="4495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93" y="-27710"/>
            <a:ext cx="2870107" cy="1273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82371" y="2684931"/>
            <a:ext cx="551329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3212" y="2658037"/>
            <a:ext cx="551329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59106" y="4715437"/>
            <a:ext cx="551329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38047" y="4724400"/>
            <a:ext cx="551329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78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99" y="1398494"/>
            <a:ext cx="8177401" cy="2009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93" y="-27710"/>
            <a:ext cx="3154440" cy="139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143000" y="3810000"/>
            <a:ext cx="6400800" cy="5818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43000" y="4724400"/>
            <a:ext cx="6400800" cy="5818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15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47" y="756890"/>
            <a:ext cx="7696200" cy="4670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93" y="-27710"/>
            <a:ext cx="2184307" cy="96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952500" y="5334000"/>
            <a:ext cx="7315200" cy="1524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59" b="96244" l="9705" r="90295">
                        <a14:foregroundMark x1="15612" y1="15023" x2="15612" y2="28169"/>
                        <a14:foregroundMark x1="15612" y1="28169" x2="23629" y2="28169"/>
                        <a14:foregroundMark x1="24895" y1="28169" x2="24895" y2="14085"/>
                        <a14:foregroundMark x1="24895" y1="14085" x2="15612" y2="14085"/>
                        <a14:foregroundMark x1="19409" y1="20657" x2="19409" y2="206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45" y="5287038"/>
            <a:ext cx="1930355" cy="161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561" l="2844" r="87204">
                        <a14:foregroundMark x1="5213" y1="6829" x2="4265" y2="19512"/>
                        <a14:foregroundMark x1="5687" y1="19512" x2="14692" y2="19512"/>
                        <a14:foregroundMark x1="14692" y1="19512" x2="14692" y2="7317"/>
                        <a14:foregroundMark x1="8057" y1="10732" x2="8057" y2="10732"/>
                        <a14:foregroundMark x1="10427" y1="14634" x2="10427" y2="146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409277"/>
            <a:ext cx="1690687" cy="152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67" b="86667" l="15472" r="766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48" r="18850" b="13666"/>
          <a:stretch/>
        </p:blipFill>
        <p:spPr bwMode="auto">
          <a:xfrm>
            <a:off x="6172200" y="5286262"/>
            <a:ext cx="1503390" cy="151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8" t="-1" r="71705" b="78485"/>
          <a:stretch/>
        </p:blipFill>
        <p:spPr bwMode="auto">
          <a:xfrm>
            <a:off x="6172200" y="5375519"/>
            <a:ext cx="267961" cy="37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23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0486 L -0.13004 -0.4312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21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3463"/>
            <a:ext cx="9143999" cy="4791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93" y="-27710"/>
            <a:ext cx="2641507" cy="117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71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50" b="90000" l="6167" r="93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160059"/>
            <a:ext cx="3760724" cy="37607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1838" y="2205422"/>
            <a:ext cx="7100279" cy="115532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7763"/>
              </a:avLst>
            </a:prstTxWarp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551" r="99490">
                        <a14:foregroundMark x1="81122" y1="42675" x2="83163" y2="42675"/>
                        <a14:foregroundMark x1="73980" y1="27389" x2="73980" y2="27389"/>
                        <a14:foregroundMark x1="60714" y1="18471" x2="60714" y2="18471"/>
                        <a14:foregroundMark x1="43367" y1="24204" x2="43367" y2="24204"/>
                        <a14:foregroundMark x1="31122" y1="33121" x2="31122" y2="33121"/>
                        <a14:foregroundMark x1="29592" y1="52866" x2="29592" y2="52866"/>
                        <a14:foregroundMark x1="34694" y1="72611" x2="34694" y2="72611"/>
                        <a14:foregroundMark x1="49490" y1="83439" x2="49490" y2="83439"/>
                        <a14:foregroundMark x1="68878" y1="83439" x2="68878" y2="83439"/>
                        <a14:foregroundMark x1="86735" y1="68153" x2="86735" y2="68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1920987" cy="200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09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38</Words>
  <Application>Microsoft Office PowerPoint</Application>
  <PresentationFormat>On-screen Show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MANHTUONG</dc:creator>
  <cp:lastModifiedBy>MANHTUONG</cp:lastModifiedBy>
  <cp:revision>45</cp:revision>
  <dcterms:created xsi:type="dcterms:W3CDTF">2020-08-07T10:00:55Z</dcterms:created>
  <dcterms:modified xsi:type="dcterms:W3CDTF">2020-08-16T15:22:05Z</dcterms:modified>
</cp:coreProperties>
</file>