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2" r:id="rId4"/>
    <p:sldId id="261" r:id="rId5"/>
    <p:sldId id="257" r:id="rId6"/>
    <p:sldId id="266" r:id="rId7"/>
    <p:sldId id="263" r:id="rId8"/>
    <p:sldId id="258" r:id="rId9"/>
    <p:sldId id="264" r:id="rId10"/>
    <p:sldId id="265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8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1656996" y="2206487"/>
            <a:ext cx="8878007" cy="19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7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A83051-5D02-47B9-ACF8-6752877AE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6446" r="7708" b="37781"/>
          <a:stretch/>
        </p:blipFill>
        <p:spPr>
          <a:xfrm>
            <a:off x="2850595" y="-1"/>
            <a:ext cx="7285864" cy="6874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6999572" y="147485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92E273-2027-48F8-B6CB-2C76A8CE0CB5}"/>
              </a:ext>
            </a:extLst>
          </p:cNvPr>
          <p:cNvSpPr/>
          <p:nvPr/>
        </p:nvSpPr>
        <p:spPr>
          <a:xfrm>
            <a:off x="6999572" y="2785249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E2E469-F289-4CC2-8C5C-2A2E4C28715D}"/>
              </a:ext>
            </a:extLst>
          </p:cNvPr>
          <p:cNvSpPr/>
          <p:nvPr/>
        </p:nvSpPr>
        <p:spPr>
          <a:xfrm>
            <a:off x="6999572" y="409564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1A864E-AE78-45F9-9F25-69EBA9279317}"/>
              </a:ext>
            </a:extLst>
          </p:cNvPr>
          <p:cNvSpPr/>
          <p:nvPr/>
        </p:nvSpPr>
        <p:spPr>
          <a:xfrm>
            <a:off x="6999572" y="5440220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11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9B705-8745-492F-9F16-1110E656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62707" r="7828" b="9001"/>
          <a:stretch/>
        </p:blipFill>
        <p:spPr>
          <a:xfrm>
            <a:off x="1534574" y="1254512"/>
            <a:ext cx="9122851" cy="4348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DFDD45-372C-480B-87BC-105C81083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8EEC40-AF3D-4AB6-8559-884C38AF6AB6}"/>
              </a:ext>
            </a:extLst>
          </p:cNvPr>
          <p:cNvSpPr/>
          <p:nvPr/>
        </p:nvSpPr>
        <p:spPr>
          <a:xfrm>
            <a:off x="4743308" y="1976659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B0D51-6F2A-443A-9D8D-B24CB1EB1AC3}"/>
              </a:ext>
            </a:extLst>
          </p:cNvPr>
          <p:cNvSpPr/>
          <p:nvPr/>
        </p:nvSpPr>
        <p:spPr>
          <a:xfrm>
            <a:off x="5821259" y="4794201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F6F7A-7680-4FE1-AE72-98F3185DBF2E}"/>
              </a:ext>
            </a:extLst>
          </p:cNvPr>
          <p:cNvSpPr/>
          <p:nvPr/>
        </p:nvSpPr>
        <p:spPr>
          <a:xfrm>
            <a:off x="9981079" y="3690230"/>
            <a:ext cx="1047477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 cm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26377" r="3690" b="54698"/>
          <a:stretch/>
        </p:blipFill>
        <p:spPr>
          <a:xfrm>
            <a:off x="705677" y="1590259"/>
            <a:ext cx="10235123" cy="31010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D82189-A39B-4713-91B2-6129F80F5E5B}"/>
              </a:ext>
            </a:extLst>
          </p:cNvPr>
          <p:cNvSpPr/>
          <p:nvPr/>
        </p:nvSpPr>
        <p:spPr>
          <a:xfrm>
            <a:off x="8786191" y="2415209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0EB4DC-5A6A-40BF-80EE-A347DCD212C8}"/>
              </a:ext>
            </a:extLst>
          </p:cNvPr>
          <p:cNvSpPr/>
          <p:nvPr/>
        </p:nvSpPr>
        <p:spPr>
          <a:xfrm>
            <a:off x="8774595" y="3601277"/>
            <a:ext cx="228600" cy="407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C082CF-191B-4D11-A9CF-4245FEB34332}"/>
              </a:ext>
            </a:extLst>
          </p:cNvPr>
          <p:cNvSpPr/>
          <p:nvPr/>
        </p:nvSpPr>
        <p:spPr>
          <a:xfrm>
            <a:off x="8653346" y="2392016"/>
            <a:ext cx="473138" cy="5267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solidFill>
                  <a:srgbClr val="FF0000"/>
                </a:solidFill>
              </a:rPr>
              <a:t>2</a:t>
            </a:r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225A56-1FF7-4B2C-A0EE-64B96445ABD2}"/>
              </a:ext>
            </a:extLst>
          </p:cNvPr>
          <p:cNvSpPr/>
          <p:nvPr/>
        </p:nvSpPr>
        <p:spPr>
          <a:xfrm>
            <a:off x="8663922" y="3541643"/>
            <a:ext cx="473138" cy="52677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>
                <a:solidFill>
                  <a:srgbClr val="FF0000"/>
                </a:solidFill>
              </a:rPr>
              <a:t>3</a:t>
            </a:r>
            <a:endParaRPr lang="en-US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6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44974" r="3690" b="29235"/>
          <a:stretch/>
        </p:blipFill>
        <p:spPr>
          <a:xfrm>
            <a:off x="1331843" y="993912"/>
            <a:ext cx="9195472" cy="3796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0F4E98-2A3A-4695-86BA-5171B338D5EA}"/>
              </a:ext>
            </a:extLst>
          </p:cNvPr>
          <p:cNvSpPr/>
          <p:nvPr/>
        </p:nvSpPr>
        <p:spPr>
          <a:xfrm>
            <a:off x="2733261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7092D5-0B74-41AA-864A-007FBE729695}"/>
              </a:ext>
            </a:extLst>
          </p:cNvPr>
          <p:cNvSpPr/>
          <p:nvPr/>
        </p:nvSpPr>
        <p:spPr>
          <a:xfrm>
            <a:off x="5300870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7F9B7-C620-49AD-AA2B-F955EE5CEE18}"/>
              </a:ext>
            </a:extLst>
          </p:cNvPr>
          <p:cNvSpPr/>
          <p:nvPr/>
        </p:nvSpPr>
        <p:spPr>
          <a:xfrm>
            <a:off x="7654787" y="4084983"/>
            <a:ext cx="427383" cy="44726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6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7E24D8E-1C49-41A5-804C-042BB5848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4805DD-957C-4D2C-B5A6-88C085E1A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71128" r="18810" b="8261"/>
          <a:stretch/>
        </p:blipFill>
        <p:spPr>
          <a:xfrm>
            <a:off x="1419063" y="1219200"/>
            <a:ext cx="9613373" cy="3829878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17E3999E-BD45-4710-AAAA-85FF0C01F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3006" y="1219200"/>
            <a:ext cx="565988" cy="5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B3C43-7CF8-4650-9774-81A8279318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13755" r="16813" b="77358"/>
          <a:stretch/>
        </p:blipFill>
        <p:spPr>
          <a:xfrm>
            <a:off x="298174" y="2037522"/>
            <a:ext cx="5852126" cy="10436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223B5-6E49-42BC-A247-E4E0FF764C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A7B5DE-2314-4032-82CF-D2CE6E469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4" t="24292" r="8408" b="9144"/>
          <a:stretch/>
        </p:blipFill>
        <p:spPr>
          <a:xfrm>
            <a:off x="6224969" y="-1"/>
            <a:ext cx="5741505" cy="684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8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1656996" y="2206487"/>
            <a:ext cx="8878007" cy="19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5771" r="7609" b="65099"/>
          <a:stretch/>
        </p:blipFill>
        <p:spPr>
          <a:xfrm>
            <a:off x="1180523" y="2286000"/>
            <a:ext cx="9577937" cy="3250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BC638-DB4F-4B3D-AC1C-CADD10077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A90BBA-7601-4B9F-9FA1-8D62E13B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9" t="12378" r="36125" b="84424"/>
          <a:stretch/>
        </p:blipFill>
        <p:spPr>
          <a:xfrm>
            <a:off x="4149079" y="1089991"/>
            <a:ext cx="3893842" cy="8282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871D8A-8BF2-4B28-918C-0C5F75A0C7B6}"/>
              </a:ext>
            </a:extLst>
          </p:cNvPr>
          <p:cNvSpPr/>
          <p:nvPr/>
        </p:nvSpPr>
        <p:spPr>
          <a:xfrm>
            <a:off x="5804452" y="3061252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A3247-3103-40E9-A2DE-AA559125AF6F}"/>
              </a:ext>
            </a:extLst>
          </p:cNvPr>
          <p:cNvSpPr/>
          <p:nvPr/>
        </p:nvSpPr>
        <p:spPr>
          <a:xfrm>
            <a:off x="1633331" y="3190464"/>
            <a:ext cx="3488635" cy="834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DF74AB-AE02-47FC-AAEF-0169EEA28EAB}"/>
              </a:ext>
            </a:extLst>
          </p:cNvPr>
          <p:cNvSpPr/>
          <p:nvPr/>
        </p:nvSpPr>
        <p:spPr>
          <a:xfrm>
            <a:off x="6069497" y="3543300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44046" r="11541" b="30565"/>
          <a:stretch/>
        </p:blipFill>
        <p:spPr>
          <a:xfrm>
            <a:off x="1570382" y="1679713"/>
            <a:ext cx="8884179" cy="3995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7530" y="5474634"/>
            <a:ext cx="914400" cy="914400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E030FF24-2CA8-4B36-BD4B-A7FA29899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5026" y="5525243"/>
            <a:ext cx="914400" cy="914400"/>
          </a:xfrm>
          <a:prstGeom prst="rect">
            <a:avLst/>
          </a:prstGeom>
        </p:spPr>
      </p:pic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66E26E94-8E28-4A86-BDCF-1DD4E5065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2522" y="54746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68946" r="11704" b="8203"/>
          <a:stretch/>
        </p:blipFill>
        <p:spPr>
          <a:xfrm>
            <a:off x="1580321" y="1103439"/>
            <a:ext cx="9894992" cy="4005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0996" y="2823082"/>
            <a:ext cx="565988" cy="565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9263269" y="1958007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D1BD9-4D9C-4473-A9F6-AC71C52444D6}"/>
              </a:ext>
            </a:extLst>
          </p:cNvPr>
          <p:cNvSpPr/>
          <p:nvPr/>
        </p:nvSpPr>
        <p:spPr>
          <a:xfrm>
            <a:off x="9258905" y="2837704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78E66D-C91F-47A4-BED2-C067C96413D9}"/>
              </a:ext>
            </a:extLst>
          </p:cNvPr>
          <p:cNvSpPr/>
          <p:nvPr/>
        </p:nvSpPr>
        <p:spPr>
          <a:xfrm>
            <a:off x="9258905" y="3675033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8EF4BE-F573-4CD4-99C2-5E0F59FA4A82}"/>
              </a:ext>
            </a:extLst>
          </p:cNvPr>
          <p:cNvSpPr/>
          <p:nvPr/>
        </p:nvSpPr>
        <p:spPr>
          <a:xfrm>
            <a:off x="1862254" y="4471639"/>
            <a:ext cx="9174730" cy="878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18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6</cp:revision>
  <dcterms:created xsi:type="dcterms:W3CDTF">2020-08-07T08:32:04Z</dcterms:created>
  <dcterms:modified xsi:type="dcterms:W3CDTF">2020-08-13T03:52:11Z</dcterms:modified>
</cp:coreProperties>
</file>