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3" r:id="rId5"/>
    <p:sldId id="257" r:id="rId6"/>
    <p:sldId id="264" r:id="rId7"/>
    <p:sldId id="265" r:id="rId8"/>
    <p:sldId id="258" r:id="rId9"/>
    <p:sldId id="266" r:id="rId10"/>
    <p:sldId id="267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16BBF-E875-4C3E-AC38-0887683A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5362" r="8798" b="82146"/>
          <a:stretch/>
        </p:blipFill>
        <p:spPr>
          <a:xfrm>
            <a:off x="1702904" y="2117035"/>
            <a:ext cx="9248440" cy="19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8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8D41AA-0D87-422E-90A5-060387499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63448" r="8730" b="7786"/>
          <a:stretch/>
        </p:blipFill>
        <p:spPr>
          <a:xfrm>
            <a:off x="1224893" y="1099214"/>
            <a:ext cx="9483797" cy="465957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147FC08-8C81-44DC-8E1A-2237119B810D}"/>
              </a:ext>
            </a:extLst>
          </p:cNvPr>
          <p:cNvSpPr/>
          <p:nvPr/>
        </p:nvSpPr>
        <p:spPr>
          <a:xfrm>
            <a:off x="5966791" y="3776869"/>
            <a:ext cx="1003852" cy="8845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C4C22C-42EF-4FF2-9469-7FD4FA6C39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11160" r="15663" b="17174"/>
          <a:stretch/>
        </p:blipFill>
        <p:spPr>
          <a:xfrm>
            <a:off x="3061253" y="74544"/>
            <a:ext cx="4989443" cy="67412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271D55-54CC-42EE-90B6-47D83111008E}"/>
              </a:ext>
            </a:extLst>
          </p:cNvPr>
          <p:cNvSpPr/>
          <p:nvPr/>
        </p:nvSpPr>
        <p:spPr>
          <a:xfrm>
            <a:off x="3627145" y="856648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D14B99-27D9-496B-B8CE-3C0FB60D66D7}"/>
              </a:ext>
            </a:extLst>
          </p:cNvPr>
          <p:cNvSpPr/>
          <p:nvPr/>
        </p:nvSpPr>
        <p:spPr>
          <a:xfrm>
            <a:off x="3627145" y="170953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34923-2CFD-4052-970E-522F3CD9EFD7}"/>
              </a:ext>
            </a:extLst>
          </p:cNvPr>
          <p:cNvSpPr/>
          <p:nvPr/>
        </p:nvSpPr>
        <p:spPr>
          <a:xfrm>
            <a:off x="3627145" y="2562412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5CF69F-44AF-4183-BCC0-F12198861F54}"/>
              </a:ext>
            </a:extLst>
          </p:cNvPr>
          <p:cNvSpPr/>
          <p:nvPr/>
        </p:nvSpPr>
        <p:spPr>
          <a:xfrm>
            <a:off x="3627145" y="3415294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3E79AF-84A0-418D-93AA-9782EB3992A4}"/>
              </a:ext>
            </a:extLst>
          </p:cNvPr>
          <p:cNvSpPr/>
          <p:nvPr/>
        </p:nvSpPr>
        <p:spPr>
          <a:xfrm>
            <a:off x="3627145" y="4432854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16BBF-E875-4C3E-AC38-0887683A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" t="28116" r="5324" b="51884"/>
          <a:stretch/>
        </p:blipFill>
        <p:spPr>
          <a:xfrm>
            <a:off x="1232451" y="1639956"/>
            <a:ext cx="9222359" cy="3001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6C6899-FD7D-4E5B-9D0C-FF0B2A69E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16BBF-E875-4C3E-AC38-0887683A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47255" r="5231" b="32745"/>
          <a:stretch/>
        </p:blipFill>
        <p:spPr>
          <a:xfrm>
            <a:off x="1232451" y="1639956"/>
            <a:ext cx="9222359" cy="3001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6C6899-FD7D-4E5B-9D0C-FF0B2A69E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16BBF-E875-4C3E-AC38-0887683A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t="66725" r="5044" b="8176"/>
          <a:stretch/>
        </p:blipFill>
        <p:spPr>
          <a:xfrm>
            <a:off x="1232451" y="1639955"/>
            <a:ext cx="9222359" cy="37669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6C6899-FD7D-4E5B-9D0C-FF0B2A69E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7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061F44-7C74-499B-80A9-0A98F6142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BB4AA-0040-445F-9A57-893154868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5942" r="7777" b="37826"/>
          <a:stretch/>
        </p:blipFill>
        <p:spPr>
          <a:xfrm>
            <a:off x="2991678" y="268356"/>
            <a:ext cx="6351104" cy="5784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E80849-A878-4CAA-9417-846961CE7A75}"/>
              </a:ext>
            </a:extLst>
          </p:cNvPr>
          <p:cNvSpPr txBox="1"/>
          <p:nvPr/>
        </p:nvSpPr>
        <p:spPr>
          <a:xfrm>
            <a:off x="3542131" y="5379885"/>
            <a:ext cx="47003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8</a:t>
            </a:r>
            <a:endParaRPr lang="en-US" sz="14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14E59-DC67-49D1-ACC3-7E033013765E}"/>
              </a:ext>
            </a:extLst>
          </p:cNvPr>
          <p:cNvSpPr txBox="1"/>
          <p:nvPr/>
        </p:nvSpPr>
        <p:spPr>
          <a:xfrm>
            <a:off x="4784523" y="5379884"/>
            <a:ext cx="47003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6</a:t>
            </a:r>
            <a:endParaRPr lang="en-US" sz="1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07E1B-B685-489B-9763-0A57C8D783AC}"/>
              </a:ext>
            </a:extLst>
          </p:cNvPr>
          <p:cNvSpPr txBox="1"/>
          <p:nvPr/>
        </p:nvSpPr>
        <p:spPr>
          <a:xfrm>
            <a:off x="6155634" y="5399762"/>
            <a:ext cx="47003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12</a:t>
            </a:r>
            <a:endParaRPr lang="en-US" sz="12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63245F-17A5-4E18-9E2A-76FC940AAADC}"/>
              </a:ext>
            </a:extLst>
          </p:cNvPr>
          <p:cNvSpPr txBox="1"/>
          <p:nvPr/>
        </p:nvSpPr>
        <p:spPr>
          <a:xfrm>
            <a:off x="7944821" y="5408740"/>
            <a:ext cx="47003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10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061F44-7C74-499B-80A9-0A98F6142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BB4AA-0040-445F-9A57-893154868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62480" r="8182" b="8921"/>
          <a:stretch/>
        </p:blipFill>
        <p:spPr>
          <a:xfrm>
            <a:off x="1193014" y="1232451"/>
            <a:ext cx="10114543" cy="48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2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16BBF-E875-4C3E-AC38-0887683A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5362" r="8798" b="82146"/>
          <a:stretch/>
        </p:blipFill>
        <p:spPr>
          <a:xfrm>
            <a:off x="1702904" y="2117035"/>
            <a:ext cx="9248440" cy="19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4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8D41AA-0D87-422E-90A5-060387499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13162" r="9449" b="64085"/>
          <a:stretch/>
        </p:blipFill>
        <p:spPr>
          <a:xfrm>
            <a:off x="1354101" y="1433116"/>
            <a:ext cx="9483797" cy="36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8D41AA-0D87-422E-90A5-060387499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37678" r="8730" b="38403"/>
          <a:stretch/>
        </p:blipFill>
        <p:spPr>
          <a:xfrm>
            <a:off x="1354101" y="1433116"/>
            <a:ext cx="9483797" cy="387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92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5</cp:revision>
  <dcterms:created xsi:type="dcterms:W3CDTF">2020-08-07T08:50:12Z</dcterms:created>
  <dcterms:modified xsi:type="dcterms:W3CDTF">2020-08-13T03:53:47Z</dcterms:modified>
</cp:coreProperties>
</file>