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2"/>
  </p:notesMasterIdLst>
  <p:sldIdLst>
    <p:sldId id="648" r:id="rId2"/>
    <p:sldId id="325" r:id="rId3"/>
    <p:sldId id="634" r:id="rId4"/>
    <p:sldId id="256" r:id="rId5"/>
    <p:sldId id="288" r:id="rId6"/>
    <p:sldId id="636" r:id="rId7"/>
    <p:sldId id="299" r:id="rId8"/>
    <p:sldId id="649" r:id="rId9"/>
    <p:sldId id="300" r:id="rId10"/>
    <p:sldId id="650" r:id="rId11"/>
    <p:sldId id="647" r:id="rId12"/>
    <p:sldId id="286" r:id="rId13"/>
    <p:sldId id="287" r:id="rId14"/>
    <p:sldId id="295" r:id="rId15"/>
    <p:sldId id="301" r:id="rId16"/>
    <p:sldId id="302" r:id="rId17"/>
    <p:sldId id="303" r:id="rId18"/>
    <p:sldId id="305" r:id="rId19"/>
    <p:sldId id="282" r:id="rId20"/>
    <p:sldId id="304" r:id="rId21"/>
  </p:sldIdLst>
  <p:sldSz cx="12161838" cy="6858000"/>
  <p:notesSz cx="6858000" cy="9144000"/>
  <p:embeddedFontLst>
    <p:embeddedFont>
      <p:font typeface=".TMC-Ong Do" pitchFamily="2" charset="0"/>
      <p:regular r:id="rId23"/>
    </p:embeddedFont>
    <p:embeddedFont>
      <p:font typeface="Bebas Neue" panose="020B0606020202050201" pitchFamily="34" charset="0"/>
      <p:regular r:id="rId24"/>
    </p:embeddedFont>
    <p:embeddedFont>
      <p:font typeface="Fredoka One" panose="02000000000000000000" pitchFamily="2" charset="0"/>
      <p:regular r:id="rId25"/>
    </p:embeddedFont>
    <p:embeddedFont>
      <p:font typeface="Lato" panose="020F0502020204030203" pitchFamily="34" charset="0"/>
      <p:regular r:id="rId26"/>
      <p:bold r:id="rId27"/>
    </p:embeddedFont>
    <p:embeddedFont>
      <p:font typeface="Mulish" panose="020B0604020202020204" charset="0"/>
      <p:regular r:id="rId28"/>
      <p:bold r:id="rId29"/>
      <p:italic r:id="rId30"/>
      <p:boldItalic r:id="rId31"/>
    </p:embeddedFont>
    <p:embeddedFont>
      <p:font typeface="Neucha" panose="020B0604020202020204" charset="0"/>
      <p:regular r:id="rId32"/>
    </p:embeddedFont>
    <p:embeddedFont>
      <p:font typeface="Raleway" pitchFamily="2" charset="0"/>
      <p:regular r:id="rId33"/>
      <p:bold r:id="rId34"/>
      <p:italic r:id="rId35"/>
      <p:boldItalic r:id="rId36"/>
    </p:embeddedFont>
    <p:embeddedFont>
      <p:font typeface="Titan One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D2"/>
    <a:srgbClr val="FFFFFF"/>
    <a:srgbClr val="F8F5E9"/>
    <a:srgbClr val="FFF9DE"/>
    <a:srgbClr val="96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82651" autoAdjust="0"/>
  </p:normalViewPr>
  <p:slideViewPr>
    <p:cSldViewPr>
      <p:cViewPr varScale="1">
        <p:scale>
          <a:sx n="56" d="100"/>
          <a:sy n="56" d="100"/>
        </p:scale>
        <p:origin x="1218" y="11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chiếu sẵn khi giờ học chưa bắt đầu cho HS chuẩn bị nhé!</a:t>
            </a:r>
          </a:p>
        </p:txBody>
      </p:sp>
    </p:spTree>
    <p:extLst>
      <p:ext uri="{BB962C8B-B14F-4D97-AF65-F5344CB8AC3E}">
        <p14:creationId xmlns:p14="http://schemas.microsoft.com/office/powerpoint/2010/main" val="26202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 SGK mới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Dành cho HS 30 giây để HS ổn định, ngồi đẹp.</a:t>
            </a:r>
          </a:p>
        </p:txBody>
      </p:sp>
    </p:spTree>
    <p:extLst>
      <p:ext uri="{BB962C8B-B14F-4D97-AF65-F5344CB8AC3E}">
        <p14:creationId xmlns:p14="http://schemas.microsoft.com/office/powerpoint/2010/main" val="33542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Thử tài lấy thêm ví dụ nhé!</a:t>
            </a:r>
          </a:p>
        </p:txBody>
      </p:sp>
    </p:spTree>
    <p:extLst>
      <p:ext uri="{BB962C8B-B14F-4D97-AF65-F5344CB8AC3E}">
        <p14:creationId xmlns:p14="http://schemas.microsoft.com/office/powerpoint/2010/main" val="1689267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Thử tài lấy thêm ví dụ nhé!</a:t>
            </a:r>
          </a:p>
        </p:txBody>
      </p:sp>
    </p:spTree>
    <p:extLst>
      <p:ext uri="{BB962C8B-B14F-4D97-AF65-F5344CB8AC3E}">
        <p14:creationId xmlns:p14="http://schemas.microsoft.com/office/powerpoint/2010/main" val="3905676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4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0622" y="3667147"/>
            <a:ext cx="5660595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292772" y="-318197"/>
            <a:ext cx="1467970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0251" y="-322700"/>
            <a:ext cx="1120658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12605" y="294734"/>
            <a:ext cx="112096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4984" y="4967984"/>
            <a:ext cx="833678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59641" y="5558590"/>
            <a:ext cx="587745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5885" y="5738252"/>
            <a:ext cx="13313608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3275" y="294734"/>
            <a:ext cx="11415289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0774" y="407933"/>
            <a:ext cx="11400293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101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2211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48869" y="3717235"/>
            <a:ext cx="3412928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1754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1754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65596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65596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089438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089438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1197" y="337534"/>
            <a:ext cx="76195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856846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9985969" y="-6"/>
            <a:ext cx="2175854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46099" y="5936024"/>
            <a:ext cx="66144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48614" y="1913067"/>
            <a:ext cx="10264543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35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075713" y="103476"/>
            <a:ext cx="2453960" cy="2247021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06182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28649" y="2434433"/>
            <a:ext cx="3680472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46253" y="3585967"/>
            <a:ext cx="3845264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78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15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6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1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16832" y="5070500"/>
            <a:ext cx="2981173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074" y="4194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391" y="1465168"/>
            <a:ext cx="571782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29339" y="534200"/>
            <a:ext cx="52011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27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96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42FFA-DA54-5EB7-2C0D-2782A620006B}"/>
              </a:ext>
            </a:extLst>
          </p:cNvPr>
          <p:cNvSpPr txBox="1"/>
          <p:nvPr userDrawn="1"/>
        </p:nvSpPr>
        <p:spPr>
          <a:xfrm rot="16200000">
            <a:off x="-4576265" y="290275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75" r:id="rId4"/>
    <p:sldLayoutId id="2147483678" r:id="rId5"/>
    <p:sldLayoutId id="2147483679" r:id="rId6"/>
    <p:sldLayoutId id="2147483684" r:id="rId7"/>
    <p:sldLayoutId id="2147483687" r:id="rId8"/>
    <p:sldLayoutId id="2147483688" r:id="rId9"/>
    <p:sldLayoutId id="2147483689" r:id="rId10"/>
    <p:sldLayoutId id="2147483690" r:id="rId11"/>
    <p:sldLayoutId id="2147483706" r:id="rId12"/>
    <p:sldLayoutId id="2147483707" r:id="rId13"/>
    <p:sldLayoutId id="2147483708" r:id="rId14"/>
    <p:sldLayoutId id="2147483709" r:id="rId15"/>
    <p:sldLayoutId id="2147483711" r:id="rId16"/>
    <p:sldLayoutId id="214748371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D7376-9848-0D2D-9BA2-38DEA778C1A6}"/>
              </a:ext>
            </a:extLst>
          </p:cNvPr>
          <p:cNvSpPr txBox="1"/>
          <p:nvPr/>
        </p:nvSpPr>
        <p:spPr>
          <a:xfrm>
            <a:off x="4603591" y="116632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F45B-F27E-A6EE-CE7F-C3B5BB1B0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6" y="1484784"/>
            <a:ext cx="3500597" cy="487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556BA-DD52-7A9A-75B7-A3450B0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858823" y="1264547"/>
            <a:ext cx="3720126" cy="26749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FB2B45-2702-E11A-768B-97BEFB4A00B5}"/>
              </a:ext>
            </a:extLst>
          </p:cNvPr>
          <p:cNvGrpSpPr/>
          <p:nvPr/>
        </p:nvGrpSpPr>
        <p:grpSpPr>
          <a:xfrm>
            <a:off x="5197627" y="2564904"/>
            <a:ext cx="4731679" cy="3837404"/>
            <a:chOff x="5364185" y="1458232"/>
            <a:chExt cx="5819578" cy="5202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0B704-7AB4-16E2-716C-BFDCF2E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123" y="3053668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17E7AD-1AED-87F0-F186-11179F4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B3FC12-94CD-7728-8924-386F08A6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lipart of pencil free image download">
            <a:extLst>
              <a:ext uri="{FF2B5EF4-FFF2-40B4-BE49-F238E27FC236}">
                <a16:creationId xmlns:a16="http://schemas.microsoft.com/office/drawing/2014/main" id="{52BAFA18-B356-C2CD-EA53-E6F34A7A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53" y="2005096"/>
            <a:ext cx="1215258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51D83B-2483-AB31-7F4E-E0C437910474}"/>
              </a:ext>
            </a:extLst>
          </p:cNvPr>
          <p:cNvSpPr/>
          <p:nvPr/>
        </p:nvSpPr>
        <p:spPr>
          <a:xfrm>
            <a:off x="1980064" y="1916832"/>
            <a:ext cx="7841671" cy="302433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0 cộng với số nào cũng bằng chính số đó.</a:t>
            </a:r>
          </a:p>
        </p:txBody>
      </p:sp>
    </p:spTree>
    <p:extLst>
      <p:ext uri="{BB962C8B-B14F-4D97-AF65-F5344CB8AC3E}">
        <p14:creationId xmlns:p14="http://schemas.microsoft.com/office/powerpoint/2010/main" val="3903108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30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708819" y="196215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 + 4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08819" y="3571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1838" y="5152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+ 2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05350" y="1981200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05350" y="3590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 + 5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28369" y="5171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+ 4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05850" y="198120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+ 3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05850" y="3590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+ 2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28869" y="5171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+ 0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1828" b="18756"/>
          <a:stretch/>
        </p:blipFill>
        <p:spPr>
          <a:xfrm>
            <a:off x="2797908" y="1943100"/>
            <a:ext cx="1308222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t="16444" r="8662" b="24868"/>
          <a:stretch/>
        </p:blipFill>
        <p:spPr>
          <a:xfrm>
            <a:off x="2720578" y="3360923"/>
            <a:ext cx="1462882" cy="1125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6444" r="17118" b="21945"/>
          <a:stretch/>
        </p:blipFill>
        <p:spPr>
          <a:xfrm>
            <a:off x="2705497" y="5037344"/>
            <a:ext cx="1166019" cy="106869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9" b="16051"/>
          <a:stretch/>
        </p:blipFill>
        <p:spPr>
          <a:xfrm>
            <a:off x="6668294" y="1828024"/>
            <a:ext cx="1017985" cy="10874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14439" r="11192" b="18686"/>
          <a:stretch/>
        </p:blipFill>
        <p:spPr>
          <a:xfrm>
            <a:off x="6672263" y="3318889"/>
            <a:ext cx="1398190" cy="12096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6202" r="21775" b="17162"/>
          <a:stretch/>
        </p:blipFill>
        <p:spPr>
          <a:xfrm>
            <a:off x="6672263" y="4614576"/>
            <a:ext cx="879278" cy="16898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1"/>
          <a:stretch/>
        </p:blipFill>
        <p:spPr>
          <a:xfrm>
            <a:off x="10710863" y="1859469"/>
            <a:ext cx="1450975" cy="9694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t="18071" r="16491" b="25301"/>
          <a:stretch/>
        </p:blipFill>
        <p:spPr>
          <a:xfrm>
            <a:off x="10683875" y="3456989"/>
            <a:ext cx="1067594" cy="10715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15335" b="26813"/>
          <a:stretch/>
        </p:blipFill>
        <p:spPr>
          <a:xfrm>
            <a:off x="10755709" y="5032860"/>
            <a:ext cx="1432719" cy="97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91649" y="457200"/>
            <a:ext cx="3253740" cy="822960"/>
            <a:chOff x="518319" y="463060"/>
            <a:chExt cx="325374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233934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89719" y="2133600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042637" y="4171950"/>
            <a:ext cx="62849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20574" y="4190999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52169" y="419100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80919" y="419100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90619" y="417195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81269" y="417195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71919" y="417195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2884" r="75952" b="80351"/>
          <a:stretch/>
        </p:blipFill>
        <p:spPr>
          <a:xfrm>
            <a:off x="1767656" y="3979753"/>
            <a:ext cx="1292750" cy="12153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6" t="30475" r="40033" b="52760"/>
          <a:stretch/>
        </p:blipFill>
        <p:spPr>
          <a:xfrm>
            <a:off x="3212806" y="3979753"/>
            <a:ext cx="1292750" cy="1215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3" t="46511" r="22016" b="36724"/>
          <a:stretch/>
        </p:blipFill>
        <p:spPr>
          <a:xfrm>
            <a:off x="4468709" y="3938051"/>
            <a:ext cx="1292750" cy="1215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60411" r="77418" b="22824"/>
          <a:stretch/>
        </p:blipFill>
        <p:spPr>
          <a:xfrm>
            <a:off x="5878409" y="3984396"/>
            <a:ext cx="1292750" cy="1215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3" t="33972" r="7208" b="52362"/>
          <a:stretch/>
        </p:blipFill>
        <p:spPr>
          <a:xfrm>
            <a:off x="7321674" y="4067917"/>
            <a:ext cx="1119360" cy="11988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6" t="31345" r="21504" b="54989"/>
          <a:stretch/>
        </p:blipFill>
        <p:spPr>
          <a:xfrm>
            <a:off x="8564959" y="3823243"/>
            <a:ext cx="1558449" cy="11988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2" t="3840" r="21288" b="82494"/>
          <a:stretch/>
        </p:blipFill>
        <p:spPr>
          <a:xfrm>
            <a:off x="9955609" y="3938051"/>
            <a:ext cx="1558449" cy="11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980" y="1080299"/>
            <a:ext cx="9183796" cy="58539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7819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61319" y="985030"/>
            <a:ext cx="8174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5288" y="3390900"/>
            <a:ext cx="8174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734580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819" y="1905000"/>
            <a:ext cx="11752361" cy="3054584"/>
          </a:xfrm>
          <a:prstGeom prst="rect">
            <a:avLst/>
          </a:prstGeom>
          <a:noFill/>
        </p:spPr>
      </p:pic>
      <p:pic>
        <p:nvPicPr>
          <p:cNvPr id="3" name="Picture 2" descr="F:\AAA-LÀM ẢNH SLIDE\Bai10-HĐ3-3a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8399" y="2323971"/>
            <a:ext cx="2211072" cy="2216641"/>
          </a:xfrm>
          <a:prstGeom prst="rect">
            <a:avLst/>
          </a:prstGeom>
          <a:noFill/>
        </p:spPr>
      </p:pic>
      <p:pic>
        <p:nvPicPr>
          <p:cNvPr id="4" name="Picture 3" descr="F:\AAA-LÀM ẢNH SLIDE\Bai10-HĐ3-3a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5045" y="2323971"/>
            <a:ext cx="2211072" cy="2216641"/>
          </a:xfrm>
          <a:prstGeom prst="rect">
            <a:avLst/>
          </a:prstGeom>
          <a:noFill/>
        </p:spPr>
      </p:pic>
      <p:grpSp>
        <p:nvGrpSpPr>
          <p:cNvPr id="5" name="Group 21"/>
          <p:cNvGrpSpPr/>
          <p:nvPr/>
        </p:nvGrpSpPr>
        <p:grpSpPr>
          <a:xfrm>
            <a:off x="10143956" y="2998224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51"/>
          <p:cNvGrpSpPr/>
          <p:nvPr/>
        </p:nvGrpSpPr>
        <p:grpSpPr>
          <a:xfrm>
            <a:off x="6964644" y="2998224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22868" y="301877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11184" y="301877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3" name="Group 59"/>
          <p:cNvGrpSpPr/>
          <p:nvPr/>
        </p:nvGrpSpPr>
        <p:grpSpPr>
          <a:xfrm>
            <a:off x="6957141" y="2995193"/>
            <a:ext cx="796392" cy="817813"/>
            <a:chOff x="7632352" y="2681286"/>
            <a:chExt cx="405942" cy="415815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6" name="Group 62"/>
          <p:cNvGrpSpPr/>
          <p:nvPr/>
        </p:nvGrpSpPr>
        <p:grpSpPr>
          <a:xfrm>
            <a:off x="10150928" y="2995192"/>
            <a:ext cx="796392" cy="817813"/>
            <a:chOff x="7632352" y="2681286"/>
            <a:chExt cx="405942" cy="415815"/>
          </a:xfrm>
        </p:grpSpPr>
        <p:sp>
          <p:nvSpPr>
            <p:cNvPr id="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9" name="Group 51"/>
          <p:cNvGrpSpPr/>
          <p:nvPr/>
        </p:nvGrpSpPr>
        <p:grpSpPr>
          <a:xfrm>
            <a:off x="8585660" y="2998224"/>
            <a:ext cx="796392" cy="817813"/>
            <a:chOff x="7632352" y="2681286"/>
            <a:chExt cx="405942" cy="415815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59"/>
          <p:cNvGrpSpPr/>
          <p:nvPr/>
        </p:nvGrpSpPr>
        <p:grpSpPr>
          <a:xfrm>
            <a:off x="8578158" y="2995193"/>
            <a:ext cx="796392" cy="817813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47754" y="846088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4494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450" y="1829981"/>
            <a:ext cx="11752361" cy="3957414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10126586" y="3419765"/>
            <a:ext cx="796392" cy="817813"/>
            <a:chOff x="7632352" y="2681286"/>
            <a:chExt cx="405942" cy="415815"/>
          </a:xfrm>
        </p:grpSpPr>
        <p:sp>
          <p:nvSpPr>
            <p:cNvPr id="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6947274" y="3419765"/>
            <a:ext cx="796392" cy="817813"/>
            <a:chOff x="7632352" y="2681286"/>
            <a:chExt cx="405942" cy="415815"/>
          </a:xfrm>
        </p:grpSpPr>
        <p:sp>
          <p:nvSpPr>
            <p:cNvPr id="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05499" y="344031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93815" y="3440318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chemeClr val="accent1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1" name="Group 59"/>
          <p:cNvGrpSpPr/>
          <p:nvPr/>
        </p:nvGrpSpPr>
        <p:grpSpPr>
          <a:xfrm>
            <a:off x="6939771" y="3416734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48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4" name="Group 62"/>
          <p:cNvGrpSpPr/>
          <p:nvPr/>
        </p:nvGrpSpPr>
        <p:grpSpPr>
          <a:xfrm>
            <a:off x="10133559" y="3416732"/>
            <a:ext cx="796392" cy="817813"/>
            <a:chOff x="7632352" y="2681286"/>
            <a:chExt cx="405942" cy="415815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48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51"/>
          <p:cNvGrpSpPr/>
          <p:nvPr/>
        </p:nvGrpSpPr>
        <p:grpSpPr>
          <a:xfrm>
            <a:off x="8568291" y="3419765"/>
            <a:ext cx="796392" cy="817813"/>
            <a:chOff x="7632352" y="2681286"/>
            <a:chExt cx="405942" cy="415815"/>
          </a:xfrm>
        </p:grpSpPr>
        <p:sp>
          <p:nvSpPr>
            <p:cNvPr id="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59"/>
          <p:cNvGrpSpPr/>
          <p:nvPr/>
        </p:nvGrpSpPr>
        <p:grpSpPr>
          <a:xfrm>
            <a:off x="8560788" y="3416734"/>
            <a:ext cx="796392" cy="817813"/>
            <a:chOff x="7632352" y="2681286"/>
            <a:chExt cx="405942" cy="415815"/>
          </a:xfrm>
        </p:grpSpPr>
        <p:sp>
          <p:nvSpPr>
            <p:cNvPr id="2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8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3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451" y="3928358"/>
            <a:ext cx="1344047" cy="1347432"/>
          </a:xfrm>
          <a:prstGeom prst="rect">
            <a:avLst/>
          </a:prstGeom>
          <a:noFill/>
        </p:spPr>
      </p:pic>
      <p:pic>
        <p:nvPicPr>
          <p:cNvPr id="24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28653" y="2464783"/>
            <a:ext cx="1344047" cy="1347432"/>
          </a:xfrm>
          <a:prstGeom prst="rect">
            <a:avLst/>
          </a:prstGeom>
          <a:noFill/>
        </p:spPr>
      </p:pic>
      <p:pic>
        <p:nvPicPr>
          <p:cNvPr id="25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8653" y="3928358"/>
            <a:ext cx="1344047" cy="1347432"/>
          </a:xfrm>
          <a:prstGeom prst="rect">
            <a:avLst/>
          </a:prstGeom>
          <a:noFill/>
        </p:spPr>
      </p:pic>
      <p:pic>
        <p:nvPicPr>
          <p:cNvPr id="26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2854" y="2464783"/>
            <a:ext cx="1344047" cy="1347432"/>
          </a:xfrm>
          <a:prstGeom prst="rect">
            <a:avLst/>
          </a:prstGeom>
          <a:noFill/>
        </p:spPr>
      </p:pic>
      <p:pic>
        <p:nvPicPr>
          <p:cNvPr id="27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2854" y="3928358"/>
            <a:ext cx="1344047" cy="1347432"/>
          </a:xfrm>
          <a:prstGeom prst="rect">
            <a:avLst/>
          </a:prstGeom>
          <a:noFill/>
        </p:spPr>
      </p:pic>
      <p:pic>
        <p:nvPicPr>
          <p:cNvPr id="28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7056" y="2464783"/>
            <a:ext cx="1344047" cy="1347432"/>
          </a:xfrm>
          <a:prstGeom prst="rect">
            <a:avLst/>
          </a:prstGeom>
          <a:noFill/>
        </p:spPr>
      </p:pic>
      <p:pic>
        <p:nvPicPr>
          <p:cNvPr id="29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7056" y="3928358"/>
            <a:ext cx="1344047" cy="1347432"/>
          </a:xfrm>
          <a:prstGeom prst="rect">
            <a:avLst/>
          </a:prstGeo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5806" y="990600"/>
            <a:ext cx="2144340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88939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3827397" y="4172404"/>
            <a:ext cx="1786119" cy="1760523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903694" y="2306549"/>
            <a:ext cx="707943" cy="1038258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333969" y="2479591"/>
            <a:ext cx="1846156" cy="835121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739222" y="2381787"/>
            <a:ext cx="1801129" cy="963021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9110709" y="4142309"/>
            <a:ext cx="1460915" cy="1655193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437154" y="4052026"/>
            <a:ext cx="1771108" cy="2038896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930351" y="3147785"/>
            <a:ext cx="8246023" cy="1190395"/>
            <a:chOff x="1079325" y="2245431"/>
            <a:chExt cx="6851119" cy="986542"/>
          </a:xfrm>
        </p:grpSpPr>
        <p:grpSp>
          <p:nvGrpSpPr>
            <p:cNvPr id="9" name="Group 39"/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2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403179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Lato Heavy" pitchFamily="34" charset="0"/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23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404360" y="2705858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Lato Heavy" pitchFamily="34" charset="0"/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11" name="Group 47"/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21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391889" y="2686754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Lato Heavy" pitchFamily="34" charset="0"/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12" name="Group 50"/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19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91889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Lato Heavy" pitchFamily="34" charset="0"/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13" name="Group 53"/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1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404360" y="2690070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Lato Heavy" pitchFamily="34" charset="0"/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14" name="Group 56"/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1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404360" y="2702541"/>
                <a:ext cx="408310" cy="38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  <a:latin typeface="Lato Heavy" pitchFamily="34" charset="0"/>
                    <a:cs typeface="Lato Heavy" pitchFamily="34" charset="0"/>
                  </a:rPr>
                  <a:t>7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320596" y="1120171"/>
            <a:ext cx="1761961" cy="1766399"/>
            <a:chOff x="1745369" y="893586"/>
            <a:chExt cx="1325208" cy="1325208"/>
          </a:xfrm>
        </p:grpSpPr>
        <p:sp>
          <p:nvSpPr>
            <p:cNvPr id="28" name="Oval 27"/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9" name="Picture 2" descr="F:\AAA-LÀM ẢNH SLIDE\Bai10-HĐ3-4(1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5251901" y="1270643"/>
            <a:ext cx="1622022" cy="1626107"/>
            <a:chOff x="3950065" y="1006474"/>
            <a:chExt cx="1219957" cy="1219957"/>
          </a:xfrm>
        </p:grpSpPr>
        <p:sp>
          <p:nvSpPr>
            <p:cNvPr id="31" name="Oval 30"/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Z</a:t>
              </a:r>
            </a:p>
          </p:txBody>
        </p:sp>
        <p:pic>
          <p:nvPicPr>
            <p:cNvPr id="32" name="Picture 3" descr="F:\AAA-LÀM ẢNH SLIDE\Bai10-HĐ3-4(2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33" name="Group 32"/>
          <p:cNvGrpSpPr/>
          <p:nvPr/>
        </p:nvGrpSpPr>
        <p:grpSpPr>
          <a:xfrm>
            <a:off x="7830209" y="1066800"/>
            <a:ext cx="1997531" cy="2002562"/>
            <a:chOff x="5889265" y="853545"/>
            <a:chExt cx="1502385" cy="1502385"/>
          </a:xfrm>
        </p:grpSpPr>
        <p:sp>
          <p:nvSpPr>
            <p:cNvPr id="34" name="Oval 33"/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5" name="Picture 4" descr="F:\AAA-LÀM ẢNH SLIDE\Bai10-HĐ3-4(3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36" name="Group 35"/>
          <p:cNvGrpSpPr/>
          <p:nvPr/>
        </p:nvGrpSpPr>
        <p:grpSpPr>
          <a:xfrm>
            <a:off x="7949121" y="4681313"/>
            <a:ext cx="1759707" cy="1764139"/>
            <a:chOff x="5978701" y="3565266"/>
            <a:chExt cx="1323513" cy="1323513"/>
          </a:xfrm>
        </p:grpSpPr>
        <p:sp>
          <p:nvSpPr>
            <p:cNvPr id="37" name="Oval 36"/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8" name="Picture 5" descr="F:\AAA-LÀM ẢNH SLIDE\Bai10-HĐ3-4(4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39" name="Group 38"/>
          <p:cNvGrpSpPr/>
          <p:nvPr/>
        </p:nvGrpSpPr>
        <p:grpSpPr>
          <a:xfrm>
            <a:off x="5022286" y="4535183"/>
            <a:ext cx="2051232" cy="2056398"/>
            <a:chOff x="3777367" y="3455635"/>
            <a:chExt cx="1542775" cy="1542775"/>
          </a:xfrm>
        </p:grpSpPr>
        <p:sp>
          <p:nvSpPr>
            <p:cNvPr id="40" name="Oval 39"/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41" name="Picture 6" descr="F:\AAA-LÀM ẢNH SLIDE\Bai10-HĐ3-4(5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42" name="Group 41"/>
          <p:cNvGrpSpPr/>
          <p:nvPr/>
        </p:nvGrpSpPr>
        <p:grpSpPr>
          <a:xfrm>
            <a:off x="2185509" y="4484565"/>
            <a:ext cx="2032137" cy="2037255"/>
            <a:chOff x="1643767" y="3417660"/>
            <a:chExt cx="1528413" cy="1528413"/>
          </a:xfrm>
        </p:grpSpPr>
        <p:sp>
          <p:nvSpPr>
            <p:cNvPr id="43" name="Oval 42"/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44" name="Picture 7" descr="F:\AAA-LÀM ẢNH SLIDE\Bai10-HĐ3-4(6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327819" y="177310"/>
            <a:ext cx="8267858" cy="822960"/>
            <a:chOff x="518319" y="463060"/>
            <a:chExt cx="8267858" cy="822960"/>
          </a:xfrm>
        </p:grpSpPr>
        <p:sp>
          <p:nvSpPr>
            <p:cNvPr id="46" name="Oval 45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32718" y="516579"/>
              <a:ext cx="73534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Tìm chuồng cho Thỏ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66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1911" y="76470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47FCE-40CD-65CD-45FD-10E21311C163}"/>
              </a:ext>
            </a:extLst>
          </p:cNvPr>
          <p:cNvSpPr txBox="1"/>
          <p:nvPr/>
        </p:nvSpPr>
        <p:spPr>
          <a:xfrm>
            <a:off x="1501522" y="2705725"/>
            <a:ext cx="9118016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b="1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THỰC HIỆN THỬ THÁCH CỦA GIÁO VIÊN NHÉ!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 idx="4294967295"/>
          </p:nvPr>
        </p:nvSpPr>
        <p:spPr>
          <a:xfrm>
            <a:off x="958056" y="1772816"/>
            <a:ext cx="10245725" cy="1122363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11500">
                <a:solidFill>
                  <a:srgbClr val="0070C0"/>
                </a:solidFill>
                <a:latin typeface="+mj-lt"/>
              </a:rPr>
              <a:t>DẶN DÒ</a:t>
            </a:r>
            <a:endParaRPr sz="115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Picture 2" descr="Math Clipart ">
            <a:extLst>
              <a:ext uri="{FF2B5EF4-FFF2-40B4-BE49-F238E27FC236}">
                <a16:creationId xmlns:a16="http://schemas.microsoft.com/office/drawing/2014/main" id="{AE0A5408-84D9-4C2C-1662-D905C8BC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07" y="3731138"/>
            <a:ext cx="4813628" cy="28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8B0F122-832D-96AE-53E8-1168DA9ED5B9}"/>
              </a:ext>
            </a:extLst>
          </p:cNvPr>
          <p:cNvSpPr/>
          <p:nvPr/>
        </p:nvSpPr>
        <p:spPr>
          <a:xfrm>
            <a:off x="-405395" y="404664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 b="1">
                <a:ln w="18415" cmpd="sng">
                  <a:solidFill>
                    <a:srgbClr val="9672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 b="1">
              <a:ln>
                <a:solidFill>
                  <a:srgbClr val="9672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38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2719" y="6019800"/>
            <a:ext cx="9296400" cy="646317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TRỌN BỘ PPT CÓ TỐN PHÍ</a:t>
            </a:r>
            <a:endParaRPr lang="en-US" sz="36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1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167201" y="692098"/>
            <a:ext cx="7910164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97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" sz="5400" b="1">
                <a:solidFill>
                  <a:schemeClr val="tx1"/>
                </a:solidFill>
                <a:latin typeface="+mj-lt"/>
              </a:rPr>
              <a:t>KHỞI ĐỘNG</a:t>
            </a:r>
            <a:br>
              <a:rPr lang="en" sz="5400" b="1">
                <a:solidFill>
                  <a:schemeClr val="tx1"/>
                </a:solidFill>
                <a:latin typeface="+mj-lt"/>
              </a:rPr>
            </a:br>
            <a:r>
              <a:rPr lang="en" sz="5400" b="1">
                <a:solidFill>
                  <a:srgbClr val="FF0000"/>
                </a:solidFill>
                <a:latin typeface="+mj-lt"/>
              </a:rPr>
              <a:t>CHỌN</a:t>
            </a:r>
            <a:r>
              <a:rPr lang="en" sz="5400" b="1">
                <a:solidFill>
                  <a:schemeClr val="tx1"/>
                </a:solidFill>
                <a:latin typeface="+mj-lt"/>
              </a:rPr>
              <a:t> </a:t>
            </a:r>
            <a:r>
              <a:rPr lang="en" sz="5400" b="1">
                <a:solidFill>
                  <a:srgbClr val="FF0000"/>
                </a:solidFill>
                <a:latin typeface="+mj-lt"/>
              </a:rPr>
              <a:t>QUÀ MAY MẮN</a:t>
            </a:r>
            <a:endParaRPr sz="4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84628" y="3841425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54415" y="654478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03800" y="3127368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87958" y="996649"/>
            <a:ext cx="798591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 TRONG </a:t>
            </a:r>
          </a:p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PHẠM VI 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489027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60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15309" y="44624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Font typeface="Mulish"/>
              <a:buNone/>
            </a:pPr>
            <a:r>
              <a:rPr lang="en-US" sz="4400" b="1">
                <a:solidFill>
                  <a:schemeClr val="tx1"/>
                </a:solidFill>
                <a:latin typeface="+mj-lt"/>
              </a:rPr>
              <a:t>Chủ đề 3: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8390-CC38-A50B-3C43-6E9E48B9340D}"/>
              </a:ext>
            </a:extLst>
          </p:cNvPr>
          <p:cNvSpPr txBox="1"/>
          <p:nvPr/>
        </p:nvSpPr>
        <p:spPr>
          <a:xfrm>
            <a:off x="608977" y="2671935"/>
            <a:ext cx="10943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 10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 TRONG PHẠM VI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C3E50-028B-DAD8-7012-C17CD4EF8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-976" r="-7419" b="976"/>
          <a:stretch/>
        </p:blipFill>
        <p:spPr>
          <a:xfrm>
            <a:off x="3608675" y="4722924"/>
            <a:ext cx="4944482" cy="21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26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35" y="-171400"/>
            <a:ext cx="6751413" cy="3384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09981F-CB35-9E0A-2F5B-0125013C28E5}"/>
              </a:ext>
            </a:extLst>
          </p:cNvPr>
          <p:cNvSpPr txBox="1"/>
          <p:nvPr/>
        </p:nvSpPr>
        <p:spPr>
          <a:xfrm>
            <a:off x="608979" y="3453645"/>
            <a:ext cx="10943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 0 TRONG PHÉP CỘNG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3614740" y="4690765"/>
            <a:ext cx="796392" cy="817813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" name="Group 59"/>
          <p:cNvGrpSpPr/>
          <p:nvPr/>
        </p:nvGrpSpPr>
        <p:grpSpPr>
          <a:xfrm>
            <a:off x="5235757" y="4690765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6801555" y="4693796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6808527" y="4690764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6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14" name="Picture 3" descr="F:\AAA-LÀM ẢNH SLIDE\Bai10-KP3-a.png"/>
          <p:cNvPicPr>
            <a:picLocks noChangeAspect="1" noChangeArrowheads="1"/>
          </p:cNvPicPr>
          <p:nvPr/>
        </p:nvPicPr>
        <p:blipFill>
          <a:blip r:embed="rId2"/>
          <a:srcRect t="35556" b="35556"/>
          <a:stretch>
            <a:fillRect/>
          </a:stretch>
        </p:blipFill>
        <p:spPr bwMode="auto">
          <a:xfrm>
            <a:off x="2243835" y="1886822"/>
            <a:ext cx="6899552" cy="1998106"/>
          </a:xfrm>
          <a:prstGeom prst="rect">
            <a:avLst/>
          </a:prstGeo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80467" y="471435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68783" y="471435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86735" y="1066800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 0 trong phép cộng</a:t>
            </a:r>
          </a:p>
        </p:txBody>
      </p:sp>
    </p:spTree>
    <p:extLst>
      <p:ext uri="{BB962C8B-B14F-4D97-AF65-F5344CB8AC3E}">
        <p14:creationId xmlns:p14="http://schemas.microsoft.com/office/powerpoint/2010/main" val="176108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51D83B-2483-AB31-7F4E-E0C437910474}"/>
              </a:ext>
            </a:extLst>
          </p:cNvPr>
          <p:cNvSpPr/>
          <p:nvPr/>
        </p:nvSpPr>
        <p:spPr>
          <a:xfrm>
            <a:off x="1980064" y="1916832"/>
            <a:ext cx="7841671" cy="302433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Số nào cộng với 0 </a:t>
            </a:r>
          </a:p>
          <a:p>
            <a:pPr algn="ctr"/>
            <a:r>
              <a:rPr lang="en-US" sz="5400">
                <a:solidFill>
                  <a:schemeClr val="tx1"/>
                </a:solidFill>
              </a:rPr>
              <a:t>cũng bằng chính số đó.</a:t>
            </a:r>
          </a:p>
        </p:txBody>
      </p:sp>
    </p:spTree>
    <p:extLst>
      <p:ext uri="{BB962C8B-B14F-4D97-AF65-F5344CB8AC3E}">
        <p14:creationId xmlns:p14="http://schemas.microsoft.com/office/powerpoint/2010/main" val="2533130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3758816" y="5219264"/>
            <a:ext cx="796392" cy="817813"/>
            <a:chOff x="7632352" y="2681286"/>
            <a:chExt cx="405942" cy="415815"/>
          </a:xfrm>
        </p:grpSpPr>
        <p:sp>
          <p:nvSpPr>
            <p:cNvPr id="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5" name="Group 59"/>
          <p:cNvGrpSpPr/>
          <p:nvPr/>
        </p:nvGrpSpPr>
        <p:grpSpPr>
          <a:xfrm>
            <a:off x="5379833" y="5219264"/>
            <a:ext cx="796392" cy="817813"/>
            <a:chOff x="7632352" y="2681286"/>
            <a:chExt cx="405942" cy="415815"/>
          </a:xfrm>
        </p:grpSpPr>
        <p:sp>
          <p:nvSpPr>
            <p:cNvPr id="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6945632" y="5222295"/>
            <a:ext cx="796392" cy="817813"/>
            <a:chOff x="7632352" y="2681286"/>
            <a:chExt cx="405942" cy="415815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6952604" y="5219263"/>
            <a:ext cx="796392" cy="817813"/>
            <a:chOff x="7632352" y="2681286"/>
            <a:chExt cx="405942" cy="415815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24544" y="5242849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12860" y="5242849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latin typeface="Lato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16" name="Picture 4" descr="F:\AAA-LÀM ẢNH SLIDE\Bai10-KP3-b.png"/>
          <p:cNvPicPr>
            <a:picLocks noChangeAspect="1" noChangeArrowheads="1"/>
          </p:cNvPicPr>
          <p:nvPr/>
        </p:nvPicPr>
        <p:blipFill>
          <a:blip r:embed="rId2"/>
          <a:srcRect t="17270" b="18286"/>
          <a:stretch>
            <a:fillRect/>
          </a:stretch>
        </p:blipFill>
        <p:spPr bwMode="auto">
          <a:xfrm>
            <a:off x="2753744" y="914400"/>
            <a:ext cx="5775301" cy="373120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186735" y="1066800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 0 trong phép cộng</a:t>
            </a:r>
          </a:p>
        </p:txBody>
      </p:sp>
    </p:spTree>
    <p:extLst>
      <p:ext uri="{BB962C8B-B14F-4D97-AF65-F5344CB8AC3E}">
        <p14:creationId xmlns:p14="http://schemas.microsoft.com/office/powerpoint/2010/main" val="38179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586</Words>
  <Application>Microsoft Office PowerPoint</Application>
  <PresentationFormat>Custom</PresentationFormat>
  <Paragraphs>144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.TMC-Ong Do</vt:lpstr>
      <vt:lpstr>Raleway</vt:lpstr>
      <vt:lpstr>Titan One</vt:lpstr>
      <vt:lpstr>Mulish</vt:lpstr>
      <vt:lpstr>Neucha</vt:lpstr>
      <vt:lpstr>Bebas Neue</vt:lpstr>
      <vt:lpstr>Lato</vt:lpstr>
      <vt:lpstr>Fredoka One</vt:lpstr>
      <vt:lpstr>Lato Heavy</vt:lpstr>
      <vt:lpstr>Arial</vt:lpstr>
      <vt:lpstr>Children's Day in Brazil by Slidesgo</vt:lpstr>
      <vt:lpstr>PowerPoint Presentation</vt:lpstr>
      <vt:lpstr>PowerPoint Presentation</vt:lpstr>
      <vt:lpstr>PowerPoint Presentation</vt:lpstr>
      <vt:lpstr>KHỞI ĐỘNG CHỌN QUÀ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Huyền Diệu Trương</cp:lastModifiedBy>
  <cp:revision>88</cp:revision>
  <dcterms:modified xsi:type="dcterms:W3CDTF">2023-05-21T10:14:55Z</dcterms:modified>
</cp:coreProperties>
</file>