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1"/>
  </p:notesMasterIdLst>
  <p:sldIdLst>
    <p:sldId id="648" r:id="rId2"/>
    <p:sldId id="325" r:id="rId3"/>
    <p:sldId id="634" r:id="rId4"/>
    <p:sldId id="256" r:id="rId5"/>
    <p:sldId id="316" r:id="rId6"/>
    <p:sldId id="288" r:id="rId7"/>
    <p:sldId id="343" r:id="rId8"/>
    <p:sldId id="289" r:id="rId9"/>
    <p:sldId id="310" r:id="rId10"/>
    <p:sldId id="311" r:id="rId11"/>
    <p:sldId id="273" r:id="rId12"/>
    <p:sldId id="302" r:id="rId13"/>
    <p:sldId id="303" r:id="rId14"/>
    <p:sldId id="317" r:id="rId15"/>
    <p:sldId id="321" r:id="rId16"/>
    <p:sldId id="305" r:id="rId17"/>
    <p:sldId id="649" r:id="rId18"/>
    <p:sldId id="282" r:id="rId19"/>
    <p:sldId id="304" r:id="rId20"/>
  </p:sldIdLst>
  <p:sldSz cx="12161838" cy="6858000"/>
  <p:notesSz cx="6858000" cy="9144000"/>
  <p:embeddedFontLst>
    <p:embeddedFont>
      <p:font typeface=".TMC-Ong Do" pitchFamily="2" charset="0"/>
      <p:regular r:id="rId22"/>
    </p:embeddedFont>
    <p:embeddedFont>
      <p:font typeface="Bebas Neue" panose="020B0606020202050201" pitchFamily="34" charset="0"/>
      <p:regular r:id="rId23"/>
    </p:embeddedFont>
    <p:embeddedFont>
      <p:font typeface="Fredoka One" panose="02000000000000000000" pitchFamily="2" charset="0"/>
      <p:regular r:id="rId24"/>
    </p:embeddedFont>
    <p:embeddedFont>
      <p:font typeface="Lato" panose="020F0502020204030203" pitchFamily="34" charset="0"/>
      <p:regular r:id="rId25"/>
      <p:bold r:id="rId26"/>
    </p:embeddedFont>
    <p:embeddedFont>
      <p:font typeface="Lato Black" panose="020F0A02020204030203" pitchFamily="34" charset="0"/>
      <p:bold r:id="rId27"/>
    </p:embeddedFont>
    <p:embeddedFont>
      <p:font typeface="Mulish" panose="020B0604020202020204" charset="0"/>
      <p:regular r:id="rId28"/>
      <p:bold r:id="rId29"/>
      <p:italic r:id="rId30"/>
      <p:boldItalic r:id="rId31"/>
    </p:embeddedFont>
    <p:embeddedFont>
      <p:font typeface="Neucha" panose="020B0604020202020204" charset="0"/>
      <p:regular r:id="rId32"/>
    </p:embeddedFont>
    <p:embeddedFont>
      <p:font typeface="Raleway" pitchFamily="2" charset="0"/>
      <p:regular r:id="rId33"/>
      <p:bold r:id="rId34"/>
      <p:italic r:id="rId35"/>
      <p:boldItalic r:id="rId36"/>
    </p:embeddedFont>
    <p:embeddedFont>
      <p:font typeface="Titan One" panose="020B0604020202020204" charset="0"/>
      <p:regular r:id="rId37"/>
    </p:embeddedFont>
    <p:embeddedFont>
      <p:font typeface="UTM God's Word" panose="02040603050506020204" pitchFamily="18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8F5E9"/>
    <a:srgbClr val="FFF9DE"/>
    <a:srgbClr val="967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C36AF44-6030-4716-B3B4-05B87FA22C24}">
  <a:tblStyle styleId="{6C36AF44-6030-4716-B3B4-05B87FA22C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9" autoAdjust="0"/>
    <p:restoredTop sz="82651" autoAdjust="0"/>
  </p:normalViewPr>
  <p:slideViewPr>
    <p:cSldViewPr>
      <p:cViewPr varScale="1">
        <p:scale>
          <a:sx n="56" d="100"/>
          <a:sy n="56" d="100"/>
        </p:scale>
        <p:origin x="1218" y="114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42291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cứ chiếu sẵn khi giờ học chưa bắt đầu cho HS chuẩn bị nhé!</a:t>
            </a:r>
          </a:p>
        </p:txBody>
      </p:sp>
    </p:spTree>
    <p:extLst>
      <p:ext uri="{BB962C8B-B14F-4D97-AF65-F5344CB8AC3E}">
        <p14:creationId xmlns:p14="http://schemas.microsoft.com/office/powerpoint/2010/main" val="262029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Click vào</a:t>
            </a:r>
            <a:r>
              <a:rPr lang="en-US" baseline="0"/>
              <a:t> ô để xuất hiện phép tính cũng như kết quả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Click lần nữa để ô đó che lại và cho HS tìm cặp anh em tiếp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GV đọc kĩ SGK để hiểu luật chơi nhé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20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Gv LINH ĐỘNG ĐƯA RA TÌNH HUỐNG THỰC TẾ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>
              <a:latin typeface=".TMC-Ong Do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 SGK mới: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0" name="Google Shape;3550;ga269a3c48b_0_2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1" name="Google Shape;3551;ga269a3c48b_0_2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 SGK mới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Dành cho HS 30 giây để HS ổn định, ngồi đẹp.</a:t>
            </a:r>
          </a:p>
        </p:txBody>
      </p:sp>
    </p:spTree>
    <p:extLst>
      <p:ext uri="{BB962C8B-B14F-4D97-AF65-F5344CB8AC3E}">
        <p14:creationId xmlns:p14="http://schemas.microsoft.com/office/powerpoint/2010/main" val="3354204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0622" y="3667147"/>
            <a:ext cx="5660595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292772" y="-318197"/>
            <a:ext cx="1467970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0251" y="-322700"/>
            <a:ext cx="1120658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12605" y="294734"/>
            <a:ext cx="112096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4984" y="4967984"/>
            <a:ext cx="833678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59641" y="5558590"/>
            <a:ext cx="587745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5885" y="5738252"/>
            <a:ext cx="13313608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3275" y="294734"/>
            <a:ext cx="11415289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0774" y="407933"/>
            <a:ext cx="11400293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0356" y="653238"/>
            <a:ext cx="10244195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57625" y="1144375"/>
            <a:ext cx="1024658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1310" y="2680708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1310" y="4090408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89696" y="5208025"/>
            <a:ext cx="1982284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586020" y="5208025"/>
            <a:ext cx="1987471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77863" y="2160025"/>
            <a:ext cx="6406113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12037" y="3684025"/>
            <a:ext cx="1457585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089" y="439934"/>
            <a:ext cx="1647015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898086" y="403433"/>
            <a:ext cx="2103749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050" y="5011949"/>
            <a:ext cx="782698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61313" y="5687219"/>
            <a:ext cx="1444505" cy="65334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22211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48869" y="3717235"/>
            <a:ext cx="3412928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48614" y="976800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1754" y="3933600"/>
            <a:ext cx="283058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1754" y="4444433"/>
            <a:ext cx="283058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65596" y="3933600"/>
            <a:ext cx="283058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65596" y="4444433"/>
            <a:ext cx="283058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089438" y="3933600"/>
            <a:ext cx="283058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089438" y="4444433"/>
            <a:ext cx="283058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1197" y="337534"/>
            <a:ext cx="76195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856846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48614" y="976800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9985969" y="-6"/>
            <a:ext cx="2175854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46099" y="5936024"/>
            <a:ext cx="66144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48614" y="1913067"/>
            <a:ext cx="10264543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235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075713" y="103476"/>
            <a:ext cx="2453960" cy="2247021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06182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28649" y="2434433"/>
            <a:ext cx="3680472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46253" y="3585967"/>
            <a:ext cx="3845264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5878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15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6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563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25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63321" y="2919610"/>
            <a:ext cx="1075477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51127" y="5126996"/>
            <a:ext cx="619833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7437" y="5811096"/>
            <a:ext cx="3492787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45157" y="5926773"/>
            <a:ext cx="3924119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78539" y="6219981"/>
            <a:ext cx="2686201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37879" y="5258575"/>
            <a:ext cx="701067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38787" y="1693701"/>
            <a:ext cx="975181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28477" y="-290716"/>
            <a:ext cx="928697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183466" y="-290733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3596" y="394867"/>
            <a:ext cx="1087464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59449" y="257434"/>
            <a:ext cx="10336199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CUSTOM_20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491268" y="-292749"/>
            <a:ext cx="1203648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3078" y="719333"/>
            <a:ext cx="928697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40379" y="1132016"/>
            <a:ext cx="571782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49677" y="432600"/>
            <a:ext cx="733179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5870" y="6068381"/>
            <a:ext cx="14453577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08388" y="4360810"/>
            <a:ext cx="722674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13541" y="5139701"/>
            <a:ext cx="696572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7345" y="2311252"/>
            <a:ext cx="975181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10154" y="719334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56459" y="6149084"/>
            <a:ext cx="2981173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8182" y="6252531"/>
            <a:ext cx="2541413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62041" y="6149067"/>
            <a:ext cx="2980345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00575" y="2274229"/>
            <a:ext cx="635109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6157" y="427234"/>
            <a:ext cx="604374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8976" y="265567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19195" y="6426305"/>
            <a:ext cx="1839737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096478" y="6052804"/>
            <a:ext cx="2703395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8034" y="6224638"/>
            <a:ext cx="2690328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0502" y="2276652"/>
            <a:ext cx="334334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13479" y="2869261"/>
            <a:ext cx="377859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33315" y="265551"/>
            <a:ext cx="975180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1_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0775" y="463012"/>
            <a:ext cx="10260154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0775" y="2276203"/>
            <a:ext cx="5146437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0775" y="1444617"/>
            <a:ext cx="5146437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64493" y="1444617"/>
            <a:ext cx="5146437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08551" y="-4"/>
            <a:ext cx="1364821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46872" y="5367210"/>
            <a:ext cx="926509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123" y="129104"/>
            <a:ext cx="537293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05778" y="6392777"/>
            <a:ext cx="379455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0090" y="5522389"/>
            <a:ext cx="1287968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17300" y="597937"/>
            <a:ext cx="424447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2911" y="4823093"/>
            <a:ext cx="1268330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066" y="6406393"/>
            <a:ext cx="377814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897662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1138" y="292667"/>
            <a:ext cx="10119563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57625" y="1354317"/>
            <a:ext cx="1024658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1310" y="29668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1310" y="38939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0833" y="5214767"/>
            <a:ext cx="2863299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37706" y="5214767"/>
            <a:ext cx="2863299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1310" y="2471559"/>
            <a:ext cx="5799218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062" y="2157444"/>
            <a:ext cx="1316254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58660" y="1363604"/>
            <a:ext cx="73789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32"/>
          <p:cNvSpPr/>
          <p:nvPr/>
        </p:nvSpPr>
        <p:spPr>
          <a:xfrm>
            <a:off x="11439584" y="2231784"/>
            <a:ext cx="346280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32"/>
          <p:cNvSpPr/>
          <p:nvPr/>
        </p:nvSpPr>
        <p:spPr>
          <a:xfrm>
            <a:off x="9970575" y="1068087"/>
            <a:ext cx="1342258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1729" y="559787"/>
            <a:ext cx="1952583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3375" y="751730"/>
            <a:ext cx="307714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135" y="371821"/>
            <a:ext cx="307714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015" y="4080037"/>
            <a:ext cx="307714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4219" y="4850863"/>
            <a:ext cx="31439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072" y="5577459"/>
            <a:ext cx="908784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2494" y="6054840"/>
            <a:ext cx="306870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39175" y="6175385"/>
            <a:ext cx="488788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13754" y="6282999"/>
            <a:ext cx="306870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48963" y="5973531"/>
            <a:ext cx="492976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54404" y="5981717"/>
            <a:ext cx="317779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30499" y="5204201"/>
            <a:ext cx="1371678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45818" y="4491868"/>
            <a:ext cx="31443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45557" y="3180633"/>
            <a:ext cx="733623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59956" y="2010163"/>
            <a:ext cx="670707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695292" y="1560591"/>
            <a:ext cx="306870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52279" y="407205"/>
            <a:ext cx="848438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24962" y="505920"/>
            <a:ext cx="31439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35444" y="550914"/>
            <a:ext cx="1075643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5277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2895" y="1443233"/>
            <a:ext cx="691604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1310" y="3319455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1310" y="44908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1310" y="2560459"/>
            <a:ext cx="5799218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290567" y="2626643"/>
            <a:ext cx="539131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71204" y="4205446"/>
            <a:ext cx="834876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28340" y="1142470"/>
            <a:ext cx="594113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2001" y="2427824"/>
            <a:ext cx="582346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50074" y="344930"/>
            <a:ext cx="573202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88592" y="945657"/>
            <a:ext cx="163597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4198" y="4048623"/>
            <a:ext cx="611130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65376" y="5834835"/>
            <a:ext cx="578411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13550" y="382695"/>
            <a:ext cx="1150219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128" y="1115243"/>
            <a:ext cx="337648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3914" y="453671"/>
            <a:ext cx="371680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3968" y="1378300"/>
            <a:ext cx="321904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1456" y="5264401"/>
            <a:ext cx="1236609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54908" y="902383"/>
            <a:ext cx="277459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9"/>
          <p:cNvSpPr/>
          <p:nvPr/>
        </p:nvSpPr>
        <p:spPr>
          <a:xfrm>
            <a:off x="2180420" y="6272718"/>
            <a:ext cx="282707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9"/>
          <p:cNvSpPr/>
          <p:nvPr/>
        </p:nvSpPr>
        <p:spPr>
          <a:xfrm>
            <a:off x="11188667" y="1768669"/>
            <a:ext cx="365120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9"/>
          <p:cNvSpPr/>
          <p:nvPr/>
        </p:nvSpPr>
        <p:spPr>
          <a:xfrm>
            <a:off x="1243876" y="584201"/>
            <a:ext cx="9674086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9"/>
          <p:cNvSpPr/>
          <p:nvPr/>
        </p:nvSpPr>
        <p:spPr>
          <a:xfrm>
            <a:off x="9511987" y="4778469"/>
            <a:ext cx="2649855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9"/>
          <p:cNvSpPr/>
          <p:nvPr/>
        </p:nvSpPr>
        <p:spPr>
          <a:xfrm>
            <a:off x="2352690" y="166300"/>
            <a:ext cx="916018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9"/>
          <p:cNvSpPr/>
          <p:nvPr/>
        </p:nvSpPr>
        <p:spPr>
          <a:xfrm>
            <a:off x="350331" y="4822647"/>
            <a:ext cx="1220905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1968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5019" y="18234"/>
            <a:ext cx="9040712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0"/>
            <a:ext cx="12161486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61486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799657" y="2510033"/>
            <a:ext cx="6562525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1310" y="37415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1310" y="4846477"/>
            <a:ext cx="5799218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5101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7625" y="1734467"/>
            <a:ext cx="10246588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B42FFA-DA54-5EB7-2C0D-2782A620006B}"/>
              </a:ext>
            </a:extLst>
          </p:cNvPr>
          <p:cNvSpPr txBox="1"/>
          <p:nvPr userDrawn="1"/>
        </p:nvSpPr>
        <p:spPr>
          <a:xfrm rot="16200000">
            <a:off x="-4576265" y="2902758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.TMC-Ong Do" pitchFamily="2" charset="0"/>
              </a:rPr>
              <a:t>Kho ppt Phan Linh_0916.604.268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75" r:id="rId3"/>
    <p:sldLayoutId id="2147483678" r:id="rId4"/>
    <p:sldLayoutId id="2147483679" r:id="rId5"/>
    <p:sldLayoutId id="2147483684" r:id="rId6"/>
    <p:sldLayoutId id="2147483687" r:id="rId7"/>
    <p:sldLayoutId id="2147483688" r:id="rId8"/>
    <p:sldLayoutId id="2147483689" r:id="rId9"/>
    <p:sldLayoutId id="2147483690" r:id="rId10"/>
    <p:sldLayoutId id="2147483706" r:id="rId11"/>
    <p:sldLayoutId id="2147483707" r:id="rId12"/>
    <p:sldLayoutId id="2147483708" r:id="rId13"/>
    <p:sldLayoutId id="2147483709" r:id="rId14"/>
    <p:sldLayoutId id="2147483711" r:id="rId15"/>
    <p:sldLayoutId id="2147483712" r:id="rId16"/>
    <p:sldLayoutId id="2147483713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4.gif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10" Type="http://schemas.openxmlformats.org/officeDocument/2006/relationships/image" Target="../media/image21.gif"/><Relationship Id="rId4" Type="http://schemas.openxmlformats.org/officeDocument/2006/relationships/image" Target="../media/image15.gif"/><Relationship Id="rId9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facebook.com/groups/443096903751589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CD7376-9848-0D2D-9BA2-38DEA778C1A6}"/>
              </a:ext>
            </a:extLst>
          </p:cNvPr>
          <p:cNvSpPr txBox="1"/>
          <p:nvPr/>
        </p:nvSpPr>
        <p:spPr>
          <a:xfrm>
            <a:off x="4603591" y="116632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Chuẩn bị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4FF45B-F27E-A6EE-CE7F-C3B5BB1B03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26" y="1484784"/>
            <a:ext cx="3500597" cy="4879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C556BA-DD52-7A9A-75B7-A3450B032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1" r="31"/>
          <a:stretch/>
        </p:blipFill>
        <p:spPr>
          <a:xfrm>
            <a:off x="5858823" y="1264547"/>
            <a:ext cx="3720126" cy="267497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FB2B45-2702-E11A-768B-97BEFB4A00B5}"/>
              </a:ext>
            </a:extLst>
          </p:cNvPr>
          <p:cNvGrpSpPr/>
          <p:nvPr/>
        </p:nvGrpSpPr>
        <p:grpSpPr>
          <a:xfrm>
            <a:off x="5197627" y="2564904"/>
            <a:ext cx="4731679" cy="3837404"/>
            <a:chOff x="5364185" y="1458232"/>
            <a:chExt cx="5819578" cy="520292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50B704-7AB4-16E2-716C-BFDCF2ED4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82123" y="3053668"/>
              <a:ext cx="5501640" cy="36074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17E7AD-1AED-87F0-F186-11179F4FB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363534">
              <a:off x="5364185" y="1754176"/>
              <a:ext cx="1682825" cy="16828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4B3FC12-94CD-7728-8924-386F08A60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00792" y="1458232"/>
              <a:ext cx="1932151" cy="19321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026" name="Picture 2" descr="Clipart of pencil free image download">
            <a:extLst>
              <a:ext uri="{FF2B5EF4-FFF2-40B4-BE49-F238E27FC236}">
                <a16:creationId xmlns:a16="http://schemas.microsoft.com/office/drawing/2014/main" id="{52BAFA18-B356-C2CD-EA53-E6F34A7A2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253" y="2005096"/>
            <a:ext cx="1215258" cy="1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36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747375" y="581914"/>
            <a:ext cx="1063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c)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14968" y="2098152"/>
            <a:ext cx="11045640" cy="3225423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2" name="Group 21"/>
          <p:cNvGrpSpPr/>
          <p:nvPr/>
        </p:nvGrpSpPr>
        <p:grpSpPr>
          <a:xfrm>
            <a:off x="3044261" y="4397762"/>
            <a:ext cx="739002" cy="794408"/>
            <a:chOff x="7632352" y="2681286"/>
            <a:chExt cx="405942" cy="435284"/>
          </a:xfrm>
        </p:grpSpPr>
        <p:sp>
          <p:nvSpPr>
            <p:cNvPr id="3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21657"/>
              <a:ext cx="236184" cy="394913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35" name="Group 21"/>
          <p:cNvGrpSpPr/>
          <p:nvPr/>
        </p:nvGrpSpPr>
        <p:grpSpPr>
          <a:xfrm>
            <a:off x="6182503" y="4397768"/>
            <a:ext cx="739002" cy="809270"/>
            <a:chOff x="7632352" y="2681286"/>
            <a:chExt cx="405942" cy="443427"/>
          </a:xfrm>
        </p:grpSpPr>
        <p:sp>
          <p:nvSpPr>
            <p:cNvPr id="3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29800"/>
              <a:ext cx="236184" cy="394913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38" name="Group 21"/>
          <p:cNvGrpSpPr/>
          <p:nvPr/>
        </p:nvGrpSpPr>
        <p:grpSpPr>
          <a:xfrm>
            <a:off x="2957531" y="4395218"/>
            <a:ext cx="919235" cy="819619"/>
            <a:chOff x="7580754" y="2681288"/>
            <a:chExt cx="504947" cy="449099"/>
          </a:xfrm>
        </p:grpSpPr>
        <p:sp>
          <p:nvSpPr>
            <p:cNvPr id="39" name="Rounded Rectangle 3"/>
            <p:cNvSpPr/>
            <p:nvPr/>
          </p:nvSpPr>
          <p:spPr>
            <a:xfrm>
              <a:off x="7632352" y="2681288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80754" y="2735472"/>
              <a:ext cx="504947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rgbClr val="FFFFFF"/>
                  </a:solidFill>
                  <a:latin typeface="Lato" pitchFamily="34" charset="0"/>
                  <a:cs typeface="Lato" pitchFamily="34" charset="0"/>
                </a:rPr>
                <a:t>10</a:t>
              </a:r>
            </a:p>
          </p:txBody>
        </p:sp>
      </p:grpSp>
      <p:grpSp>
        <p:nvGrpSpPr>
          <p:cNvPr id="41" name="Group 21"/>
          <p:cNvGrpSpPr/>
          <p:nvPr/>
        </p:nvGrpSpPr>
        <p:grpSpPr>
          <a:xfrm>
            <a:off x="6071067" y="4395218"/>
            <a:ext cx="978539" cy="804764"/>
            <a:chOff x="7567188" y="2681286"/>
            <a:chExt cx="537524" cy="440959"/>
          </a:xfrm>
        </p:grpSpPr>
        <p:sp>
          <p:nvSpPr>
            <p:cNvPr id="4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67188" y="2727330"/>
              <a:ext cx="537524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rgbClr val="FFFFFF"/>
                  </a:solidFill>
                  <a:latin typeface="Lato" pitchFamily="34" charset="0"/>
                  <a:cs typeface="Lato" pitchFamily="34" charset="0"/>
                </a:rPr>
                <a:t>10</a:t>
              </a:r>
            </a:p>
          </p:txBody>
        </p:sp>
      </p:grp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91762" y="4437464"/>
            <a:ext cx="1950859" cy="57164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latin typeface="Lato Black" pitchFamily="34" charset="0"/>
                <a:cs typeface="Lato Black" pitchFamily="34" charset="0"/>
              </a:rPr>
              <a:t>4 + 6 =</a:t>
            </a:r>
          </a:p>
        </p:txBody>
      </p:sp>
      <p:pic>
        <p:nvPicPr>
          <p:cNvPr id="45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2720" y="2354550"/>
            <a:ext cx="851948" cy="854094"/>
          </a:xfrm>
          <a:prstGeom prst="rect">
            <a:avLst/>
          </a:prstGeom>
          <a:noFill/>
        </p:spPr>
      </p:pic>
      <p:pic>
        <p:nvPicPr>
          <p:cNvPr id="46" name="Picture 6" descr="F:\AAA-LÀM ẢNH SLIDE\Bai10-LT2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2720" y="3214169"/>
            <a:ext cx="851948" cy="854094"/>
          </a:xfrm>
          <a:prstGeom prst="rect">
            <a:avLst/>
          </a:prstGeom>
          <a:noFill/>
        </p:spPr>
      </p:pic>
      <p:pic>
        <p:nvPicPr>
          <p:cNvPr id="47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2882" y="2354550"/>
            <a:ext cx="851948" cy="854094"/>
          </a:xfrm>
          <a:prstGeom prst="rect">
            <a:avLst/>
          </a:prstGeom>
          <a:noFill/>
        </p:spPr>
      </p:pic>
      <p:pic>
        <p:nvPicPr>
          <p:cNvPr id="48" name="Picture 6" descr="F:\AAA-LÀM ẢNH SLIDE\Bai10-LT2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22882" y="3214169"/>
            <a:ext cx="851948" cy="854094"/>
          </a:xfrm>
          <a:prstGeom prst="rect">
            <a:avLst/>
          </a:prstGeom>
          <a:noFill/>
        </p:spPr>
      </p:pic>
      <p:pic>
        <p:nvPicPr>
          <p:cNvPr id="49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67984" y="2354550"/>
            <a:ext cx="851948" cy="854094"/>
          </a:xfrm>
          <a:prstGeom prst="rect">
            <a:avLst/>
          </a:prstGeom>
          <a:noFill/>
        </p:spPr>
      </p:pic>
      <p:pic>
        <p:nvPicPr>
          <p:cNvPr id="50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08147" y="2354550"/>
            <a:ext cx="851948" cy="854094"/>
          </a:xfrm>
          <a:prstGeom prst="rect">
            <a:avLst/>
          </a:prstGeom>
          <a:noFill/>
        </p:spPr>
      </p:pic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330004" y="4437464"/>
            <a:ext cx="2003274" cy="57164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latin typeface="Lato Black" pitchFamily="34" charset="0"/>
                <a:cs typeface="Lato Black" pitchFamily="34" charset="0"/>
              </a:rPr>
              <a:t>6 + 4 =</a:t>
            </a:r>
          </a:p>
        </p:txBody>
      </p:sp>
      <p:cxnSp>
        <p:nvCxnSpPr>
          <p:cNvPr id="52" name="Straight Connector 51"/>
          <p:cNvCxnSpPr/>
          <p:nvPr/>
        </p:nvCxnSpPr>
        <p:spPr>
          <a:xfrm rot="5400000">
            <a:off x="3786800" y="4766819"/>
            <a:ext cx="802640" cy="2111"/>
          </a:xfrm>
          <a:prstGeom prst="line">
            <a:avLst/>
          </a:prstGeom>
          <a:ln w="1905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172"/>
          <p:cNvGrpSpPr/>
          <p:nvPr/>
        </p:nvGrpSpPr>
        <p:grpSpPr>
          <a:xfrm>
            <a:off x="8517442" y="2666078"/>
            <a:ext cx="1640786" cy="2211857"/>
            <a:chOff x="6267007" y="2310632"/>
            <a:chExt cx="1234070" cy="1659405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6822825" y="2588541"/>
              <a:ext cx="678252" cy="544551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6822825" y="3133092"/>
              <a:ext cx="678252" cy="544552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21"/>
            <p:cNvGrpSpPr/>
            <p:nvPr/>
          </p:nvGrpSpPr>
          <p:grpSpPr>
            <a:xfrm>
              <a:off x="6267007" y="2310632"/>
              <a:ext cx="555818" cy="570302"/>
              <a:chOff x="7632352" y="2681286"/>
              <a:chExt cx="405942" cy="416523"/>
            </a:xfrm>
          </p:grpSpPr>
          <p:sp>
            <p:nvSpPr>
              <p:cNvPr id="60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rgbClr val="E2AC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4000" b="1" dirty="0">
                    <a:latin typeface="Lato" pitchFamily="34" charset="0"/>
                    <a:cs typeface="Lato" pitchFamily="34" charset="0"/>
                  </a:rPr>
                  <a:t>4</a:t>
                </a:r>
              </a:p>
            </p:txBody>
          </p:sp>
        </p:grpSp>
        <p:grpSp>
          <p:nvGrpSpPr>
            <p:cNvPr id="57" name="Group 21"/>
            <p:cNvGrpSpPr/>
            <p:nvPr/>
          </p:nvGrpSpPr>
          <p:grpSpPr>
            <a:xfrm>
              <a:off x="6267007" y="3399735"/>
              <a:ext cx="555818" cy="570302"/>
              <a:chOff x="7632352" y="2681286"/>
              <a:chExt cx="405942" cy="416523"/>
            </a:xfrm>
          </p:grpSpPr>
          <p:sp>
            <p:nvSpPr>
              <p:cNvPr id="58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6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4000" b="1" dirty="0">
                    <a:latin typeface="Lato" pitchFamily="34" charset="0"/>
                    <a:cs typeface="Lato" pitchFamily="34" charset="0"/>
                  </a:rPr>
                  <a:t>6</a:t>
                </a:r>
              </a:p>
            </p:txBody>
          </p:sp>
        </p:grpSp>
      </p:grpSp>
      <p:pic>
        <p:nvPicPr>
          <p:cNvPr id="62" name="Picture 6" descr="F:\AAA-LÀM ẢNH SLIDE\Bai10-LT2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67984" y="3214169"/>
            <a:ext cx="851948" cy="854094"/>
          </a:xfrm>
          <a:prstGeom prst="rect">
            <a:avLst/>
          </a:prstGeom>
          <a:noFill/>
        </p:spPr>
      </p:pic>
      <p:pic>
        <p:nvPicPr>
          <p:cNvPr id="63" name="Picture 6" descr="F:\AAA-LÀM ẢNH SLIDE\Bai10-LT2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08147" y="3214169"/>
            <a:ext cx="851948" cy="854094"/>
          </a:xfrm>
          <a:prstGeom prst="rect">
            <a:avLst/>
          </a:prstGeom>
          <a:noFill/>
        </p:spPr>
      </p:pic>
      <p:pic>
        <p:nvPicPr>
          <p:cNvPr id="64" name="Picture 6" descr="F:\AAA-LÀM ẢNH SLIDE\Bai10-LT2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38424" y="3214169"/>
            <a:ext cx="851948" cy="854094"/>
          </a:xfrm>
          <a:prstGeom prst="rect">
            <a:avLst/>
          </a:prstGeom>
          <a:noFill/>
        </p:spPr>
      </p:pic>
      <p:pic>
        <p:nvPicPr>
          <p:cNvPr id="65" name="Picture 6" descr="F:\AAA-LÀM ẢNH SLIDE\Bai10-LT2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63760" y="3214169"/>
            <a:ext cx="851948" cy="854094"/>
          </a:xfrm>
          <a:prstGeom prst="rect">
            <a:avLst/>
          </a:prstGeom>
          <a:noFill/>
        </p:spPr>
      </p:pic>
      <p:grpSp>
        <p:nvGrpSpPr>
          <p:cNvPr id="66" name="Group 21"/>
          <p:cNvGrpSpPr/>
          <p:nvPr/>
        </p:nvGrpSpPr>
        <p:grpSpPr>
          <a:xfrm>
            <a:off x="10151021" y="3401897"/>
            <a:ext cx="739002" cy="809270"/>
            <a:chOff x="7632352" y="2681286"/>
            <a:chExt cx="405942" cy="443427"/>
          </a:xfrm>
        </p:grpSpPr>
        <p:sp>
          <p:nvSpPr>
            <p:cNvPr id="6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6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29800"/>
              <a:ext cx="236184" cy="394913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69" name="Group 21"/>
          <p:cNvGrpSpPr/>
          <p:nvPr/>
        </p:nvGrpSpPr>
        <p:grpSpPr>
          <a:xfrm>
            <a:off x="10044532" y="3391918"/>
            <a:ext cx="948887" cy="804762"/>
            <a:chOff x="7569895" y="2681286"/>
            <a:chExt cx="521235" cy="440958"/>
          </a:xfrm>
        </p:grpSpPr>
        <p:sp>
          <p:nvSpPr>
            <p:cNvPr id="7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69895" y="2727329"/>
              <a:ext cx="521235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rgbClr val="FFFFFF"/>
                  </a:solidFill>
                  <a:latin typeface="Lato" pitchFamily="34" charset="0"/>
                  <a:cs typeface="Lato" pitchFamily="34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893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391442" y="152400"/>
            <a:ext cx="11252077" cy="1063433"/>
            <a:chOff x="597667" y="326926"/>
            <a:chExt cx="11252077" cy="1063433"/>
          </a:xfrm>
        </p:grpSpPr>
        <p:sp>
          <p:nvSpPr>
            <p:cNvPr id="44" name="Oval 43"/>
            <p:cNvSpPr/>
            <p:nvPr/>
          </p:nvSpPr>
          <p:spPr>
            <a:xfrm>
              <a:off x="597667" y="519033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62696" y="326926"/>
              <a:ext cx="10387048" cy="1063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8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Tính nhẩm</a:t>
              </a: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933450" y="1590961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+ 1 =  8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99319" y="2736292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+ 7 =  8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284538" y="4267200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+ 3 =  8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487397" y="1610011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 + 2 =  8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487397" y="2800350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+ 6 =  8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261519" y="5377322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+ 5 =  8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883728" y="4269531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+ 4 =  8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872694" y="5377322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+ 0 =  8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PC\Pictures\Hình ảnh soạn giáo án\anh hùng 3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919" y="2382708"/>
            <a:ext cx="1886823" cy="188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C\Pictures\Hình ảnh soạn giáo án\anh hùng 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879" y="344088"/>
            <a:ext cx="2973515" cy="297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C\Pictures\Hình ảnh soạn giáo án\anh hùng 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875" y="5368627"/>
            <a:ext cx="1927022" cy="144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ọ lem Animated - Classic Disney bức ảnh (12417855) - fanpop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8" y="875416"/>
            <a:ext cx="1295400" cy="156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rincess Belle - Disney Princess Photo (6383827) - Fanpo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238" y="4970117"/>
            <a:ext cx="1249525" cy="188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rincess Jasmine,Animated - Classic Disney Photo (9005769) - Fanpop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300" y="3455204"/>
            <a:ext cx="1857138" cy="162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Disney princesses glitter gifs | Walt disney princesses, Disney princess  ariel, Disney princess pictures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53" y="3641272"/>
            <a:ext cx="1205025" cy="169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op The Princess Stickers for Android &amp;amp; iOS | Gfycat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096" y="2427604"/>
            <a:ext cx="1167691" cy="162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289719" y="2133600"/>
          <a:ext cx="11125200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90600">
                <a:tc rowSpan="2"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0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6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algn="ctr"/>
                      <a:endParaRPr lang="en-US" sz="4800" b="1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" t="12285" r="79295" b="67222"/>
          <a:stretch/>
        </p:blipFill>
        <p:spPr>
          <a:xfrm>
            <a:off x="2499519" y="4171950"/>
            <a:ext cx="1045268" cy="8762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66" t="14067" r="40466" b="65440"/>
          <a:stretch/>
        </p:blipFill>
        <p:spPr>
          <a:xfrm>
            <a:off x="4404519" y="4171949"/>
            <a:ext cx="1045268" cy="8762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50" t="13176" r="3282" b="66331"/>
          <a:stretch/>
        </p:blipFill>
        <p:spPr>
          <a:xfrm>
            <a:off x="6252698" y="4171948"/>
            <a:ext cx="1045268" cy="8762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4" t="37184" r="420" b="42323"/>
          <a:stretch/>
        </p:blipFill>
        <p:spPr>
          <a:xfrm>
            <a:off x="8024018" y="4171950"/>
            <a:ext cx="1234281" cy="87629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1" t="55895" r="60535" b="23612"/>
          <a:stretch/>
        </p:blipFill>
        <p:spPr>
          <a:xfrm>
            <a:off x="9966789" y="4171952"/>
            <a:ext cx="1063162" cy="87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0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250374"/>
            <a:ext cx="11658600" cy="715127"/>
            <a:chOff x="597668" y="449759"/>
            <a:chExt cx="11658600" cy="715127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457000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910507" y="3173159"/>
            <a:ext cx="796392" cy="817813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026038" y="3173159"/>
            <a:ext cx="796392" cy="817813"/>
            <a:chOff x="7632352" y="2681286"/>
            <a:chExt cx="405942" cy="415815"/>
          </a:xfrm>
        </p:grpSpPr>
        <p:sp>
          <p:nvSpPr>
            <p:cNvPr id="2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018535" y="3173159"/>
            <a:ext cx="796392" cy="817813"/>
            <a:chOff x="7632352" y="2681286"/>
            <a:chExt cx="405942" cy="415815"/>
          </a:xfrm>
        </p:grpSpPr>
        <p:sp>
          <p:nvSpPr>
            <p:cNvPr id="2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0917479" y="3173159"/>
            <a:ext cx="796392" cy="817813"/>
            <a:chOff x="7632352" y="2681286"/>
            <a:chExt cx="405942" cy="415815"/>
          </a:xfrm>
        </p:grpSpPr>
        <p:sp>
          <p:nvSpPr>
            <p:cNvPr id="3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8</a:t>
              </a:r>
            </a:p>
          </p:txBody>
        </p:sp>
      </p:grp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58565" y="1341757"/>
            <a:ext cx="2144340" cy="57524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600" dirty="0"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pic>
        <p:nvPicPr>
          <p:cNvPr id="36" name="Picture 4" descr="F:\AAA-LÀM ẢNH SLIDE\Bai10-LT2-4a.png"/>
          <p:cNvPicPr>
            <a:picLocks noChangeAspect="1" noChangeArrowheads="1"/>
          </p:cNvPicPr>
          <p:nvPr/>
        </p:nvPicPr>
        <p:blipFill>
          <a:blip r:embed="rId3"/>
          <a:srcRect t="23365" b="24381"/>
          <a:stretch>
            <a:fillRect/>
          </a:stretch>
        </p:blipFill>
        <p:spPr bwMode="auto">
          <a:xfrm>
            <a:off x="477175" y="2141481"/>
            <a:ext cx="5820120" cy="3048809"/>
          </a:xfrm>
          <a:prstGeom prst="rect">
            <a:avLst/>
          </a:prstGeom>
          <a:noFill/>
        </p:spPr>
      </p:pic>
      <p:grpSp>
        <p:nvGrpSpPr>
          <p:cNvPr id="37" name="Group 36"/>
          <p:cNvGrpSpPr/>
          <p:nvPr/>
        </p:nvGrpSpPr>
        <p:grpSpPr>
          <a:xfrm>
            <a:off x="7152972" y="3173159"/>
            <a:ext cx="796392" cy="817813"/>
            <a:chOff x="7632352" y="2681286"/>
            <a:chExt cx="405942" cy="415815"/>
          </a:xfrm>
        </p:grpSpPr>
        <p:sp>
          <p:nvSpPr>
            <p:cNvPr id="3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145469" y="3173159"/>
            <a:ext cx="796392" cy="817813"/>
            <a:chOff x="7632352" y="2681286"/>
            <a:chExt cx="405942" cy="415815"/>
          </a:xfrm>
        </p:grpSpPr>
        <p:sp>
          <p:nvSpPr>
            <p:cNvPr id="4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8087035" y="3173159"/>
            <a:ext cx="796392" cy="817813"/>
            <a:chOff x="7632352" y="2681286"/>
            <a:chExt cx="405942" cy="415815"/>
          </a:xfrm>
        </p:grpSpPr>
        <p:sp>
          <p:nvSpPr>
            <p:cNvPr id="6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+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9971506" y="3173159"/>
            <a:ext cx="796392" cy="817813"/>
            <a:chOff x="7632352" y="2681286"/>
            <a:chExt cx="405942" cy="415815"/>
          </a:xfrm>
        </p:grpSpPr>
        <p:sp>
          <p:nvSpPr>
            <p:cNvPr id="6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6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026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/>
          <p:nvPr/>
        </p:nvGrpSpPr>
        <p:grpSpPr>
          <a:xfrm>
            <a:off x="10971295" y="3061933"/>
            <a:ext cx="796392" cy="817813"/>
            <a:chOff x="7632352" y="2681286"/>
            <a:chExt cx="405942" cy="415815"/>
          </a:xfrm>
        </p:grpSpPr>
        <p:sp>
          <p:nvSpPr>
            <p:cNvPr id="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" name="Group 45"/>
          <p:cNvGrpSpPr/>
          <p:nvPr/>
        </p:nvGrpSpPr>
        <p:grpSpPr>
          <a:xfrm>
            <a:off x="9086826" y="3061933"/>
            <a:ext cx="796392" cy="817813"/>
            <a:chOff x="7632352" y="2681286"/>
            <a:chExt cx="405942" cy="415815"/>
          </a:xfrm>
        </p:grpSpPr>
        <p:sp>
          <p:nvSpPr>
            <p:cNvPr id="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" name="Group 61"/>
          <p:cNvGrpSpPr/>
          <p:nvPr/>
        </p:nvGrpSpPr>
        <p:grpSpPr>
          <a:xfrm>
            <a:off x="9079323" y="3061933"/>
            <a:ext cx="796392" cy="817813"/>
            <a:chOff x="7632352" y="2681286"/>
            <a:chExt cx="405942" cy="415815"/>
          </a:xfrm>
        </p:grpSpPr>
        <p:sp>
          <p:nvSpPr>
            <p:cNvPr id="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11" name="Group 64"/>
          <p:cNvGrpSpPr/>
          <p:nvPr/>
        </p:nvGrpSpPr>
        <p:grpSpPr>
          <a:xfrm>
            <a:off x="10978267" y="3061933"/>
            <a:ext cx="796392" cy="817813"/>
            <a:chOff x="7632352" y="2681286"/>
            <a:chExt cx="405942" cy="415815"/>
          </a:xfrm>
        </p:grpSpPr>
        <p:sp>
          <p:nvSpPr>
            <p:cNvPr id="1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18733" y="1252380"/>
            <a:ext cx="2144340" cy="57524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dirty="0"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grpSp>
        <p:nvGrpSpPr>
          <p:cNvPr id="15" name="Group 67"/>
          <p:cNvGrpSpPr/>
          <p:nvPr/>
        </p:nvGrpSpPr>
        <p:grpSpPr>
          <a:xfrm>
            <a:off x="7213760" y="3061933"/>
            <a:ext cx="796392" cy="817813"/>
            <a:chOff x="7632352" y="2681286"/>
            <a:chExt cx="405942" cy="415815"/>
          </a:xfrm>
        </p:grpSpPr>
        <p:sp>
          <p:nvSpPr>
            <p:cNvPr id="1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8" name="Group 70"/>
          <p:cNvGrpSpPr/>
          <p:nvPr/>
        </p:nvGrpSpPr>
        <p:grpSpPr>
          <a:xfrm>
            <a:off x="7206258" y="3061933"/>
            <a:ext cx="796392" cy="817813"/>
            <a:chOff x="7632352" y="2681286"/>
            <a:chExt cx="405942" cy="415815"/>
          </a:xfrm>
        </p:grpSpPr>
        <p:sp>
          <p:nvSpPr>
            <p:cNvPr id="1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21" name="Group 73"/>
          <p:cNvGrpSpPr/>
          <p:nvPr/>
        </p:nvGrpSpPr>
        <p:grpSpPr>
          <a:xfrm>
            <a:off x="8147823" y="3061933"/>
            <a:ext cx="796392" cy="817813"/>
            <a:chOff x="7632352" y="2681286"/>
            <a:chExt cx="405942" cy="415815"/>
          </a:xfrm>
        </p:grpSpPr>
        <p:sp>
          <p:nvSpPr>
            <p:cNvPr id="2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+</a:t>
              </a:r>
            </a:p>
          </p:txBody>
        </p:sp>
      </p:grpSp>
      <p:grpSp>
        <p:nvGrpSpPr>
          <p:cNvPr id="24" name="Group 79"/>
          <p:cNvGrpSpPr/>
          <p:nvPr/>
        </p:nvGrpSpPr>
        <p:grpSpPr>
          <a:xfrm>
            <a:off x="10032294" y="3061933"/>
            <a:ext cx="796392" cy="817813"/>
            <a:chOff x="7632352" y="2681286"/>
            <a:chExt cx="405942" cy="415815"/>
          </a:xfrm>
        </p:grpSpPr>
        <p:sp>
          <p:nvSpPr>
            <p:cNvPr id="2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=</a:t>
              </a:r>
            </a:p>
          </p:txBody>
        </p:sp>
      </p:grpSp>
      <p:pic>
        <p:nvPicPr>
          <p:cNvPr id="27" name="Picture 5" descr="F:\AAA-LÀM ẢNH SLIDE\Bai10-LT2-4b.png"/>
          <p:cNvPicPr>
            <a:picLocks noChangeAspect="1" noChangeArrowheads="1"/>
          </p:cNvPicPr>
          <p:nvPr/>
        </p:nvPicPr>
        <p:blipFill>
          <a:blip r:embed="rId2"/>
          <a:srcRect t="34540" b="30476"/>
          <a:stretch>
            <a:fillRect/>
          </a:stretch>
        </p:blipFill>
        <p:spPr bwMode="auto">
          <a:xfrm>
            <a:off x="518319" y="2397821"/>
            <a:ext cx="6063980" cy="21266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035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3559714" y="5509565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7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505991" y="5509565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6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598178" y="5509565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8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636642" y="5509565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9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675106" y="5509565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AD4B7E-3A6A-444A-8483-2240D74090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19" y="152400"/>
            <a:ext cx="2531472" cy="114169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5365750" y="304800"/>
            <a:ext cx="6796088" cy="1143000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0070C0"/>
                </a:solidFill>
                <a:latin typeface="UTM God's Word" pitchFamily="18" charset="0"/>
              </a:rPr>
              <a:t>CẶP TẤM THẺ ANH EM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66463" y="1905000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 + 0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120186" y="1905000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 + 3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158650" y="1905000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 + 1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230772" y="1905000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 + 4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281459" y="1905000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 + 3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66463" y="2910114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 + 2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120186" y="2910114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 + 1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158650" y="2910114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 + 2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230772" y="2910114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 + 4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281459" y="2910114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 + 2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66463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20186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158650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230772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281459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66463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120186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58650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230772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281459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66463" y="1905000"/>
            <a:ext cx="1832005" cy="6096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120186" y="1905000"/>
            <a:ext cx="1832005" cy="6096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158650" y="1905000"/>
            <a:ext cx="1832005" cy="609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230772" y="1905000"/>
            <a:ext cx="1832005" cy="609600"/>
          </a:xfrm>
          <a:prstGeom prst="roundRect">
            <a:avLst/>
          </a:prstGeom>
          <a:solidFill>
            <a:srgbClr val="EAB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281459" y="1905000"/>
            <a:ext cx="1832005" cy="609600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281459" y="2910114"/>
            <a:ext cx="1832005" cy="6096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230772" y="2910114"/>
            <a:ext cx="1832005" cy="60960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158650" y="2910114"/>
            <a:ext cx="1832005" cy="609600"/>
          </a:xfrm>
          <a:prstGeom prst="roundRect">
            <a:avLst/>
          </a:prstGeom>
          <a:solidFill>
            <a:srgbClr val="ECF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120186" y="2910114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066463" y="2910114"/>
            <a:ext cx="1832005" cy="6096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66463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120186" y="4637315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158650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7230772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9281459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066463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120186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158650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7230772" y="5972623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281459" y="5987138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526056" y="4154995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472333" y="4154995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564520" y="4154995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3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602984" y="4154995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4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641448" y="4154995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1174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2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2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2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2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2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2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2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2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2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2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2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1911" y="764704"/>
            <a:ext cx="9118016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8800" b="1">
                <a:solidFill>
                  <a:srgbClr val="FF000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VẬN DỤNG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D47FCE-40CD-65CD-45FD-10E21311C163}"/>
              </a:ext>
            </a:extLst>
          </p:cNvPr>
          <p:cNvSpPr txBox="1"/>
          <p:nvPr/>
        </p:nvSpPr>
        <p:spPr>
          <a:xfrm>
            <a:off x="1501522" y="2705725"/>
            <a:ext cx="9118016" cy="156966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800" b="1">
                <a:solidFill>
                  <a:srgbClr val="0070C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CÙNG THỰC HIỆN THỬ THÁCH CỦA GIÁO VIÊN NHÉ!</a:t>
            </a: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85BD12-4FEA-1A5B-111F-6764811E26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45"/>
          <a:stretch/>
        </p:blipFill>
        <p:spPr>
          <a:xfrm>
            <a:off x="1608975" y="1700808"/>
            <a:ext cx="8943888" cy="2418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1778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" name="Google Shape;3553;p72"/>
          <p:cNvSpPr txBox="1">
            <a:spLocks noGrp="1"/>
          </p:cNvSpPr>
          <p:nvPr>
            <p:ph type="title" idx="4294967295"/>
          </p:nvPr>
        </p:nvSpPr>
        <p:spPr>
          <a:xfrm>
            <a:off x="958056" y="1772816"/>
            <a:ext cx="10245725" cy="1122363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r>
              <a:rPr lang="en" sz="11500">
                <a:solidFill>
                  <a:srgbClr val="0070C0"/>
                </a:solidFill>
                <a:latin typeface="+mj-lt"/>
              </a:rPr>
              <a:t>DẶN DÒ</a:t>
            </a:r>
            <a:endParaRPr sz="1150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2" name="Picture 2" descr="Math Clipart ">
            <a:extLst>
              <a:ext uri="{FF2B5EF4-FFF2-40B4-BE49-F238E27FC236}">
                <a16:creationId xmlns:a16="http://schemas.microsoft.com/office/drawing/2014/main" id="{AE0A5408-84D9-4C2C-1662-D905C8BC4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607" y="3731138"/>
            <a:ext cx="4813628" cy="284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625523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429001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/>
          </a:p>
          <a:p>
            <a:r>
              <a:rPr 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0989" y="976582"/>
            <a:ext cx="5105400" cy="163135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Email		: linhpt33@fe.edu.vn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32719" y="6019800"/>
            <a:ext cx="9296400" cy="646317"/>
          </a:xfrm>
          <a:prstGeom prst="rect">
            <a:avLst/>
          </a:prstGeom>
          <a:solidFill>
            <a:srgbClr val="D8F4E3"/>
          </a:solidFill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3600" b="1">
                <a:latin typeface="Arial" pitchFamily="34" charset="0"/>
                <a:cs typeface="Arial" pitchFamily="34" charset="0"/>
              </a:rPr>
              <a:t>TRỌN BỘ PPT CÓ TỐN PHÍ</a:t>
            </a:r>
            <a:endParaRPr lang="en-US" sz="3600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018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38B0F122-832D-96AE-53E8-1168DA9ED5B9}"/>
              </a:ext>
            </a:extLst>
          </p:cNvPr>
          <p:cNvSpPr/>
          <p:nvPr/>
        </p:nvSpPr>
        <p:spPr>
          <a:xfrm>
            <a:off x="-405395" y="404664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3" rIns="121709" bIns="60853" rtlCol="0" anchor="ctr"/>
          <a:lstStyle/>
          <a:p>
            <a:pPr algn="ctr"/>
            <a:r>
              <a:rPr lang="en-US" sz="15300" b="1">
                <a:ln w="18415" cmpd="sng">
                  <a:solidFill>
                    <a:srgbClr val="9672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 b="1">
              <a:ln>
                <a:solidFill>
                  <a:srgbClr val="967200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938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NAL_ĐỒNG HỒ ĐẾM NGƯỢC 30s FINAL">
            <a:hlinkClick r:id="" action="ppaction://media"/>
            <a:extLst>
              <a:ext uri="{FF2B5EF4-FFF2-40B4-BE49-F238E27FC236}">
                <a16:creationId xmlns:a16="http://schemas.microsoft.com/office/drawing/2014/main" id="{E8A43EF0-8A91-4898-E8D8-AF3801E45D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546" y="8483"/>
            <a:ext cx="12111163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0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46"/>
          <p:cNvSpPr txBox="1">
            <a:spLocks noGrp="1"/>
          </p:cNvSpPr>
          <p:nvPr>
            <p:ph type="ctrTitle" idx="4294967295"/>
          </p:nvPr>
        </p:nvSpPr>
        <p:spPr>
          <a:xfrm>
            <a:off x="1904455" y="1265327"/>
            <a:ext cx="7910513" cy="273685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97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" sz="6600" b="1">
                <a:solidFill>
                  <a:schemeClr val="tx1"/>
                </a:solidFill>
                <a:latin typeface="+mj-lt"/>
              </a:rPr>
              <a:t>KHỞI ĐỘNG</a:t>
            </a:r>
            <a:endParaRPr sz="60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36" name="Google Shape;2336;p46"/>
          <p:cNvSpPr/>
          <p:nvPr/>
        </p:nvSpPr>
        <p:spPr>
          <a:xfrm>
            <a:off x="859158" y="1575667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408" name="Google Shape;2408;p46"/>
          <p:cNvSpPr/>
          <p:nvPr/>
        </p:nvSpPr>
        <p:spPr>
          <a:xfrm rot="-848092">
            <a:off x="10380100" y="1130906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1454415" y="654478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6303800" y="3127368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ời Cô - Bé Trà Giang - Bài Hát Về Thầy Cô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19" y="0"/>
            <a:ext cx="12190930" cy="6858000"/>
          </a:xfrm>
        </p:spPr>
      </p:pic>
    </p:spTree>
    <p:extLst>
      <p:ext uri="{BB962C8B-B14F-4D97-AF65-F5344CB8AC3E}">
        <p14:creationId xmlns:p14="http://schemas.microsoft.com/office/powerpoint/2010/main" val="361236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087958" y="996649"/>
            <a:ext cx="7985919" cy="1446536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PHÉP CỘNG TRONG </a:t>
            </a:r>
          </a:p>
          <a:p>
            <a:pPr algn="ctr"/>
            <a:r>
              <a:rPr lang="en-US" sz="4400" b="1" spc="5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PHẠM VI 10</a:t>
            </a:r>
          </a:p>
        </p:txBody>
      </p:sp>
      <p:sp>
        <p:nvSpPr>
          <p:cNvPr id="2" name="Google Shape;2335;p46">
            <a:extLst>
              <a:ext uri="{FF2B5EF4-FFF2-40B4-BE49-F238E27FC236}">
                <a16:creationId xmlns:a16="http://schemas.microsoft.com/office/drawing/2014/main" id="{82CA23DD-9CEB-CBC4-7D21-5BEA1D16E301}"/>
              </a:ext>
            </a:extLst>
          </p:cNvPr>
          <p:cNvSpPr txBox="1">
            <a:spLocks/>
          </p:cNvSpPr>
          <p:nvPr/>
        </p:nvSpPr>
        <p:spPr>
          <a:xfrm>
            <a:off x="4315309" y="44624"/>
            <a:ext cx="3531219" cy="105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marL="0" indent="0" algn="ctr">
              <a:buFont typeface="Mulish"/>
              <a:buNone/>
            </a:pPr>
            <a:r>
              <a:rPr lang="en-US" sz="4400" b="1">
                <a:solidFill>
                  <a:schemeClr val="tx1"/>
                </a:solidFill>
                <a:latin typeface="+mj-lt"/>
              </a:rPr>
              <a:t>Chủ đề 3: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268390-CC38-A50B-3C43-6E9E48B9340D}"/>
              </a:ext>
            </a:extLst>
          </p:cNvPr>
          <p:cNvSpPr txBox="1"/>
          <p:nvPr/>
        </p:nvSpPr>
        <p:spPr>
          <a:xfrm>
            <a:off x="608977" y="2671935"/>
            <a:ext cx="109438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BÀI 10</a:t>
            </a:r>
          </a:p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 CỘNG TRONG PHẠM VI 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8C3E50-028B-DAD8-7012-C17CD4EF8C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" t="-976" r="-7419" b="976"/>
          <a:stretch/>
        </p:blipFill>
        <p:spPr>
          <a:xfrm>
            <a:off x="3608675" y="4722924"/>
            <a:ext cx="4944482" cy="216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00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938" y="980728"/>
            <a:ext cx="7927962" cy="3973812"/>
          </a:xfrm>
          <a:prstGeom prst="rect">
            <a:avLst/>
          </a:prstGeom>
        </p:spPr>
      </p:pic>
      <p:sp>
        <p:nvSpPr>
          <p:cNvPr id="2" name="Rounded Rectangle 22">
            <a:extLst>
              <a:ext uri="{FF2B5EF4-FFF2-40B4-BE49-F238E27FC236}">
                <a16:creationId xmlns:a16="http://schemas.microsoft.com/office/drawing/2014/main" id="{70A3B370-E44C-A5FB-7049-69FAC0C88C1C}"/>
              </a:ext>
            </a:extLst>
          </p:cNvPr>
          <p:cNvSpPr/>
          <p:nvPr/>
        </p:nvSpPr>
        <p:spPr>
          <a:xfrm>
            <a:off x="8489027" y="5949280"/>
            <a:ext cx="2004860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Trang 64</a:t>
            </a:r>
          </a:p>
        </p:txBody>
      </p:sp>
    </p:spTree>
    <p:extLst>
      <p:ext uri="{BB962C8B-B14F-4D97-AF65-F5344CB8AC3E}">
        <p14:creationId xmlns:p14="http://schemas.microsoft.com/office/powerpoint/2010/main" val="1620515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13519" y="152400"/>
            <a:ext cx="11374185" cy="846415"/>
            <a:chOff x="559883" y="346364"/>
            <a:chExt cx="11374185" cy="846415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903612" y="968514"/>
            <a:ext cx="1063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grpSp>
        <p:nvGrpSpPr>
          <p:cNvPr id="28" name="Group 21"/>
          <p:cNvGrpSpPr/>
          <p:nvPr/>
        </p:nvGrpSpPr>
        <p:grpSpPr>
          <a:xfrm>
            <a:off x="2943136" y="4368554"/>
            <a:ext cx="739002" cy="794407"/>
            <a:chOff x="7632352" y="2681286"/>
            <a:chExt cx="405942" cy="435283"/>
          </a:xfrm>
        </p:grpSpPr>
        <p:sp>
          <p:nvSpPr>
            <p:cNvPr id="3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21656"/>
              <a:ext cx="236184" cy="394913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33" name="Group 21"/>
          <p:cNvGrpSpPr/>
          <p:nvPr/>
        </p:nvGrpSpPr>
        <p:grpSpPr>
          <a:xfrm>
            <a:off x="6081378" y="4407910"/>
            <a:ext cx="739002" cy="794407"/>
            <a:chOff x="7632352" y="2681286"/>
            <a:chExt cx="405942" cy="435283"/>
          </a:xfrm>
        </p:grpSpPr>
        <p:sp>
          <p:nvSpPr>
            <p:cNvPr id="3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21656"/>
              <a:ext cx="236184" cy="394913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36" name="Group 21"/>
          <p:cNvGrpSpPr/>
          <p:nvPr/>
        </p:nvGrpSpPr>
        <p:grpSpPr>
          <a:xfrm>
            <a:off x="10049896" y="3481308"/>
            <a:ext cx="739002" cy="794408"/>
            <a:chOff x="7632352" y="2681286"/>
            <a:chExt cx="405942" cy="435284"/>
          </a:xfrm>
        </p:grpSpPr>
        <p:sp>
          <p:nvSpPr>
            <p:cNvPr id="3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21657"/>
              <a:ext cx="236184" cy="394913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39" name="Group 21"/>
          <p:cNvGrpSpPr/>
          <p:nvPr/>
        </p:nvGrpSpPr>
        <p:grpSpPr>
          <a:xfrm>
            <a:off x="2950344" y="4366013"/>
            <a:ext cx="739001" cy="815587"/>
            <a:chOff x="7632352" y="2681288"/>
            <a:chExt cx="405942" cy="446889"/>
          </a:xfrm>
        </p:grpSpPr>
        <p:sp>
          <p:nvSpPr>
            <p:cNvPr id="40" name="Rounded Rectangle 3"/>
            <p:cNvSpPr/>
            <p:nvPr/>
          </p:nvSpPr>
          <p:spPr>
            <a:xfrm>
              <a:off x="7632352" y="2681288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33262"/>
              <a:ext cx="236184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rgbClr val="FFFFFF"/>
                  </a:solidFill>
                  <a:latin typeface="Lato" pitchFamily="34" charset="0"/>
                  <a:cs typeface="Lato" pitchFamily="34" charset="0"/>
                </a:rPr>
                <a:t>8</a:t>
              </a:r>
            </a:p>
          </p:txBody>
        </p:sp>
      </p:grpSp>
      <p:grpSp>
        <p:nvGrpSpPr>
          <p:cNvPr id="42" name="Group 21"/>
          <p:cNvGrpSpPr/>
          <p:nvPr/>
        </p:nvGrpSpPr>
        <p:grpSpPr>
          <a:xfrm>
            <a:off x="6088585" y="4405372"/>
            <a:ext cx="739001" cy="829446"/>
            <a:chOff x="7632352" y="2681286"/>
            <a:chExt cx="405942" cy="454482"/>
          </a:xfrm>
        </p:grpSpPr>
        <p:sp>
          <p:nvSpPr>
            <p:cNvPr id="4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8590" y="2740853"/>
              <a:ext cx="236184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rgbClr val="FFFFFF"/>
                  </a:solidFill>
                  <a:latin typeface="Lato" pitchFamily="34" charset="0"/>
                  <a:cs typeface="Lato" pitchFamily="34" charset="0"/>
                </a:rPr>
                <a:t>8</a:t>
              </a:r>
            </a:p>
          </p:txBody>
        </p:sp>
      </p:grpSp>
      <p:grpSp>
        <p:nvGrpSpPr>
          <p:cNvPr id="45" name="Group 21"/>
          <p:cNvGrpSpPr/>
          <p:nvPr/>
        </p:nvGrpSpPr>
        <p:grpSpPr>
          <a:xfrm>
            <a:off x="10057103" y="3471339"/>
            <a:ext cx="739001" cy="787878"/>
            <a:chOff x="7632352" y="2681286"/>
            <a:chExt cx="405942" cy="431706"/>
          </a:xfrm>
        </p:grpSpPr>
        <p:sp>
          <p:nvSpPr>
            <p:cNvPr id="4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8590" y="2718077"/>
              <a:ext cx="236184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rgbClr val="FFFFFF"/>
                  </a:solidFill>
                  <a:latin typeface="Lato" pitchFamily="34" charset="0"/>
                  <a:cs typeface="Lato" pitchFamily="34" charset="0"/>
                </a:rPr>
                <a:t>8</a:t>
              </a:r>
            </a:p>
          </p:txBody>
        </p:sp>
      </p:grpSp>
      <p:sp>
        <p:nvSpPr>
          <p:cNvPr id="48" name="Rounded Rectangle 47"/>
          <p:cNvSpPr/>
          <p:nvPr/>
        </p:nvSpPr>
        <p:spPr>
          <a:xfrm>
            <a:off x="513842" y="2177569"/>
            <a:ext cx="11045640" cy="3225423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48615" y="4516879"/>
            <a:ext cx="2047565" cy="57164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latin typeface="Lato Black" pitchFamily="34" charset="0"/>
                <a:cs typeface="Lato Black" pitchFamily="34" charset="0"/>
              </a:rPr>
              <a:t>6 + 2 =</a:t>
            </a:r>
          </a:p>
        </p:txBody>
      </p:sp>
      <p:pic>
        <p:nvPicPr>
          <p:cNvPr id="50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1594" y="2433967"/>
            <a:ext cx="851948" cy="854094"/>
          </a:xfrm>
          <a:prstGeom prst="rect">
            <a:avLst/>
          </a:prstGeom>
          <a:noFill/>
        </p:spPr>
      </p:pic>
      <p:pic>
        <p:nvPicPr>
          <p:cNvPr id="51" name="Picture 6" descr="F:\AAA-LÀM ẢNH SLIDE\Bai10-LT2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1594" y="3291108"/>
            <a:ext cx="851948" cy="854094"/>
          </a:xfrm>
          <a:prstGeom prst="rect">
            <a:avLst/>
          </a:prstGeom>
          <a:noFill/>
        </p:spPr>
      </p:pic>
      <p:pic>
        <p:nvPicPr>
          <p:cNvPr id="52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21757" y="2433967"/>
            <a:ext cx="851948" cy="854094"/>
          </a:xfrm>
          <a:prstGeom prst="rect">
            <a:avLst/>
          </a:prstGeom>
          <a:noFill/>
        </p:spPr>
      </p:pic>
      <p:pic>
        <p:nvPicPr>
          <p:cNvPr id="53" name="Picture 6" descr="F:\AAA-LÀM ẢNH SLIDE\Bai10-LT2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21757" y="3291108"/>
            <a:ext cx="851948" cy="854094"/>
          </a:xfrm>
          <a:prstGeom prst="rect">
            <a:avLst/>
          </a:prstGeom>
          <a:noFill/>
        </p:spPr>
      </p:pic>
      <p:pic>
        <p:nvPicPr>
          <p:cNvPr id="54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66859" y="2433967"/>
            <a:ext cx="851948" cy="854094"/>
          </a:xfrm>
          <a:prstGeom prst="rect">
            <a:avLst/>
          </a:prstGeom>
          <a:noFill/>
        </p:spPr>
      </p:pic>
      <p:pic>
        <p:nvPicPr>
          <p:cNvPr id="55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7021" y="2433967"/>
            <a:ext cx="851948" cy="854094"/>
          </a:xfrm>
          <a:prstGeom prst="rect">
            <a:avLst/>
          </a:prstGeom>
          <a:noFill/>
        </p:spPr>
      </p:pic>
      <p:pic>
        <p:nvPicPr>
          <p:cNvPr id="56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42239" y="2433967"/>
            <a:ext cx="851948" cy="854094"/>
          </a:xfrm>
          <a:prstGeom prst="rect">
            <a:avLst/>
          </a:prstGeom>
          <a:noFill/>
        </p:spPr>
      </p:pic>
      <p:pic>
        <p:nvPicPr>
          <p:cNvPr id="57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82402" y="2433967"/>
            <a:ext cx="851948" cy="854094"/>
          </a:xfrm>
          <a:prstGeom prst="rect">
            <a:avLst/>
          </a:prstGeom>
          <a:noFill/>
        </p:spPr>
      </p:pic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228879" y="4516881"/>
            <a:ext cx="1995225" cy="57164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latin typeface="Lato Black" pitchFamily="34" charset="0"/>
                <a:cs typeface="Lato Black" pitchFamily="34" charset="0"/>
              </a:rPr>
              <a:t>2 + 6 =</a:t>
            </a:r>
          </a:p>
        </p:txBody>
      </p:sp>
      <p:cxnSp>
        <p:nvCxnSpPr>
          <p:cNvPr id="59" name="Straight Connector 58"/>
          <p:cNvCxnSpPr/>
          <p:nvPr/>
        </p:nvCxnSpPr>
        <p:spPr>
          <a:xfrm rot="5400000">
            <a:off x="3685675" y="4846237"/>
            <a:ext cx="802640" cy="2111"/>
          </a:xfrm>
          <a:prstGeom prst="line">
            <a:avLst/>
          </a:prstGeom>
          <a:ln w="1905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/>
        </p:nvGrpSpPr>
        <p:grpSpPr>
          <a:xfrm>
            <a:off x="8416316" y="2745494"/>
            <a:ext cx="1640786" cy="2211857"/>
            <a:chOff x="6267007" y="2310632"/>
            <a:chExt cx="1234070" cy="1659405"/>
          </a:xfrm>
        </p:grpSpPr>
        <p:cxnSp>
          <p:nvCxnSpPr>
            <p:cNvPr id="61" name="Straight Connector 60"/>
            <p:cNvCxnSpPr/>
            <p:nvPr/>
          </p:nvCxnSpPr>
          <p:spPr>
            <a:xfrm>
              <a:off x="6822825" y="2588541"/>
              <a:ext cx="678252" cy="544551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6822825" y="3133092"/>
              <a:ext cx="678252" cy="544552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Group 21"/>
            <p:cNvGrpSpPr/>
            <p:nvPr/>
          </p:nvGrpSpPr>
          <p:grpSpPr>
            <a:xfrm>
              <a:off x="6267007" y="2310632"/>
              <a:ext cx="555818" cy="570302"/>
              <a:chOff x="7632352" y="2681286"/>
              <a:chExt cx="405942" cy="416523"/>
            </a:xfrm>
          </p:grpSpPr>
          <p:sp>
            <p:nvSpPr>
              <p:cNvPr id="67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rgbClr val="E2AC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4000" b="1" dirty="0">
                    <a:latin typeface="Lato" pitchFamily="34" charset="0"/>
                    <a:cs typeface="Lato" pitchFamily="34" charset="0"/>
                  </a:rPr>
                  <a:t>6</a:t>
                </a:r>
              </a:p>
            </p:txBody>
          </p:sp>
        </p:grpSp>
        <p:grpSp>
          <p:nvGrpSpPr>
            <p:cNvPr id="64" name="Group 21"/>
            <p:cNvGrpSpPr/>
            <p:nvPr/>
          </p:nvGrpSpPr>
          <p:grpSpPr>
            <a:xfrm>
              <a:off x="6267007" y="3399735"/>
              <a:ext cx="555818" cy="570302"/>
              <a:chOff x="7632352" y="2681286"/>
              <a:chExt cx="405942" cy="416523"/>
            </a:xfrm>
          </p:grpSpPr>
          <p:sp>
            <p:nvSpPr>
              <p:cNvPr id="65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6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4000" b="1" dirty="0">
                    <a:latin typeface="Lato" pitchFamily="34" charset="0"/>
                    <a:cs typeface="Lato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747375" y="581914"/>
            <a:ext cx="1063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grpSp>
        <p:nvGrpSpPr>
          <p:cNvPr id="28" name="Group 21"/>
          <p:cNvGrpSpPr/>
          <p:nvPr/>
        </p:nvGrpSpPr>
        <p:grpSpPr>
          <a:xfrm>
            <a:off x="2986557" y="4445084"/>
            <a:ext cx="739002" cy="794408"/>
            <a:chOff x="7632352" y="2681286"/>
            <a:chExt cx="405942" cy="435284"/>
          </a:xfrm>
        </p:grpSpPr>
        <p:sp>
          <p:nvSpPr>
            <p:cNvPr id="3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21657"/>
              <a:ext cx="236184" cy="394913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33" name="Group 21"/>
          <p:cNvGrpSpPr/>
          <p:nvPr/>
        </p:nvGrpSpPr>
        <p:grpSpPr>
          <a:xfrm>
            <a:off x="6124799" y="4445090"/>
            <a:ext cx="739002" cy="809270"/>
            <a:chOff x="7632352" y="2681286"/>
            <a:chExt cx="405942" cy="443427"/>
          </a:xfrm>
        </p:grpSpPr>
        <p:sp>
          <p:nvSpPr>
            <p:cNvPr id="3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29800"/>
              <a:ext cx="236184" cy="394913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36" name="Group 21"/>
          <p:cNvGrpSpPr/>
          <p:nvPr/>
        </p:nvGrpSpPr>
        <p:grpSpPr>
          <a:xfrm>
            <a:off x="2993765" y="4442550"/>
            <a:ext cx="739001" cy="760159"/>
            <a:chOff x="7632352" y="2681288"/>
            <a:chExt cx="405942" cy="416518"/>
          </a:xfrm>
        </p:grpSpPr>
        <p:sp>
          <p:nvSpPr>
            <p:cNvPr id="37" name="Rounded Rectangle 3"/>
            <p:cNvSpPr/>
            <p:nvPr/>
          </p:nvSpPr>
          <p:spPr>
            <a:xfrm>
              <a:off x="7632352" y="2681288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891"/>
              <a:ext cx="236184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rgbClr val="FFFFFF"/>
                  </a:solidFill>
                  <a:latin typeface="Lato" pitchFamily="34" charset="0"/>
                  <a:cs typeface="Lato" pitchFamily="34" charset="0"/>
                </a:rPr>
                <a:t>9</a:t>
              </a:r>
            </a:p>
          </p:txBody>
        </p:sp>
      </p:grpSp>
      <p:grpSp>
        <p:nvGrpSpPr>
          <p:cNvPr id="39" name="Group 21"/>
          <p:cNvGrpSpPr/>
          <p:nvPr/>
        </p:nvGrpSpPr>
        <p:grpSpPr>
          <a:xfrm>
            <a:off x="6132007" y="4442544"/>
            <a:ext cx="739001" cy="760168"/>
            <a:chOff x="7632352" y="2681286"/>
            <a:chExt cx="405942" cy="416523"/>
          </a:xfrm>
        </p:grpSpPr>
        <p:sp>
          <p:nvSpPr>
            <p:cNvPr id="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894"/>
              <a:ext cx="236184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rgbClr val="FFFFFF"/>
                  </a:solidFill>
                  <a:latin typeface="Lato" pitchFamily="34" charset="0"/>
                  <a:cs typeface="Lato" pitchFamily="34" charset="0"/>
                </a:rPr>
                <a:t>9</a:t>
              </a:r>
            </a:p>
          </p:txBody>
        </p:sp>
      </p:grpSp>
      <p:sp>
        <p:nvSpPr>
          <p:cNvPr id="42" name="Rounded Rectangle 41"/>
          <p:cNvSpPr/>
          <p:nvPr/>
        </p:nvSpPr>
        <p:spPr>
          <a:xfrm>
            <a:off x="557263" y="2145474"/>
            <a:ext cx="11045640" cy="3225423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34058" y="4484786"/>
            <a:ext cx="1950859" cy="57164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latin typeface="Lato Black" pitchFamily="34" charset="0"/>
                <a:cs typeface="Lato Black" pitchFamily="34" charset="0"/>
              </a:rPr>
              <a:t>5 + 4 =</a:t>
            </a:r>
          </a:p>
        </p:txBody>
      </p:sp>
      <p:pic>
        <p:nvPicPr>
          <p:cNvPr id="44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25015" y="2401872"/>
            <a:ext cx="851948" cy="854094"/>
          </a:xfrm>
          <a:prstGeom prst="rect">
            <a:avLst/>
          </a:prstGeom>
          <a:noFill/>
        </p:spPr>
      </p:pic>
      <p:pic>
        <p:nvPicPr>
          <p:cNvPr id="45" name="Picture 6" descr="F:\AAA-LÀM ẢNH SLIDE\Bai10-LT2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25015" y="3256536"/>
            <a:ext cx="851948" cy="854094"/>
          </a:xfrm>
          <a:prstGeom prst="rect">
            <a:avLst/>
          </a:prstGeom>
          <a:noFill/>
        </p:spPr>
      </p:pic>
      <p:pic>
        <p:nvPicPr>
          <p:cNvPr id="46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65178" y="2401872"/>
            <a:ext cx="851948" cy="854094"/>
          </a:xfrm>
          <a:prstGeom prst="rect">
            <a:avLst/>
          </a:prstGeom>
          <a:noFill/>
        </p:spPr>
      </p:pic>
      <p:pic>
        <p:nvPicPr>
          <p:cNvPr id="47" name="Picture 6" descr="F:\AAA-LÀM ẢNH SLIDE\Bai10-LT2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65178" y="3256536"/>
            <a:ext cx="851948" cy="854094"/>
          </a:xfrm>
          <a:prstGeom prst="rect">
            <a:avLst/>
          </a:prstGeom>
          <a:noFill/>
        </p:spPr>
      </p:pic>
      <p:pic>
        <p:nvPicPr>
          <p:cNvPr id="48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10280" y="2401872"/>
            <a:ext cx="851948" cy="854094"/>
          </a:xfrm>
          <a:prstGeom prst="rect">
            <a:avLst/>
          </a:prstGeom>
          <a:noFill/>
        </p:spPr>
      </p:pic>
      <p:pic>
        <p:nvPicPr>
          <p:cNvPr id="49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50443" y="2401872"/>
            <a:ext cx="851948" cy="854094"/>
          </a:xfrm>
          <a:prstGeom prst="rect">
            <a:avLst/>
          </a:prstGeom>
          <a:noFill/>
        </p:spPr>
      </p:pic>
      <p:pic>
        <p:nvPicPr>
          <p:cNvPr id="50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5660" y="2401872"/>
            <a:ext cx="851948" cy="854094"/>
          </a:xfrm>
          <a:prstGeom prst="rect">
            <a:avLst/>
          </a:prstGeom>
          <a:noFill/>
        </p:spPr>
      </p:pic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272300" y="4484786"/>
            <a:ext cx="1896967" cy="57164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latin typeface="Lato Black" pitchFamily="34" charset="0"/>
                <a:cs typeface="Lato Black" pitchFamily="34" charset="0"/>
              </a:rPr>
              <a:t>4 + 5 =</a:t>
            </a:r>
          </a:p>
        </p:txBody>
      </p:sp>
      <p:cxnSp>
        <p:nvCxnSpPr>
          <p:cNvPr id="52" name="Straight Connector 51"/>
          <p:cNvCxnSpPr/>
          <p:nvPr/>
        </p:nvCxnSpPr>
        <p:spPr>
          <a:xfrm rot="5400000">
            <a:off x="3729096" y="4814142"/>
            <a:ext cx="802640" cy="2111"/>
          </a:xfrm>
          <a:prstGeom prst="line">
            <a:avLst/>
          </a:prstGeom>
          <a:ln w="1905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172"/>
          <p:cNvGrpSpPr/>
          <p:nvPr/>
        </p:nvGrpSpPr>
        <p:grpSpPr>
          <a:xfrm>
            <a:off x="8459738" y="2713400"/>
            <a:ext cx="1640786" cy="2211857"/>
            <a:chOff x="6267007" y="2310632"/>
            <a:chExt cx="1234070" cy="1659405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6822825" y="2588541"/>
              <a:ext cx="678252" cy="544551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6822825" y="3133092"/>
              <a:ext cx="678252" cy="544552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21"/>
            <p:cNvGrpSpPr/>
            <p:nvPr/>
          </p:nvGrpSpPr>
          <p:grpSpPr>
            <a:xfrm>
              <a:off x="6267007" y="2310632"/>
              <a:ext cx="555818" cy="570302"/>
              <a:chOff x="7632352" y="2681286"/>
              <a:chExt cx="405942" cy="416523"/>
            </a:xfrm>
          </p:grpSpPr>
          <p:sp>
            <p:nvSpPr>
              <p:cNvPr id="60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rgbClr val="E2AC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4000" b="1" dirty="0">
                    <a:latin typeface="Lato" pitchFamily="34" charset="0"/>
                    <a:cs typeface="Lato" pitchFamily="34" charset="0"/>
                  </a:rPr>
                  <a:t>5</a:t>
                </a:r>
              </a:p>
            </p:txBody>
          </p:sp>
        </p:grpSp>
        <p:grpSp>
          <p:nvGrpSpPr>
            <p:cNvPr id="57" name="Group 21"/>
            <p:cNvGrpSpPr/>
            <p:nvPr/>
          </p:nvGrpSpPr>
          <p:grpSpPr>
            <a:xfrm>
              <a:off x="6267007" y="3399735"/>
              <a:ext cx="555818" cy="570302"/>
              <a:chOff x="7632352" y="2681286"/>
              <a:chExt cx="405942" cy="416523"/>
            </a:xfrm>
          </p:grpSpPr>
          <p:sp>
            <p:nvSpPr>
              <p:cNvPr id="58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6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4000" b="1" dirty="0">
                    <a:latin typeface="Lato" pitchFamily="34" charset="0"/>
                    <a:cs typeface="Lato" pitchFamily="34" charset="0"/>
                  </a:rPr>
                  <a:t>4</a:t>
                </a:r>
              </a:p>
            </p:txBody>
          </p:sp>
        </p:grpSp>
      </p:grpSp>
      <p:pic>
        <p:nvPicPr>
          <p:cNvPr id="62" name="Picture 6" descr="F:\AAA-LÀM ẢNH SLIDE\Bai10-LT2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10280" y="3256536"/>
            <a:ext cx="851948" cy="854094"/>
          </a:xfrm>
          <a:prstGeom prst="rect">
            <a:avLst/>
          </a:prstGeom>
          <a:noFill/>
        </p:spPr>
      </p:pic>
      <p:pic>
        <p:nvPicPr>
          <p:cNvPr id="63" name="Picture 6" descr="F:\AAA-LÀM ẢNH SLIDE\Bai10-LT2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50443" y="3256536"/>
            <a:ext cx="851948" cy="854094"/>
          </a:xfrm>
          <a:prstGeom prst="rect">
            <a:avLst/>
          </a:prstGeom>
          <a:noFill/>
        </p:spPr>
      </p:pic>
      <p:grpSp>
        <p:nvGrpSpPr>
          <p:cNvPr id="64" name="Group 21"/>
          <p:cNvGrpSpPr/>
          <p:nvPr/>
        </p:nvGrpSpPr>
        <p:grpSpPr>
          <a:xfrm>
            <a:off x="10093317" y="3449218"/>
            <a:ext cx="739002" cy="809271"/>
            <a:chOff x="7632352" y="2681286"/>
            <a:chExt cx="405942" cy="443428"/>
          </a:xfrm>
        </p:grpSpPr>
        <p:sp>
          <p:nvSpPr>
            <p:cNvPr id="6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6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29801"/>
              <a:ext cx="236184" cy="394913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67" name="Group 21"/>
          <p:cNvGrpSpPr/>
          <p:nvPr/>
        </p:nvGrpSpPr>
        <p:grpSpPr>
          <a:xfrm>
            <a:off x="10100525" y="3439241"/>
            <a:ext cx="739001" cy="760168"/>
            <a:chOff x="7632352" y="2681286"/>
            <a:chExt cx="405942" cy="416523"/>
          </a:xfrm>
        </p:grpSpPr>
        <p:sp>
          <p:nvSpPr>
            <p:cNvPr id="6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02894"/>
              <a:ext cx="236184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>
                  <a:solidFill>
                    <a:srgbClr val="FFFFFF"/>
                  </a:solidFill>
                  <a:latin typeface="Lato" pitchFamily="34" charset="0"/>
                  <a:cs typeface="Lato" pitchFamily="34" charset="0"/>
                </a:rPr>
                <a:t>9</a:t>
              </a:r>
              <a:endParaRPr lang="en-GB" sz="4000" b="1" dirty="0">
                <a:solidFill>
                  <a:srgbClr val="FFFFFF"/>
                </a:solidFill>
                <a:latin typeface="Lato" pitchFamily="34" charset="0"/>
                <a:cs typeface="Lato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776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</TotalTime>
  <Words>628</Words>
  <Application>Microsoft Office PowerPoint</Application>
  <PresentationFormat>Custom</PresentationFormat>
  <Paragraphs>170</Paragraphs>
  <Slides>19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Bebas Neue</vt:lpstr>
      <vt:lpstr>Mulish</vt:lpstr>
      <vt:lpstr>Lato Black</vt:lpstr>
      <vt:lpstr>UTM God's Word</vt:lpstr>
      <vt:lpstr>.TMC-Ong Do</vt:lpstr>
      <vt:lpstr>Neucha</vt:lpstr>
      <vt:lpstr>Titan One</vt:lpstr>
      <vt:lpstr>Arial</vt:lpstr>
      <vt:lpstr>Lato</vt:lpstr>
      <vt:lpstr>Fredoka One</vt:lpstr>
      <vt:lpstr>Raleway</vt:lpstr>
      <vt:lpstr>Children's Day in Brazil by Slidesgo</vt:lpstr>
      <vt:lpstr>PowerPoint Presentation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CẶP TẤM THẺ ANH EM</vt:lpstr>
      <vt:lpstr>PowerPoint Presentation</vt:lpstr>
      <vt:lpstr>PowerPoint Presentation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Tình Trần</dc:creator>
  <cp:lastModifiedBy>Huyền Diệu Trương</cp:lastModifiedBy>
  <cp:revision>84</cp:revision>
  <dcterms:modified xsi:type="dcterms:W3CDTF">2023-05-21T10:22:13Z</dcterms:modified>
</cp:coreProperties>
</file>