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26" r:id="rId2"/>
  </p:sldMasterIdLst>
  <p:notesMasterIdLst>
    <p:notesMasterId r:id="rId25"/>
  </p:notesMasterIdLst>
  <p:sldIdLst>
    <p:sldId id="648" r:id="rId3"/>
    <p:sldId id="325" r:id="rId4"/>
    <p:sldId id="634" r:id="rId5"/>
    <p:sldId id="256" r:id="rId6"/>
    <p:sldId id="299" r:id="rId7"/>
    <p:sldId id="300" r:id="rId8"/>
    <p:sldId id="301" r:id="rId9"/>
    <p:sldId id="302" r:id="rId10"/>
    <p:sldId id="288" r:id="rId11"/>
    <p:sldId id="636" r:id="rId12"/>
    <p:sldId id="290" r:id="rId13"/>
    <p:sldId id="295" r:id="rId14"/>
    <p:sldId id="649" r:id="rId15"/>
    <p:sldId id="292" r:id="rId16"/>
    <p:sldId id="647" r:id="rId17"/>
    <p:sldId id="286" r:id="rId18"/>
    <p:sldId id="287" r:id="rId19"/>
    <p:sldId id="296" r:id="rId20"/>
    <p:sldId id="297" r:id="rId21"/>
    <p:sldId id="305" r:id="rId22"/>
    <p:sldId id="282" r:id="rId23"/>
    <p:sldId id="304" r:id="rId24"/>
  </p:sldIdLst>
  <p:sldSz cx="12161838" cy="6858000"/>
  <p:notesSz cx="6858000" cy="9144000"/>
  <p:embeddedFontLst>
    <p:embeddedFont>
      <p:font typeface=".TMC-Ong Do" pitchFamily="2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Mulish" panose="020B0604020202020204" charset="0"/>
      <p:regular r:id="rId35"/>
      <p:bold r:id="rId36"/>
      <p:italic r:id="rId37"/>
      <p:boldItalic r:id="rId38"/>
    </p:embeddedFont>
    <p:embeddedFont>
      <p:font typeface="Neucha" panose="020B0604020202020204" charset="0"/>
      <p:regular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itan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D7D2"/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1218" y="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7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11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6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40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2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68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6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10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99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5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  <p:sldLayoutId id="2147483707" r:id="rId13"/>
    <p:sldLayoutId id="2147483708" r:id="rId14"/>
    <p:sldLayoutId id="2147483709" r:id="rId15"/>
    <p:sldLayoutId id="2147483711" r:id="rId16"/>
    <p:sldLayoutId id="214748372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5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08979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75919" y="1099418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vàng có  3 bông.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đỏ có mấy bông?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300119" y="447039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vàng có 3 bông.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đỏ có 6 bông.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256715"/>
            <a:ext cx="6896718" cy="198996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9" name="Straight Connector 8"/>
          <p:cNvCxnSpPr>
            <a:stCxn id="7" idx="3"/>
            <a:endCxn id="24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25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3" grpId="0" animBg="1"/>
      <p:bldP spid="7" grpId="0" animBg="1"/>
      <p:bldP spid="24" grpId="0" animBg="1"/>
      <p:bldP spid="25" grpId="0" animBg="1"/>
      <p:bldP spid="34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75918" y="457200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vàng có 3 quả.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xanh có mấy quả?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299552" y="4601540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 màu vàng có 3 quả, đĩa màu xanh có 5 quả.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9" name="Straight Connector 8"/>
          <p:cNvCxnSpPr>
            <a:stCxn id="7" idx="3"/>
            <a:endCxn id="24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25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3 =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36923" r="50000" b="45847"/>
          <a:stretch/>
        </p:blipFill>
        <p:spPr>
          <a:xfrm>
            <a:off x="3106474" y="1526116"/>
            <a:ext cx="3360619" cy="2514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43333" r="29722" b="38889"/>
          <a:stretch/>
        </p:blipFill>
        <p:spPr bwMode="auto">
          <a:xfrm>
            <a:off x="8138319" y="1555424"/>
            <a:ext cx="1709744" cy="22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5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3" grpId="0" animBg="1"/>
      <p:bldP spid="44" grpId="0" animBg="1"/>
      <p:bldP spid="7" grpId="0" animBg="1"/>
      <p:bldP spid="24" grpId="0" animBg="1"/>
      <p:bldP spid="25" grpId="0" animBg="1"/>
      <p:bldP spid="34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31623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6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65DD2E-D966-7669-0870-AB6EEE74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9029"/>
              </p:ext>
            </p:extLst>
          </p:nvPr>
        </p:nvGraphicFramePr>
        <p:xfrm>
          <a:off x="8680718" y="2452309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48F48A-25D3-43DE-9A20-D6F183ED5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803890"/>
              </p:ext>
            </p:extLst>
          </p:nvPr>
        </p:nvGraphicFramePr>
        <p:xfrm>
          <a:off x="4016554" y="244113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F4F0A2-B62F-8FEF-3F44-D5A1B6257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34139"/>
              </p:ext>
            </p:extLst>
          </p:nvPr>
        </p:nvGraphicFramePr>
        <p:xfrm>
          <a:off x="6348968" y="244113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109142"/>
              </p:ext>
            </p:extLst>
          </p:nvPr>
        </p:nvGraphicFramePr>
        <p:xfrm>
          <a:off x="8688096" y="117639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8563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59180"/>
              </p:ext>
            </p:extLst>
          </p:nvPr>
        </p:nvGraphicFramePr>
        <p:xfrm>
          <a:off x="4023932" y="10646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4348"/>
              </p:ext>
            </p:extLst>
          </p:nvPr>
        </p:nvGraphicFramePr>
        <p:xfrm>
          <a:off x="6356346" y="10646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1303" y="1896076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8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3 = 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5145657"/>
            <a:ext cx="2709556" cy="1712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C971C7-1751-3772-0CEE-3FA080E61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193" y="3676216"/>
            <a:ext cx="7838769" cy="30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0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4756" y="374062"/>
            <a:ext cx="11064038" cy="707886"/>
            <a:chOff x="514499" y="393748"/>
            <a:chExt cx="10716329" cy="707886"/>
          </a:xfrm>
        </p:grpSpPr>
        <p:sp>
          <p:nvSpPr>
            <p:cNvPr id="2" name="Oval 1"/>
            <p:cNvSpPr/>
            <p:nvPr/>
          </p:nvSpPr>
          <p:spPr>
            <a:xfrm>
              <a:off x="514499" y="393748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872661" y="5115095"/>
            <a:ext cx="4707346" cy="1514305"/>
          </a:xfrm>
          <a:prstGeom prst="round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115775" y="550648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792175" y="550648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75255" y="550648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953975" y="5506487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660855" y="5506487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792175" y="550648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75255" y="550648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9" t="47024" r="29164" b="26488"/>
          <a:stretch/>
        </p:blipFill>
        <p:spPr bwMode="auto">
          <a:xfrm>
            <a:off x="7528719" y="2819400"/>
            <a:ext cx="441674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603455" y="3432091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3655" y="2670092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3655" y="4194092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8" name="Straight Connector 17"/>
          <p:cNvCxnSpPr>
            <a:stCxn id="15" idx="3"/>
            <a:endCxn id="16" idx="1"/>
          </p:cNvCxnSpPr>
          <p:nvPr/>
        </p:nvCxnSpPr>
        <p:spPr>
          <a:xfrm flipV="1">
            <a:off x="3334975" y="3035852"/>
            <a:ext cx="86868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3"/>
            <a:endCxn id="17" idx="1"/>
          </p:cNvCxnSpPr>
          <p:nvPr/>
        </p:nvCxnSpPr>
        <p:spPr>
          <a:xfrm>
            <a:off x="3334975" y="3797851"/>
            <a:ext cx="86868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203088" y="41940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03455" y="686237"/>
            <a:ext cx="908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Có 6 gấu bông và sóc bông, trong đó có 2 gấu bông. Hỏi có mấy sóc bông?</a:t>
            </a:r>
          </a:p>
        </p:txBody>
      </p:sp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3" grpId="0"/>
      <p:bldP spid="34" grpId="0"/>
      <p:bldP spid="45" grpId="0" animBg="1"/>
      <p:bldP spid="46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0719" y="331213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2" t="34524" r="43777" b="40277"/>
          <a:stretch/>
        </p:blipFill>
        <p:spPr bwMode="auto">
          <a:xfrm>
            <a:off x="-1" y="1572491"/>
            <a:ext cx="7090175" cy="40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528719" y="419584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05119" y="419584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988199" y="419584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66919" y="4195847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073799" y="4195847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05119" y="419584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988199" y="4195847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16399" y="2121451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16599" y="1359452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616599" y="2883452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6" name="Straight Connector 35"/>
          <p:cNvCxnSpPr>
            <a:stCxn id="33" idx="3"/>
            <a:endCxn id="34" idx="1"/>
          </p:cNvCxnSpPr>
          <p:nvPr/>
        </p:nvCxnSpPr>
        <p:spPr>
          <a:xfrm flipV="1">
            <a:off x="8747919" y="1725212"/>
            <a:ext cx="86868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3" idx="3"/>
            <a:endCxn id="35" idx="1"/>
          </p:cNvCxnSpPr>
          <p:nvPr/>
        </p:nvCxnSpPr>
        <p:spPr>
          <a:xfrm>
            <a:off x="8747919" y="2487211"/>
            <a:ext cx="86868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9616032" y="288345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32" grpId="0" animBg="1"/>
      <p:bldP spid="33" grpId="0" animBg="1"/>
      <p:bldP spid="34" grpId="0" animBg="1"/>
      <p:bldP spid="35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95078" y="1534711"/>
            <a:ext cx="5372862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1399" y="4184124"/>
            <a:ext cx="5372862" cy="1905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248178" y="1534711"/>
            <a:ext cx="5372862" cy="19050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214499" y="4184124"/>
            <a:ext cx="5372862" cy="1905000"/>
          </a:xfrm>
          <a:prstGeom prst="roundRect">
            <a:avLst/>
          </a:prstGeom>
          <a:solidFill>
            <a:srgbClr val="8FE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70719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119697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36" name="Straight Connector 35"/>
          <p:cNvCxnSpPr>
            <a:stCxn id="33" idx="3"/>
            <a:endCxn id="34" idx="1"/>
          </p:cNvCxnSpPr>
          <p:nvPr/>
        </p:nvCxnSpPr>
        <p:spPr>
          <a:xfrm flipV="1">
            <a:off x="1219359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3" idx="3"/>
          </p:cNvCxnSpPr>
          <p:nvPr/>
        </p:nvCxnSpPr>
        <p:spPr>
          <a:xfrm>
            <a:off x="1219359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119130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85747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5 =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82915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1 =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00233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49211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41" name="Straight Connector 40"/>
          <p:cNvCxnSpPr>
            <a:stCxn id="38" idx="3"/>
            <a:endCxn id="40" idx="1"/>
          </p:cNvCxnSpPr>
          <p:nvPr/>
        </p:nvCxnSpPr>
        <p:spPr>
          <a:xfrm flipV="1">
            <a:off x="6948873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8" idx="3"/>
          </p:cNvCxnSpPr>
          <p:nvPr/>
        </p:nvCxnSpPr>
        <p:spPr>
          <a:xfrm>
            <a:off x="6948873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848644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715261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1 =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712429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6 =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67887" y="484704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116865" y="437460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52" name="Straight Connector 51"/>
          <p:cNvCxnSpPr>
            <a:stCxn id="50" idx="3"/>
            <a:endCxn id="51" idx="1"/>
          </p:cNvCxnSpPr>
          <p:nvPr/>
        </p:nvCxnSpPr>
        <p:spPr>
          <a:xfrm flipV="1">
            <a:off x="1216527" y="4648926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0" idx="3"/>
          </p:cNvCxnSpPr>
          <p:nvPr/>
        </p:nvCxnSpPr>
        <p:spPr>
          <a:xfrm>
            <a:off x="1216527" y="5121365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116298" y="53804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982915" y="43288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2 =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980083" y="52432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7 = 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400233" y="4741817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849211" y="43782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63" name="Straight Connector 62"/>
          <p:cNvCxnSpPr>
            <a:stCxn id="61" idx="3"/>
            <a:endCxn id="62" idx="1"/>
          </p:cNvCxnSpPr>
          <p:nvPr/>
        </p:nvCxnSpPr>
        <p:spPr>
          <a:xfrm flipV="1">
            <a:off x="7314633" y="4652556"/>
            <a:ext cx="534578" cy="54646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61" idx="3"/>
            <a:endCxn id="65" idx="1"/>
          </p:cNvCxnSpPr>
          <p:nvPr/>
        </p:nvCxnSpPr>
        <p:spPr>
          <a:xfrm>
            <a:off x="7314633" y="5199017"/>
            <a:ext cx="534011" cy="45937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7848644" y="538407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98351" y="428171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2 = 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95519" y="526868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8 =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34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46" grpId="0" animBg="1"/>
      <p:bldP spid="49" grpId="0" animBg="1"/>
      <p:bldP spid="57" grpId="0" animBg="1"/>
      <p:bldP spid="60" grpId="0" animBg="1"/>
      <p:bldP spid="68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5" t="41865" r="38311" b="29068"/>
          <a:stretch/>
        </p:blipFill>
        <p:spPr bwMode="auto">
          <a:xfrm>
            <a:off x="739299" y="1728979"/>
            <a:ext cx="7010400" cy="37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70719" y="45720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747919" y="474737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30999" y="473987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09719" y="4739873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616599" y="4739873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747919" y="474737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30999" y="473987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63685" y="47548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63685" y="47548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67201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99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1" y="2438400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24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1281" y="4999316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24" y="197603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276" y="238630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0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3" y="2012883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8" y="1327083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02" y="609600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7919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95238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2557" y="454522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254" y="947058"/>
            <a:ext cx="1997739" cy="48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5131" y="5154827"/>
            <a:ext cx="73825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vào hoa để tới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Tại slide câu hỏi, click vào hoa để quay về đây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vào mặt trời để đi tới bài 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 cô nhớ xoá ô này đi nhé</a:t>
            </a:r>
          </a:p>
        </p:txBody>
      </p:sp>
    </p:spTree>
    <p:extLst>
      <p:ext uri="{BB962C8B-B14F-4D97-AF65-F5344CB8AC3E}">
        <p14:creationId xmlns:p14="http://schemas.microsoft.com/office/powerpoint/2010/main" val="39538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5616575" cy="1841500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5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04" y="4876800"/>
            <a:ext cx="1905000" cy="1905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185319" y="3657600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7 – 5 = 2</a:t>
            </a:r>
            <a:endParaRPr kumimoji="0" lang="vi-VN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57" y="5181753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5616575" cy="1841500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185319" y="3657600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9 – 4 = 5</a:t>
            </a:r>
            <a:endParaRPr kumimoji="0" lang="vi-VN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292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5616575" cy="1841500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? = 5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85319" y="3657600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8 – 3 = 5</a:t>
            </a:r>
            <a:endParaRPr kumimoji="0" lang="vi-VN" sz="8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70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748</Words>
  <Application>Microsoft Office PowerPoint</Application>
  <PresentationFormat>Custom</PresentationFormat>
  <Paragraphs>172</Paragraphs>
  <Slides>22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Mulish</vt:lpstr>
      <vt:lpstr>Titan One</vt:lpstr>
      <vt:lpstr>HP001 4 hàng</vt:lpstr>
      <vt:lpstr>Raleway</vt:lpstr>
      <vt:lpstr>Bebas Neue</vt:lpstr>
      <vt:lpstr>Fredoka One</vt:lpstr>
      <vt:lpstr>Arial</vt:lpstr>
      <vt:lpstr>Neucha</vt:lpstr>
      <vt:lpstr>Calibri</vt:lpstr>
      <vt:lpstr>.TMC-Ong Do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7 – 5 = ?</vt:lpstr>
      <vt:lpstr>9 – 4 = ?</vt:lpstr>
      <vt:lpstr>8 – ? =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93</cp:revision>
  <dcterms:modified xsi:type="dcterms:W3CDTF">2023-05-21T13:57:23Z</dcterms:modified>
</cp:coreProperties>
</file>