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wav" ContentType="audio/x-wav"/>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69" r:id="rId3"/>
    <p:sldId id="308" r:id="rId4"/>
    <p:sldId id="309" r:id="rId5"/>
    <p:sldId id="310" r:id="rId6"/>
    <p:sldId id="311" r:id="rId7"/>
    <p:sldId id="312" r:id="rId8"/>
    <p:sldId id="313" r:id="rId9"/>
    <p:sldId id="304" r:id="rId10"/>
    <p:sldId id="332" r:id="rId11"/>
    <p:sldId id="333" r:id="rId12"/>
    <p:sldId id="334" r:id="rId13"/>
    <p:sldId id="335" r:id="rId14"/>
    <p:sldId id="336" r:id="rId15"/>
    <p:sldId id="337" r:id="rId16"/>
    <p:sldId id="338" r:id="rId17"/>
    <p:sldId id="348" r:id="rId18"/>
    <p:sldId id="339" r:id="rId19"/>
    <p:sldId id="340" r:id="rId20"/>
    <p:sldId id="341" r:id="rId21"/>
    <p:sldId id="342" r:id="rId22"/>
    <p:sldId id="343" r:id="rId23"/>
    <p:sldId id="344" r:id="rId24"/>
    <p:sldId id="345" r:id="rId25"/>
    <p:sldId id="346" r:id="rId26"/>
    <p:sldId id="347" r:id="rId27"/>
    <p:sldId id="306" r:id="rId28"/>
    <p:sldId id="303" r:id="rId29"/>
    <p:sldId id="307" r:id="rId30"/>
    <p:sldId id="314"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BDD"/>
    <a:srgbClr val="FF6600"/>
    <a:srgbClr val="EABBEF"/>
    <a:srgbClr val="9A57CD"/>
    <a:srgbClr val="F8F856"/>
    <a:srgbClr val="EFF87C"/>
    <a:srgbClr val="C368CA"/>
    <a:srgbClr val="4EE4DD"/>
    <a:srgbClr val="ECBC9E"/>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61" d="100"/>
          <a:sy n="61" d="100"/>
        </p:scale>
        <p:origin x="-522"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9/14/2021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29</a:t>
            </a:fld>
            <a:endParaRPr lang="en-US"/>
          </a:p>
        </p:txBody>
      </p:sp>
    </p:spTree>
    <p:extLst>
      <p:ext uri="{BB962C8B-B14F-4D97-AF65-F5344CB8AC3E}">
        <p14:creationId xmlns:p14="http://schemas.microsoft.com/office/powerpoint/2010/main" val="48560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Tặng</a:t>
            </a:r>
            <a:r>
              <a:rPr lang="en-US" baseline="0" smtClean="0"/>
              <a:t> HS 1 điểm cộng khi ngôi sao xuất hiện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5517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a:t>
            </a:r>
            <a:r>
              <a:rPr lang="en-US" baseline="0" smtClean="0"/>
              <a:t> số may mắn, HS sẽ được tặng quà</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416593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Viết</a:t>
            </a:r>
            <a:r>
              <a:rPr lang="en-US" baseline="0" smtClean="0"/>
              <a:t> số 1 vào bảng con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352845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Đến</a:t>
            </a:r>
            <a:r>
              <a:rPr lang="en-US" baseline="0" smtClean="0"/>
              <a:t> đây thì GV khen HS đã hoàn thành bài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6924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vài</a:t>
            </a:r>
            <a:r>
              <a:rPr lang="en-US" baseline="0" smtClean="0"/>
              <a:t> ô có dấu hỏi để ra đáp 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219343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rgbClr val="0070C0"/>
                </a:solidFill>
                <a:latin typeface="Arial" pitchFamily="34" charset="0"/>
                <a:ea typeface="Aachen" pitchFamily="18" charset="0"/>
                <a:cs typeface="Arial" pitchFamily="34" charset="0"/>
              </a:rPr>
              <a:t>Trong buổi đi học đầu tiên, vì chăm ngoan và học giỏi nên ba bạn đã được cô giáo thưởng sticker đấy các em ạ. Chúng mình cùng cố gắng để được thưởng như ba bạn nhé!</a:t>
            </a:r>
          </a:p>
        </p:txBody>
      </p:sp>
      <p:sp>
        <p:nvSpPr>
          <p:cNvPr id="4" name="Slide Number Placeholder 3"/>
          <p:cNvSpPr>
            <a:spLocks noGrp="1"/>
          </p:cNvSpPr>
          <p:nvPr>
            <p:ph type="sldNum" sz="quarter" idx="10"/>
          </p:nvPr>
        </p:nvSpPr>
        <p:spPr/>
        <p:txBody>
          <a:bodyPr/>
          <a:lstStyle/>
          <a:p>
            <a:fld id="{3D44AB91-A8C2-45A2-A8DC-9C24C78B8DEA}" type="slidenum">
              <a:rPr lang="en-US" smtClean="0"/>
              <a:t>28</a:t>
            </a:fld>
            <a:endParaRPr lang="en-US"/>
          </a:p>
        </p:txBody>
      </p:sp>
    </p:spTree>
    <p:extLst>
      <p:ext uri="{BB962C8B-B14F-4D97-AF65-F5344CB8AC3E}">
        <p14:creationId xmlns:p14="http://schemas.microsoft.com/office/powerpoint/2010/main" val="193716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9/14/2021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 Target="slide12.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slide" Target="slide6.xml"/><Relationship Id="rId10" Type="http://schemas.openxmlformats.org/officeDocument/2006/relationships/image" Target="../media/image20.png"/><Relationship Id="rId4" Type="http://schemas.openxmlformats.org/officeDocument/2006/relationships/slide" Target="slide29.xml"/><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20.png"/><Relationship Id="rId5" Type="http://schemas.openxmlformats.org/officeDocument/2006/relationships/slide" Target="slide29.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slide" Target="slide12.xml"/><Relationship Id="rId9" Type="http://schemas.openxmlformats.org/officeDocument/2006/relationships/image" Target="../media/image18.png"/><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2.png"/><Relationship Id="rId5" Type="http://schemas.openxmlformats.org/officeDocument/2006/relationships/image" Target="../media/image58.jpeg"/><Relationship Id="rId10" Type="http://schemas.openxmlformats.org/officeDocument/2006/relationships/image" Target="../media/image61.jpeg"/><Relationship Id="rId4" Type="http://schemas.openxmlformats.org/officeDocument/2006/relationships/image" Target="../media/image57.jpeg"/><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6.xml"/><Relationship Id="rId3" Type="http://schemas.openxmlformats.org/officeDocument/2006/relationships/audio" Target="../media/audio1.wav"/><Relationship Id="rId7" Type="http://schemas.openxmlformats.org/officeDocument/2006/relationships/slide" Target="slide7.xml"/><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6.png"/><Relationship Id="rId5" Type="http://schemas.openxmlformats.org/officeDocument/2006/relationships/image" Target="../media/image4.jpg"/><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304046" y="219365"/>
            <a:ext cx="12567233" cy="3487337"/>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sz="2700"/>
          </a:p>
        </p:txBody>
      </p:sp>
      <p:sp>
        <p:nvSpPr>
          <p:cNvPr id="7" name="Rectangle 6"/>
          <p:cNvSpPr/>
          <p:nvPr/>
        </p:nvSpPr>
        <p:spPr>
          <a:xfrm>
            <a:off x="-304046" y="0"/>
            <a:ext cx="12567233" cy="3397995"/>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153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 1</a:t>
            </a:r>
            <a:endParaRPr lang="en-US" sz="27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283" b="21526"/>
          <a:stretch/>
        </p:blipFill>
        <p:spPr>
          <a:xfrm>
            <a:off x="3185318" y="4139599"/>
            <a:ext cx="5153663" cy="2689721"/>
          </a:xfrm>
          <a:prstGeom prst="rect">
            <a:avLst/>
          </a:prstGeom>
        </p:spPr>
      </p:pic>
    </p:spTree>
    <p:extLst>
      <p:ext uri="{BB962C8B-B14F-4D97-AF65-F5344CB8AC3E}">
        <p14:creationId xmlns:p14="http://schemas.microsoft.com/office/powerpoint/2010/main" val="16839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 y="0"/>
            <a:ext cx="12185233" cy="6858000"/>
          </a:xfrm>
          <a:prstGeom prst="rect">
            <a:avLst/>
          </a:prstGeom>
        </p:spPr>
      </p:pic>
      <p:sp>
        <p:nvSpPr>
          <p:cNvPr id="5" name="Rounded Rectangle 4">
            <a:hlinkClick r:id="rId3" action="ppaction://hlinksldjump"/>
          </p:cNvPr>
          <p:cNvSpPr/>
          <p:nvPr/>
        </p:nvSpPr>
        <p:spPr>
          <a:xfrm>
            <a:off x="9901476" y="2097731"/>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7" name="Rounded Rectangle 6"/>
          <p:cNvSpPr/>
          <p:nvPr/>
        </p:nvSpPr>
        <p:spPr>
          <a:xfrm>
            <a:off x="5040991" y="2075310"/>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8" name="Rounded Rectangle 7">
            <a:hlinkClick r:id="rId4" action="ppaction://hlinksldjump"/>
          </p:cNvPr>
          <p:cNvSpPr/>
          <p:nvPr/>
        </p:nvSpPr>
        <p:spPr>
          <a:xfrm>
            <a:off x="5040991"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9" name="Rounded Rectangle 8">
            <a:hlinkClick r:id="rId5" action="ppaction://hlinksldjump"/>
          </p:cNvPr>
          <p:cNvSpPr/>
          <p:nvPr/>
        </p:nvSpPr>
        <p:spPr>
          <a:xfrm>
            <a:off x="7478435" y="204021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0" name="Rounded Rectangle 9">
            <a:hlinkClick r:id="" action="ppaction://noaction"/>
          </p:cNvPr>
          <p:cNvSpPr/>
          <p:nvPr/>
        </p:nvSpPr>
        <p:spPr>
          <a:xfrm>
            <a:off x="7478435" y="389096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1" name="Rounded Rectangle 10">
            <a:hlinkClick r:id="" action="ppaction://noaction"/>
          </p:cNvPr>
          <p:cNvSpPr/>
          <p:nvPr/>
        </p:nvSpPr>
        <p:spPr>
          <a:xfrm>
            <a:off x="9915879"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9611" y="2312087"/>
            <a:ext cx="1526153" cy="112199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4878" y="2397832"/>
            <a:ext cx="1249018" cy="918254"/>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0606" y="4163974"/>
            <a:ext cx="1377561" cy="1012757"/>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8210" y="4106170"/>
            <a:ext cx="1537758" cy="1130530"/>
          </a:xfrm>
          <a:prstGeom prst="rect">
            <a:avLst/>
          </a:prstGeom>
        </p:spPr>
      </p:pic>
      <p:grpSp>
        <p:nvGrpSpPr>
          <p:cNvPr id="6" name="Group 5"/>
          <p:cNvGrpSpPr/>
          <p:nvPr/>
        </p:nvGrpSpPr>
        <p:grpSpPr>
          <a:xfrm>
            <a:off x="5428491" y="4154325"/>
            <a:ext cx="1288503" cy="1068087"/>
            <a:chOff x="5428491" y="4154325"/>
            <a:chExt cx="1288503" cy="1068087"/>
          </a:xfrm>
        </p:grpSpPr>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8491" y="4154325"/>
              <a:ext cx="546327" cy="547703"/>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55702" y="4173374"/>
              <a:ext cx="542572" cy="543939"/>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6831" y="4725792"/>
              <a:ext cx="495372" cy="49662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0378" y="4724546"/>
              <a:ext cx="496616" cy="497866"/>
            </a:xfrm>
            <a:prstGeom prst="rect">
              <a:avLst/>
            </a:prstGeom>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830" y="2439586"/>
            <a:ext cx="4544010" cy="2277727"/>
          </a:xfrm>
          <a:prstGeom prst="rect">
            <a:avLst/>
          </a:prstGeom>
        </p:spPr>
      </p:pic>
      <p:sp>
        <p:nvSpPr>
          <p:cNvPr id="23" name="Content Placeholder 2">
            <a:extLst>
              <a:ext uri="{FF2B5EF4-FFF2-40B4-BE49-F238E27FC236}">
                <a16:creationId xmlns="" xmlns:a16="http://schemas.microsoft.com/office/drawing/2014/main" id="{FA41E75F-DA3F-AD44-BD29-53B147E38105}"/>
              </a:ext>
            </a:extLst>
          </p:cNvPr>
          <p:cNvSpPr txBox="1">
            <a:spLocks/>
          </p:cNvSpPr>
          <p:nvPr/>
        </p:nvSpPr>
        <p:spPr>
          <a:xfrm>
            <a:off x="5040991" y="858152"/>
            <a:ext cx="6922908"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solidFill>
                  <a:srgbClr val="40505E"/>
                </a:solidFill>
                <a:latin typeface="Lato Heavy" panose="020F0502020204030203" pitchFamily="34" charset="0"/>
                <a:cs typeface="Lato Heavy" panose="020F0502020204030203" pitchFamily="34" charset="0"/>
              </a:rPr>
              <a:t>1</a:t>
            </a:r>
            <a:r>
              <a:rPr lang="en-GB" sz="4400">
                <a:solidFill>
                  <a:srgbClr val="40505E"/>
                </a:solidFill>
                <a:latin typeface="Lato Heavy" panose="020F0502020204030203" pitchFamily="34" charset="0"/>
                <a:cs typeface="Lato Heavy" panose="020F0502020204030203" pitchFamily="34" charset="0"/>
              </a:rPr>
              <a:t>. </a:t>
            </a:r>
            <a:r>
              <a:rPr lang="en-GB" sz="4400" smtClean="0">
                <a:solidFill>
                  <a:srgbClr val="40505E"/>
                </a:solidFill>
                <a:latin typeface="Lato Heavy" panose="020F0502020204030203" pitchFamily="34" charset="0"/>
                <a:cs typeface="Lato Heavy" panose="020F0502020204030203" pitchFamily="34" charset="0"/>
              </a:rPr>
              <a:t>Số?</a:t>
            </a:r>
            <a:endParaRPr lang="en-GB" sz="4400" dirty="0">
              <a:solidFill>
                <a:srgbClr val="40505E"/>
              </a:solidFill>
              <a:latin typeface="Lato Heavy" panose="020F0502020204030203" pitchFamily="34" charset="0"/>
              <a:cs typeface="Lato Heavy" panose="020F0502020204030203" pitchFamily="34" charset="0"/>
            </a:endParaRPr>
          </a:p>
        </p:txBody>
      </p:sp>
      <p:sp>
        <p:nvSpPr>
          <p:cNvPr id="18" name="Rounded Rectangle 17"/>
          <p:cNvSpPr/>
          <p:nvPr/>
        </p:nvSpPr>
        <p:spPr>
          <a:xfrm>
            <a:off x="6790511" y="3275548"/>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19" name="Rounded Rectangle 18"/>
          <p:cNvSpPr/>
          <p:nvPr/>
        </p:nvSpPr>
        <p:spPr>
          <a:xfrm>
            <a:off x="9264506" y="3254161"/>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4" name="Rounded Rectangle 23"/>
          <p:cNvSpPr/>
          <p:nvPr/>
        </p:nvSpPr>
        <p:spPr>
          <a:xfrm>
            <a:off x="11661999" y="3281254"/>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5" name="Rounded Rectangle 24"/>
          <p:cNvSpPr/>
          <p:nvPr/>
        </p:nvSpPr>
        <p:spPr>
          <a:xfrm>
            <a:off x="6790511" y="5101729"/>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6" name="Rounded Rectangle 25"/>
          <p:cNvSpPr/>
          <p:nvPr/>
        </p:nvSpPr>
        <p:spPr>
          <a:xfrm>
            <a:off x="9264506" y="5080343"/>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7" name="Rounded Rectangle 26"/>
          <p:cNvSpPr/>
          <p:nvPr/>
        </p:nvSpPr>
        <p:spPr>
          <a:xfrm>
            <a:off x="11661999" y="5107436"/>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smtClean="0"/>
              <a:t>?</a:t>
            </a:r>
            <a:endParaRPr lang="en-GB" dirty="0"/>
          </a:p>
        </p:txBody>
      </p:sp>
      <p:sp>
        <p:nvSpPr>
          <p:cNvPr id="28" name="Rectangle 27"/>
          <p:cNvSpPr/>
          <p:nvPr/>
        </p:nvSpPr>
        <p:spPr>
          <a:xfrm>
            <a:off x="10812518" y="90765"/>
            <a:ext cx="1345711" cy="99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
        <p:nvSpPr>
          <p:cNvPr id="29" name="Rectangle 28"/>
          <p:cNvSpPr/>
          <p:nvPr/>
        </p:nvSpPr>
        <p:spPr>
          <a:xfrm>
            <a:off x="245740" y="77797"/>
            <a:ext cx="1515844" cy="495290"/>
          </a:xfrm>
          <a:prstGeom prst="rect">
            <a:avLst/>
          </a:prstGeom>
          <a:solidFill>
            <a:srgbClr val="3B6BDD"/>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9907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0</a:t>
            </a:r>
          </a:p>
        </p:txBody>
      </p:sp>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vật</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sp>
        <p:nvSpPr>
          <p:cNvPr id="9" name="Rectangle 8"/>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12501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chó</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3</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483" y="2141334"/>
            <a:ext cx="1433975" cy="12768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262" y="2327181"/>
            <a:ext cx="1612182" cy="143554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7835" y="3253058"/>
            <a:ext cx="1629976" cy="1451388"/>
          </a:xfrm>
          <a:prstGeom prst="rect">
            <a:avLst/>
          </a:prstGeom>
        </p:spPr>
      </p:pic>
      <p:sp>
        <p:nvSpPr>
          <p:cNvPr id="13" name="Rectangle 12"/>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5701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249" y="2578217"/>
            <a:ext cx="2230893" cy="1986468"/>
          </a:xfrm>
          <a:prstGeom prst="rect">
            <a:avLst/>
          </a:prstGeom>
        </p:spPr>
      </p:pic>
      <p:sp>
        <p:nvSpPr>
          <p:cNvPr id="15" name="Cloud Callout 14"/>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mèo</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263" y="2666254"/>
            <a:ext cx="2033153" cy="1810390"/>
          </a:xfrm>
          <a:prstGeom prst="rect">
            <a:avLst/>
          </a:prstGeom>
        </p:spPr>
      </p:pic>
      <p:sp>
        <p:nvSpPr>
          <p:cNvPr id="12" name="Rectangle 11"/>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88130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4</a:t>
            </a:r>
          </a:p>
        </p:txBody>
      </p:sp>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cá</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bình</a:t>
            </a:r>
            <a:r>
              <a:rPr lang="en-GB" sz="1300" dirty="0">
                <a:solidFill>
                  <a:schemeClr val="accent1">
                    <a:lumMod val="75000"/>
                  </a:schemeClr>
                </a:solidFill>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249" y="1935845"/>
            <a:ext cx="1455529" cy="145919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5266" y="2090862"/>
            <a:ext cx="1445525" cy="144916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689" y="3466192"/>
            <a:ext cx="1319775" cy="13231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5594" y="3406346"/>
            <a:ext cx="1323087" cy="1326420"/>
          </a:xfrm>
          <a:prstGeom prst="rect">
            <a:avLst/>
          </a:prstGeom>
        </p:spPr>
      </p:pic>
      <p:sp>
        <p:nvSpPr>
          <p:cNvPr id="15" name="Rectangle 14"/>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251507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639" y="2289088"/>
            <a:ext cx="2509456" cy="2234510"/>
          </a:xfrm>
          <a:prstGeom prst="rect">
            <a:avLst/>
          </a:prstGeom>
        </p:spPr>
      </p:pic>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thỏ</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sp>
        <p:nvSpPr>
          <p:cNvPr id="10" name="Rectangle 9"/>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70049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1074" y="1418849"/>
            <a:ext cx="6040586" cy="3974994"/>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3" name="Rounded Rectangle 2"/>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4" name="Rounded Rectangle 13"/>
          <p:cNvSpPr/>
          <p:nvPr/>
        </p:nvSpPr>
        <p:spPr>
          <a:xfrm>
            <a:off x="9724441" y="4564684"/>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5</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1276" y="1994748"/>
            <a:ext cx="1344196" cy="1196921"/>
          </a:xfrm>
          <a:prstGeom prst="rect">
            <a:avLst/>
          </a:prstGeom>
        </p:spPr>
      </p:pic>
      <p:sp>
        <p:nvSpPr>
          <p:cNvPr id="11" name="Cloud Callout 10"/>
          <p:cNvSpPr/>
          <p:nvPr/>
        </p:nvSpPr>
        <p:spPr>
          <a:xfrm>
            <a:off x="1140855" y="1185058"/>
            <a:ext cx="3002415" cy="15947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Đố</a:t>
            </a:r>
            <a:r>
              <a:rPr lang="en-GB" sz="1300" dirty="0">
                <a:solidFill>
                  <a:schemeClr val="accent1">
                    <a:lumMod val="75000"/>
                  </a:schemeClr>
                </a:solidFill>
              </a:rPr>
              <a:t> </a:t>
            </a:r>
            <a:r>
              <a:rPr lang="en-GB" sz="1300" dirty="0" err="1">
                <a:solidFill>
                  <a:schemeClr val="accent1">
                    <a:lumMod val="75000"/>
                  </a:schemeClr>
                </a:solidFill>
              </a:rPr>
              <a:t>các</a:t>
            </a:r>
            <a:r>
              <a:rPr lang="en-GB" sz="1300" dirty="0">
                <a:solidFill>
                  <a:schemeClr val="accent1">
                    <a:lumMod val="75000"/>
                  </a:schemeClr>
                </a:solidFill>
              </a:rPr>
              <a:t> </a:t>
            </a:r>
            <a:r>
              <a:rPr lang="en-GB" sz="1300" dirty="0" err="1">
                <a:solidFill>
                  <a:schemeClr val="accent1">
                    <a:lumMod val="75000"/>
                  </a:schemeClr>
                </a:solidFill>
              </a:rPr>
              <a:t>bạn</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bao</a:t>
            </a:r>
            <a:r>
              <a:rPr lang="en-GB" sz="1300" dirty="0">
                <a:solidFill>
                  <a:schemeClr val="accent1">
                    <a:lumMod val="75000"/>
                  </a:schemeClr>
                </a:solidFill>
              </a:rPr>
              <a:t> </a:t>
            </a:r>
            <a:r>
              <a:rPr lang="en-GB" sz="1300" dirty="0" err="1">
                <a:solidFill>
                  <a:schemeClr val="accent1">
                    <a:lumMod val="75000"/>
                  </a:schemeClr>
                </a:solidFill>
              </a:rPr>
              <a:t>nhiêu</a:t>
            </a:r>
            <a:r>
              <a:rPr lang="en-GB" sz="1300" dirty="0">
                <a:solidFill>
                  <a:schemeClr val="accent1">
                    <a:lumMod val="75000"/>
                  </a:schemeClr>
                </a:solidFill>
              </a:rPr>
              <a:t> con </a:t>
            </a:r>
            <a:r>
              <a:rPr lang="en-GB" sz="1300" dirty="0" err="1">
                <a:solidFill>
                  <a:schemeClr val="accent1">
                    <a:lumMod val="75000"/>
                  </a:schemeClr>
                </a:solidFill>
              </a:rPr>
              <a:t>vịt</a:t>
            </a:r>
            <a:r>
              <a:rPr lang="en-GB" sz="1300" dirty="0">
                <a:solidFill>
                  <a:schemeClr val="accent1">
                    <a:lumMod val="75000"/>
                  </a:schemeClr>
                </a:solidFill>
              </a:rPr>
              <a:t> </a:t>
            </a:r>
            <a:r>
              <a:rPr lang="en-GB" sz="1300" dirty="0" err="1">
                <a:solidFill>
                  <a:schemeClr val="accent1">
                    <a:lumMod val="75000"/>
                  </a:schemeClr>
                </a:solidFill>
              </a:rPr>
              <a:t>trong</a:t>
            </a:r>
            <a:r>
              <a:rPr lang="en-GB" sz="1300" dirty="0">
                <a:solidFill>
                  <a:schemeClr val="accent1">
                    <a:lumMod val="75000"/>
                  </a:schemeClr>
                </a:solidFill>
              </a:rPr>
              <a:t> </a:t>
            </a:r>
            <a:r>
              <a:rPr lang="en-GB" sz="1300" dirty="0" err="1">
                <a:solidFill>
                  <a:schemeClr val="accent1">
                    <a:lumMod val="75000"/>
                  </a:schemeClr>
                </a:solidFill>
              </a:rPr>
              <a:t>hình</a:t>
            </a:r>
            <a:r>
              <a:rPr lang="en-GB" sz="1300" dirty="0">
                <a:solidFill>
                  <a:schemeClr val="accent1">
                    <a:lumMod val="75000"/>
                  </a:schemeClr>
                </a:solidFill>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6723" y="3253057"/>
            <a:ext cx="2594373" cy="287539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367" y="1901365"/>
            <a:ext cx="1344196" cy="1196921"/>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681" y="3157669"/>
            <a:ext cx="1344196" cy="119692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7432" y="3818642"/>
            <a:ext cx="1344196" cy="119692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92248" y="3336127"/>
            <a:ext cx="1427438" cy="1196920"/>
          </a:xfrm>
          <a:prstGeom prst="rect">
            <a:avLst/>
          </a:prstGeom>
        </p:spPr>
      </p:pic>
      <p:sp>
        <p:nvSpPr>
          <p:cNvPr id="17" name="Rectangle 16"/>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58893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 y="0"/>
            <a:ext cx="12185233" cy="6858000"/>
          </a:xfrm>
          <a:prstGeom prst="rect">
            <a:avLst/>
          </a:prstGeom>
        </p:spPr>
      </p:pic>
      <p:sp>
        <p:nvSpPr>
          <p:cNvPr id="5" name="Rounded Rectangle 4">
            <a:hlinkClick r:id="rId4" action="ppaction://hlinksldjump"/>
          </p:cNvPr>
          <p:cNvSpPr/>
          <p:nvPr/>
        </p:nvSpPr>
        <p:spPr>
          <a:xfrm>
            <a:off x="9901476" y="2097731"/>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7" name="Rounded Rectangle 6"/>
          <p:cNvSpPr/>
          <p:nvPr/>
        </p:nvSpPr>
        <p:spPr>
          <a:xfrm>
            <a:off x="5040991" y="2075310"/>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8" name="Rounded Rectangle 7">
            <a:hlinkClick r:id="rId5" action="ppaction://hlinksldjump"/>
          </p:cNvPr>
          <p:cNvSpPr/>
          <p:nvPr/>
        </p:nvSpPr>
        <p:spPr>
          <a:xfrm>
            <a:off x="5040991"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9" name="Rounded Rectangle 8">
            <a:hlinkClick r:id="rId6" action="ppaction://hlinksldjump"/>
          </p:cNvPr>
          <p:cNvSpPr/>
          <p:nvPr/>
        </p:nvSpPr>
        <p:spPr>
          <a:xfrm>
            <a:off x="7478435" y="204021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0" name="Rounded Rectangle 9">
            <a:hlinkClick r:id="" action="ppaction://noaction"/>
          </p:cNvPr>
          <p:cNvSpPr/>
          <p:nvPr/>
        </p:nvSpPr>
        <p:spPr>
          <a:xfrm>
            <a:off x="7478435" y="3890968"/>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sp>
        <p:nvSpPr>
          <p:cNvPr id="11" name="Rounded Rectangle 10">
            <a:hlinkClick r:id="" action="ppaction://noaction"/>
          </p:cNvPr>
          <p:cNvSpPr/>
          <p:nvPr/>
        </p:nvSpPr>
        <p:spPr>
          <a:xfrm>
            <a:off x="9915879" y="3878604"/>
            <a:ext cx="2062423" cy="155071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endParaRPr lang="en-GB" sz="130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9611" y="2312087"/>
            <a:ext cx="1526153" cy="112199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4878" y="2397832"/>
            <a:ext cx="1249018" cy="91825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0606" y="4163974"/>
            <a:ext cx="1377561" cy="101275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8210" y="4106170"/>
            <a:ext cx="1537758" cy="1130530"/>
          </a:xfrm>
          <a:prstGeom prst="rect">
            <a:avLst/>
          </a:prstGeom>
        </p:spPr>
      </p:pic>
      <p:grpSp>
        <p:nvGrpSpPr>
          <p:cNvPr id="6" name="Group 5"/>
          <p:cNvGrpSpPr/>
          <p:nvPr/>
        </p:nvGrpSpPr>
        <p:grpSpPr>
          <a:xfrm>
            <a:off x="5428491" y="4154325"/>
            <a:ext cx="1288503" cy="1068087"/>
            <a:chOff x="5428491" y="4154325"/>
            <a:chExt cx="1288503" cy="1068087"/>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8491" y="4154325"/>
              <a:ext cx="546327" cy="547703"/>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5702" y="4173374"/>
              <a:ext cx="542572" cy="543939"/>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76831" y="4725792"/>
              <a:ext cx="495372" cy="49662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0378" y="4724546"/>
              <a:ext cx="496616" cy="497866"/>
            </a:xfrm>
            <a:prstGeom prst="rect">
              <a:avLst/>
            </a:prstGeom>
          </p:spPr>
        </p:pic>
      </p:gr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830" y="2439586"/>
            <a:ext cx="4544010" cy="2277727"/>
          </a:xfrm>
          <a:prstGeom prst="rect">
            <a:avLst/>
          </a:prstGeom>
        </p:spPr>
      </p:pic>
      <p:sp>
        <p:nvSpPr>
          <p:cNvPr id="23" name="Content Placeholder 2">
            <a:extLst>
              <a:ext uri="{FF2B5EF4-FFF2-40B4-BE49-F238E27FC236}">
                <a16:creationId xmlns="" xmlns:a16="http://schemas.microsoft.com/office/drawing/2014/main" id="{FA41E75F-DA3F-AD44-BD29-53B147E38105}"/>
              </a:ext>
            </a:extLst>
          </p:cNvPr>
          <p:cNvSpPr txBox="1">
            <a:spLocks/>
          </p:cNvSpPr>
          <p:nvPr/>
        </p:nvSpPr>
        <p:spPr>
          <a:xfrm>
            <a:off x="5040992" y="838200"/>
            <a:ext cx="6922908"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smtClean="0">
                <a:solidFill>
                  <a:srgbClr val="40505E"/>
                </a:solidFill>
                <a:latin typeface="Lato Heavy" panose="020F0502020204030203" pitchFamily="34" charset="0"/>
                <a:cs typeface="Lato Heavy" panose="020F0502020204030203" pitchFamily="34" charset="0"/>
              </a:rPr>
              <a:t>1. Số?</a:t>
            </a:r>
            <a:endParaRPr lang="en-GB" sz="4000" dirty="0">
              <a:solidFill>
                <a:srgbClr val="40505E"/>
              </a:solidFill>
              <a:latin typeface="Lato Heavy" panose="020F0502020204030203" pitchFamily="34" charset="0"/>
              <a:cs typeface="Lato Heavy" panose="020F0502020204030203" pitchFamily="34" charset="0"/>
            </a:endParaRPr>
          </a:p>
        </p:txBody>
      </p:sp>
      <p:sp>
        <p:nvSpPr>
          <p:cNvPr id="18" name="Rounded Rectangle 17"/>
          <p:cNvSpPr/>
          <p:nvPr/>
        </p:nvSpPr>
        <p:spPr>
          <a:xfrm>
            <a:off x="6790511" y="3275548"/>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0</a:t>
            </a:r>
            <a:endParaRPr lang="en-GB" dirty="0"/>
          </a:p>
        </p:txBody>
      </p:sp>
      <p:sp>
        <p:nvSpPr>
          <p:cNvPr id="19" name="Rounded Rectangle 18"/>
          <p:cNvSpPr/>
          <p:nvPr/>
        </p:nvSpPr>
        <p:spPr>
          <a:xfrm>
            <a:off x="9264506" y="3254161"/>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2</a:t>
            </a:r>
            <a:endParaRPr lang="en-GB" dirty="0"/>
          </a:p>
        </p:txBody>
      </p:sp>
      <p:sp>
        <p:nvSpPr>
          <p:cNvPr id="24" name="Rounded Rectangle 23"/>
          <p:cNvSpPr/>
          <p:nvPr/>
        </p:nvSpPr>
        <p:spPr>
          <a:xfrm>
            <a:off x="11661999" y="3281254"/>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3</a:t>
            </a:r>
            <a:endParaRPr lang="en-GB" dirty="0"/>
          </a:p>
        </p:txBody>
      </p:sp>
      <p:sp>
        <p:nvSpPr>
          <p:cNvPr id="25" name="Rounded Rectangle 24"/>
          <p:cNvSpPr/>
          <p:nvPr/>
        </p:nvSpPr>
        <p:spPr>
          <a:xfrm>
            <a:off x="6790511" y="5101729"/>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4</a:t>
            </a:r>
            <a:endParaRPr lang="en-GB" dirty="0"/>
          </a:p>
        </p:txBody>
      </p:sp>
      <p:sp>
        <p:nvSpPr>
          <p:cNvPr id="26" name="Rounded Rectangle 25"/>
          <p:cNvSpPr/>
          <p:nvPr/>
        </p:nvSpPr>
        <p:spPr>
          <a:xfrm>
            <a:off x="9264506" y="5080343"/>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1</a:t>
            </a:r>
            <a:endParaRPr lang="en-GB" dirty="0"/>
          </a:p>
        </p:txBody>
      </p:sp>
      <p:sp>
        <p:nvSpPr>
          <p:cNvPr id="27" name="Rounded Rectangle 26"/>
          <p:cNvSpPr/>
          <p:nvPr/>
        </p:nvSpPr>
        <p:spPr>
          <a:xfrm>
            <a:off x="11661999" y="5107436"/>
            <a:ext cx="462331" cy="4634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679" tIns="60840" rIns="121679" bIns="6084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mtClean="0"/>
              <a:t>5</a:t>
            </a:r>
            <a:endParaRPr lang="en-GB" dirty="0"/>
          </a:p>
        </p:txBody>
      </p:sp>
      <p:sp>
        <p:nvSpPr>
          <p:cNvPr id="28" name="Rectangle 27"/>
          <p:cNvSpPr/>
          <p:nvPr/>
        </p:nvSpPr>
        <p:spPr>
          <a:xfrm>
            <a:off x="10812518" y="90765"/>
            <a:ext cx="1345711" cy="99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
        <p:nvSpPr>
          <p:cNvPr id="29" name="Rectangle 28"/>
          <p:cNvSpPr/>
          <p:nvPr/>
        </p:nvSpPr>
        <p:spPr>
          <a:xfrm>
            <a:off x="245740" y="77797"/>
            <a:ext cx="1515844" cy="495290"/>
          </a:xfrm>
          <a:prstGeom prst="rect">
            <a:avLst/>
          </a:prstGeom>
          <a:solidFill>
            <a:srgbClr val="3B6BDD"/>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281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14" y="2004546"/>
            <a:ext cx="10333974" cy="4532501"/>
          </a:xfrm>
          <a:prstGeom prst="rect">
            <a:avLst/>
          </a:prstGeom>
        </p:spPr>
      </p:pic>
      <p:sp>
        <p:nvSpPr>
          <p:cNvPr id="37" name="Content Placeholder 2">
            <a:extLst>
              <a:ext uri="{FF2B5EF4-FFF2-40B4-BE49-F238E27FC236}">
                <a16:creationId xmlns="" xmlns:a16="http://schemas.microsoft.com/office/drawing/2014/main" id="{FA41E75F-DA3F-AD44-BD29-53B147E38105}"/>
              </a:ext>
            </a:extLst>
          </p:cNvPr>
          <p:cNvSpPr txBox="1">
            <a:spLocks/>
          </p:cNvSpPr>
          <p:nvPr/>
        </p:nvSpPr>
        <p:spPr>
          <a:xfrm>
            <a:off x="736238" y="1219200"/>
            <a:ext cx="11552241"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solidFill>
                  <a:srgbClr val="40505E"/>
                </a:solidFill>
                <a:latin typeface="Lato Heavy" panose="020F0502020204030203" pitchFamily="34" charset="0"/>
                <a:cs typeface="Lato Heavy" panose="020F0502020204030203" pitchFamily="34" charset="0"/>
              </a:rPr>
              <a:t>2</a:t>
            </a:r>
            <a:r>
              <a:rPr lang="en-GB" sz="4000">
                <a:solidFill>
                  <a:srgbClr val="40505E"/>
                </a:solidFill>
                <a:latin typeface="Lato Heavy" panose="020F0502020204030203" pitchFamily="34" charset="0"/>
                <a:cs typeface="Lato Heavy" panose="020F0502020204030203" pitchFamily="34" charset="0"/>
              </a:rPr>
              <a:t>. </a:t>
            </a:r>
            <a:r>
              <a:rPr lang="en-GB" sz="4000" smtClean="0">
                <a:solidFill>
                  <a:srgbClr val="40505E"/>
                </a:solidFill>
                <a:latin typeface="Lato Heavy" panose="020F0502020204030203" pitchFamily="34" charset="0"/>
                <a:cs typeface="Lato Heavy" panose="020F0502020204030203" pitchFamily="34" charset="0"/>
              </a:rPr>
              <a:t>Số?</a:t>
            </a:r>
            <a:endParaRPr lang="en-GB" sz="4000" dirty="0">
              <a:solidFill>
                <a:srgbClr val="40505E"/>
              </a:solidFill>
              <a:latin typeface="Lato Heavy" panose="020F0502020204030203" pitchFamily="34" charset="0"/>
              <a:cs typeface="Lato Heavy" panose="020F0502020204030203"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198" y="3170072"/>
            <a:ext cx="1922511" cy="141339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174" y="3170072"/>
            <a:ext cx="1954238" cy="143671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370" y="3161504"/>
            <a:ext cx="1934166" cy="142196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7519" y="3149841"/>
            <a:ext cx="1981758" cy="1456949"/>
          </a:xfrm>
          <a:prstGeom prst="rect">
            <a:avLst/>
          </a:prstGeom>
        </p:spPr>
      </p:pic>
      <p:sp>
        <p:nvSpPr>
          <p:cNvPr id="9" name="Rectangle 8"/>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6385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a:extLst>
              <a:ext uri="{FF2B5EF4-FFF2-40B4-BE49-F238E27FC236}">
                <a16:creationId xmlns="" xmlns:a16="http://schemas.microsoft.com/office/drawing/2014/main" id="{FA41E75F-DA3F-AD44-BD29-53B147E38105}"/>
              </a:ext>
            </a:extLst>
          </p:cNvPr>
          <p:cNvSpPr txBox="1">
            <a:spLocks/>
          </p:cNvSpPr>
          <p:nvPr/>
        </p:nvSpPr>
        <p:spPr>
          <a:xfrm>
            <a:off x="2786356" y="581344"/>
            <a:ext cx="8683910"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40505E"/>
                </a:solidFill>
                <a:latin typeface="Lato Heavy" panose="020F0502020204030203" pitchFamily="34" charset="0"/>
                <a:cs typeface="Lato Heavy" panose="020F0502020204030203" pitchFamily="34" charset="0"/>
              </a:rPr>
              <a:t>3</a:t>
            </a:r>
            <a:r>
              <a:rPr lang="en-GB" sz="3600">
                <a:solidFill>
                  <a:srgbClr val="40505E"/>
                </a:solidFill>
                <a:latin typeface="Lato Heavy" panose="020F0502020204030203" pitchFamily="34" charset="0"/>
                <a:cs typeface="Lato Heavy" panose="020F0502020204030203" pitchFamily="34" charset="0"/>
              </a:rPr>
              <a:t>. </a:t>
            </a:r>
            <a:r>
              <a:rPr lang="en-GB" sz="3600" smtClean="0">
                <a:solidFill>
                  <a:srgbClr val="40505E"/>
                </a:solidFill>
                <a:latin typeface="Lato Heavy" panose="020F0502020204030203" pitchFamily="34" charset="0"/>
                <a:cs typeface="Lato Heavy" panose="020F0502020204030203" pitchFamily="34" charset="0"/>
              </a:rPr>
              <a:t>Có bao nhiêu củ cà rốt đã tô màu?</a:t>
            </a:r>
            <a:endParaRPr lang="en-GB" sz="3600" dirty="0">
              <a:solidFill>
                <a:srgbClr val="40505E"/>
              </a:solidFill>
              <a:latin typeface="Lato Heavy" panose="020F0502020204030203" pitchFamily="34" charset="0"/>
              <a:cs typeface="Lato Heavy" panose="020F0502020204030203"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348" r="21349"/>
          <a:stretch/>
        </p:blipFill>
        <p:spPr>
          <a:xfrm>
            <a:off x="3668552" y="1929456"/>
            <a:ext cx="3459759" cy="1032264"/>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40" y="2089416"/>
            <a:ext cx="3116418" cy="507758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2055" r="22170"/>
          <a:stretch/>
        </p:blipFill>
        <p:spPr>
          <a:xfrm>
            <a:off x="3668554" y="3432707"/>
            <a:ext cx="3459757" cy="1060563"/>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1897" r="22249"/>
          <a:stretch/>
        </p:blipFill>
        <p:spPr>
          <a:xfrm>
            <a:off x="3668552" y="4937497"/>
            <a:ext cx="3464675" cy="106056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21738" r="21853"/>
          <a:stretch/>
        </p:blipFill>
        <p:spPr>
          <a:xfrm>
            <a:off x="8268606" y="1929456"/>
            <a:ext cx="3587712" cy="1087412"/>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21897" r="22011"/>
          <a:stretch/>
        </p:blipFill>
        <p:spPr>
          <a:xfrm>
            <a:off x="8268603" y="3399704"/>
            <a:ext cx="3587715" cy="1093566"/>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21659" r="21931"/>
          <a:stretch/>
        </p:blipFill>
        <p:spPr>
          <a:xfrm>
            <a:off x="8268604" y="4919600"/>
            <a:ext cx="3574575" cy="1083431"/>
          </a:xfrm>
          <a:prstGeom prst="rect">
            <a:avLst/>
          </a:prstGeom>
        </p:spPr>
      </p:pic>
      <p:sp>
        <p:nvSpPr>
          <p:cNvPr id="38" name="TextBox 37"/>
          <p:cNvSpPr txBox="1"/>
          <p:nvPr/>
        </p:nvSpPr>
        <p:spPr>
          <a:xfrm>
            <a:off x="3045914" y="2206399"/>
            <a:ext cx="575313" cy="553755"/>
          </a:xfrm>
          <a:prstGeom prst="rect">
            <a:avLst/>
          </a:prstGeom>
          <a:noFill/>
        </p:spPr>
        <p:txBody>
          <a:bodyPr wrap="square" lIns="121679" tIns="60840" rIns="121679" bIns="60840" rtlCol="0">
            <a:spAutoFit/>
          </a:bodyPr>
          <a:lstStyle/>
          <a:p>
            <a:r>
              <a:rPr lang="en-GB" sz="2800" dirty="0" smtClean="0">
                <a:latin typeface="Arial" pitchFamily="34" charset="0"/>
                <a:cs typeface="Arial" pitchFamily="34" charset="0"/>
              </a:rPr>
              <a:t>a)</a:t>
            </a:r>
            <a:endParaRPr lang="en-GB" sz="2800" dirty="0">
              <a:latin typeface="Arial" pitchFamily="34" charset="0"/>
              <a:cs typeface="Arial" pitchFamily="34" charset="0"/>
            </a:endParaRPr>
          </a:p>
        </p:txBody>
      </p:sp>
      <p:sp>
        <p:nvSpPr>
          <p:cNvPr id="39" name="TextBox 38"/>
          <p:cNvSpPr txBox="1"/>
          <p:nvPr/>
        </p:nvSpPr>
        <p:spPr>
          <a:xfrm>
            <a:off x="3040964" y="3700341"/>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b</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0" name="TextBox 39"/>
          <p:cNvSpPr txBox="1"/>
          <p:nvPr/>
        </p:nvSpPr>
        <p:spPr>
          <a:xfrm>
            <a:off x="3040964" y="5215170"/>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c</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1" name="TextBox 40"/>
          <p:cNvSpPr txBox="1"/>
          <p:nvPr/>
        </p:nvSpPr>
        <p:spPr>
          <a:xfrm>
            <a:off x="7625172" y="2206399"/>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d</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2" name="TextBox 41"/>
          <p:cNvSpPr txBox="1"/>
          <p:nvPr/>
        </p:nvSpPr>
        <p:spPr>
          <a:xfrm>
            <a:off x="7625172" y="3716843"/>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e</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43" name="TextBox 42"/>
          <p:cNvSpPr txBox="1"/>
          <p:nvPr/>
        </p:nvSpPr>
        <p:spPr>
          <a:xfrm>
            <a:off x="7625172" y="5215170"/>
            <a:ext cx="575313" cy="553755"/>
          </a:xfrm>
          <a:prstGeom prst="rect">
            <a:avLst/>
          </a:prstGeom>
          <a:noFill/>
        </p:spPr>
        <p:txBody>
          <a:bodyPr wrap="square" lIns="121679" tIns="60840" rIns="121679" bIns="60840" rtlCol="0">
            <a:spAutoFit/>
          </a:bodyPr>
          <a:lstStyle/>
          <a:p>
            <a:r>
              <a:rPr lang="en-GB" sz="2800" dirty="0">
                <a:latin typeface="Arial" pitchFamily="34" charset="0"/>
                <a:cs typeface="Arial" pitchFamily="34" charset="0"/>
              </a:rPr>
              <a:t>g</a:t>
            </a:r>
            <a:r>
              <a:rPr lang="en-GB" sz="2800" dirty="0" smtClean="0">
                <a:latin typeface="Arial" pitchFamily="34" charset="0"/>
                <a:cs typeface="Arial" pitchFamily="34" charset="0"/>
              </a:rPr>
              <a:t>)</a:t>
            </a:r>
            <a:endParaRPr lang="en-GB" sz="2800" dirty="0">
              <a:latin typeface="Arial" pitchFamily="34" charset="0"/>
              <a:cs typeface="Arial" pitchFamily="34" charset="0"/>
            </a:endParaRPr>
          </a:p>
        </p:txBody>
      </p:sp>
      <p:sp>
        <p:nvSpPr>
          <p:cNvPr id="18" name="Rectangle 17"/>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362528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12293" descr="26"/>
          <p:cNvPicPr>
            <a:picLocks noChangeAspect="1"/>
          </p:cNvPicPr>
          <p:nvPr/>
        </p:nvPicPr>
        <p:blipFill>
          <a:blip r:embed="rId3"/>
          <a:stretch>
            <a:fillRect/>
          </a:stretch>
        </p:blipFill>
        <p:spPr>
          <a:xfrm>
            <a:off x="-167482" y="50802"/>
            <a:ext cx="12004742" cy="7005890"/>
          </a:xfrm>
          <a:prstGeom prst="rect">
            <a:avLst/>
          </a:prstGeom>
          <a:noFill/>
          <a:ln w="9525">
            <a:noFill/>
          </a:ln>
        </p:spPr>
      </p:pic>
      <p:pic>
        <p:nvPicPr>
          <p:cNvPr id="7" name="图片 12292" descr="27"/>
          <p:cNvPicPr>
            <a:picLocks noChangeAspect="1"/>
          </p:cNvPicPr>
          <p:nvPr/>
        </p:nvPicPr>
        <p:blipFill>
          <a:blip r:embed="rId4"/>
          <a:stretch>
            <a:fillRect/>
          </a:stretch>
        </p:blipFill>
        <p:spPr>
          <a:xfrm>
            <a:off x="9480002" y="3048000"/>
            <a:ext cx="1998286" cy="3705031"/>
          </a:xfrm>
          <a:prstGeom prst="rect">
            <a:avLst/>
          </a:prstGeom>
          <a:noFill/>
          <a:ln w="9525">
            <a:noFill/>
          </a:ln>
        </p:spPr>
      </p:pic>
      <p:sp>
        <p:nvSpPr>
          <p:cNvPr id="4" name="文本框 2055"/>
          <p:cNvSpPr txBox="1"/>
          <p:nvPr/>
        </p:nvSpPr>
        <p:spPr>
          <a:xfrm>
            <a:off x="0" y="2362200"/>
            <a:ext cx="9584339" cy="1782539"/>
          </a:xfrm>
          <a:prstGeom prst="rect">
            <a:avLst/>
          </a:prstGeom>
          <a:noFill/>
          <a:ln w="9525">
            <a:noFill/>
          </a:ln>
        </p:spPr>
        <p:txBody>
          <a:bodyPr lIns="68580" tIns="34290" rIns="68580" bIns="34290">
            <a:spAutoFit/>
          </a:bodyPr>
          <a:lstStyle/>
          <a:p>
            <a:pPr algn="ctr">
              <a:spcBef>
                <a:spcPts val="448"/>
              </a:spcBef>
            </a:pPr>
            <a:r>
              <a:rPr lang="en-US" sz="5400" smtClean="0">
                <a:solidFill>
                  <a:srgbClr val="FF0066"/>
                </a:solidFill>
                <a:latin typeface="Arial" pitchFamily="34" charset="0"/>
                <a:ea typeface="Kids" pitchFamily="2" charset="0"/>
                <a:cs typeface="Arial" pitchFamily="34" charset="0"/>
              </a:rPr>
              <a:t>KHỞI ĐỘNG</a:t>
            </a:r>
          </a:p>
          <a:p>
            <a:pPr algn="ctr">
              <a:spcBef>
                <a:spcPts val="448"/>
              </a:spcBef>
            </a:pPr>
            <a:r>
              <a:rPr lang="en-US" sz="5400" smtClean="0">
                <a:solidFill>
                  <a:srgbClr val="FF0066"/>
                </a:solidFill>
                <a:latin typeface="Arial" pitchFamily="34" charset="0"/>
                <a:ea typeface="Kids" pitchFamily="2" charset="0"/>
                <a:cs typeface="Arial" pitchFamily="34" charset="0"/>
              </a:rPr>
              <a:t>CON SỐ MAY MẮN</a:t>
            </a:r>
          </a:p>
        </p:txBody>
      </p:sp>
    </p:spTree>
    <p:extLst>
      <p:ext uri="{BB962C8B-B14F-4D97-AF65-F5344CB8AC3E}">
        <p14:creationId xmlns:p14="http://schemas.microsoft.com/office/powerpoint/2010/main" val="11411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5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4"/>
                                        </p:tgtEl>
                                        <p:attrNameLst>
                                          <p:attrName>fillcolor</p:attrName>
                                        </p:attrNameLst>
                                      </p:cBhvr>
                                      <p:tavLst>
                                        <p:tav tm="0">
                                          <p:val>
                                            <p:clrVal>
                                              <a:schemeClr val="accent2"/>
                                            </p:clrVal>
                                          </p:val>
                                        </p:tav>
                                        <p:tav tm="50000">
                                          <p:val>
                                            <p:clrVal>
                                              <a:schemeClr val="hlink"/>
                                            </p:clrVal>
                                          </p:val>
                                        </p:tav>
                                      </p:tavLst>
                                    </p:anim>
                                    <p:set>
                                      <p:cBhvr>
                                        <p:cTn id="9" dur="250"/>
                                        <p:tgtEl>
                                          <p:spTgt spid="4"/>
                                        </p:tgtEl>
                                        <p:attrNameLst>
                                          <p:attrName>fill.type</p:attrName>
                                        </p:attrNameLst>
                                      </p:cBhvr>
                                      <p:to>
                                        <p:strVal val="solid"/>
                                      </p:to>
                                    </p:set>
                                  </p:childTnLst>
                                </p:cTn>
                              </p:par>
                              <p:par>
                                <p:cTn id="10" presetID="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84507" y="2320066"/>
            <a:ext cx="675721" cy="984643"/>
          </a:xfrm>
          <a:prstGeom prst="rect">
            <a:avLst/>
          </a:prstGeom>
          <a:noFill/>
        </p:spPr>
        <p:txBody>
          <a:bodyPr wrap="square" lIns="121679" tIns="60840" rIns="121679" bIns="60840" rtlCol="0">
            <a:spAutoFit/>
          </a:bodyPr>
          <a:lstStyle/>
          <a:p>
            <a:r>
              <a:rPr lang="en-GB" sz="2800" dirty="0" smtClean="0">
                <a:latin typeface="Arial" pitchFamily="34" charset="0"/>
                <a:cs typeface="Arial" pitchFamily="34" charset="0"/>
              </a:rPr>
              <a:t>a)</a:t>
            </a:r>
            <a:endParaRPr lang="en-GB" sz="28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71" y="2320068"/>
            <a:ext cx="1312251" cy="2217862"/>
          </a:xfrm>
          <a:prstGeom prst="rect">
            <a:avLst/>
          </a:prstGeom>
        </p:spPr>
      </p:pic>
      <p:sp>
        <p:nvSpPr>
          <p:cNvPr id="19" name="Content Placeholder 2">
            <a:extLst>
              <a:ext uri="{FF2B5EF4-FFF2-40B4-BE49-F238E27FC236}">
                <a16:creationId xmlns="" xmlns:a16="http://schemas.microsoft.com/office/drawing/2014/main"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548" y="2320066"/>
            <a:ext cx="1063439" cy="199926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353" y="2320067"/>
            <a:ext cx="1063439" cy="199926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3</a:t>
            </a:r>
          </a:p>
        </p:txBody>
      </p:sp>
      <p:sp>
        <p:nvSpPr>
          <p:cNvPr id="13" name="Rectangle 12"/>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137672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68528" y="2320066"/>
            <a:ext cx="787497" cy="615311"/>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b</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71" y="2320068"/>
            <a:ext cx="1312251" cy="2217862"/>
          </a:xfrm>
          <a:prstGeom prst="rect">
            <a:avLst/>
          </a:prstGeom>
        </p:spPr>
      </p:pic>
      <p:sp>
        <p:nvSpPr>
          <p:cNvPr id="19" name="Content Placeholder 2">
            <a:extLst>
              <a:ext uri="{FF2B5EF4-FFF2-40B4-BE49-F238E27FC236}">
                <a16:creationId xmlns="" xmlns:a16="http://schemas.microsoft.com/office/drawing/2014/main"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353" y="2320067"/>
            <a:ext cx="1063439" cy="199926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998" y="2210768"/>
            <a:ext cx="1312251" cy="2217862"/>
          </a:xfrm>
          <a:prstGeom prst="rect">
            <a:avLst/>
          </a:prstGeom>
        </p:spPr>
      </p:pic>
      <p:sp>
        <p:nvSpPr>
          <p:cNvPr id="18" name="Rectangle 17"/>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48405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486" y="2320064"/>
            <a:ext cx="1063439" cy="199926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575" y="2320064"/>
            <a:ext cx="1063439" cy="1999267"/>
          </a:xfrm>
          <a:prstGeom prst="rect">
            <a:avLst/>
          </a:prstGeom>
        </p:spPr>
      </p:pic>
      <p:sp>
        <p:nvSpPr>
          <p:cNvPr id="9" name="TextBox 8"/>
          <p:cNvSpPr txBox="1"/>
          <p:nvPr/>
        </p:nvSpPr>
        <p:spPr>
          <a:xfrm>
            <a:off x="4184507" y="2320066"/>
            <a:ext cx="675721" cy="615311"/>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c</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4110" y="2210765"/>
            <a:ext cx="1312251" cy="2217862"/>
          </a:xfrm>
          <a:prstGeom prst="rect">
            <a:avLst/>
          </a:prstGeom>
        </p:spPr>
      </p:pic>
      <p:sp>
        <p:nvSpPr>
          <p:cNvPr id="19" name="Content Placeholder 2">
            <a:extLst>
              <a:ext uri="{FF2B5EF4-FFF2-40B4-BE49-F238E27FC236}">
                <a16:creationId xmlns="" xmlns:a16="http://schemas.microsoft.com/office/drawing/2014/main"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548" y="2320066"/>
            <a:ext cx="1063439" cy="199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4</a:t>
            </a:r>
          </a:p>
        </p:txBody>
      </p:sp>
      <p:sp>
        <p:nvSpPr>
          <p:cNvPr id="14" name="Rectangle 13"/>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249263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0721" y="2320066"/>
            <a:ext cx="743293" cy="615311"/>
          </a:xfrm>
          <a:prstGeom prst="rect">
            <a:avLst/>
          </a:prstGeom>
          <a:noFill/>
        </p:spPr>
        <p:txBody>
          <a:bodyPr wrap="square" lIns="121679" tIns="60840" rIns="121679" bIns="60840" rtlCol="0">
            <a:spAutoFit/>
          </a:bodyPr>
          <a:lstStyle/>
          <a:p>
            <a:r>
              <a:rPr lang="en-GB" sz="3200" dirty="0" smtClean="0">
                <a:latin typeface="Arial" pitchFamily="34" charset="0"/>
                <a:cs typeface="Arial" pitchFamily="34" charset="0"/>
              </a:rPr>
              <a:t>d)</a:t>
            </a:r>
            <a:endParaRPr lang="en-GB" sz="32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232" y="2210767"/>
            <a:ext cx="1312251" cy="2217862"/>
          </a:xfrm>
          <a:prstGeom prst="rect">
            <a:avLst/>
          </a:prstGeom>
        </p:spPr>
      </p:pic>
      <p:sp>
        <p:nvSpPr>
          <p:cNvPr id="19" name="Content Placeholder 2">
            <a:extLst>
              <a:ext uri="{FF2B5EF4-FFF2-40B4-BE49-F238E27FC236}">
                <a16:creationId xmlns="" xmlns:a16="http://schemas.microsoft.com/office/drawing/2014/main"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884" y="2320067"/>
            <a:ext cx="1063439" cy="199926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1</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4972" y="2210767"/>
            <a:ext cx="1312251" cy="2217862"/>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9983" y="2320068"/>
            <a:ext cx="1312251" cy="2217862"/>
          </a:xfrm>
          <a:prstGeom prst="rect">
            <a:avLst/>
          </a:prstGeom>
        </p:spPr>
      </p:pic>
      <p:sp>
        <p:nvSpPr>
          <p:cNvPr id="20" name="Rectangle 19"/>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278976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516" y="2320064"/>
            <a:ext cx="1063439" cy="199926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3486" y="2320064"/>
            <a:ext cx="1063439" cy="199926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5575" y="2320064"/>
            <a:ext cx="1063439" cy="1999267"/>
          </a:xfrm>
          <a:prstGeom prst="rect">
            <a:avLst/>
          </a:prstGeom>
        </p:spPr>
      </p:pic>
      <p:sp>
        <p:nvSpPr>
          <p:cNvPr id="9" name="TextBox 8"/>
          <p:cNvSpPr txBox="1"/>
          <p:nvPr/>
        </p:nvSpPr>
        <p:spPr>
          <a:xfrm>
            <a:off x="4184507" y="2320066"/>
            <a:ext cx="675721" cy="1107753"/>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e</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57" y="2320067"/>
            <a:ext cx="1063439" cy="1999267"/>
          </a:xfrm>
          <a:prstGeom prst="rect">
            <a:avLst/>
          </a:prstGeom>
        </p:spPr>
      </p:pic>
      <p:sp>
        <p:nvSpPr>
          <p:cNvPr id="19" name="Content Placeholder 2">
            <a:extLst>
              <a:ext uri="{FF2B5EF4-FFF2-40B4-BE49-F238E27FC236}">
                <a16:creationId xmlns="" xmlns:a16="http://schemas.microsoft.com/office/drawing/2014/main"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548" y="2320066"/>
            <a:ext cx="1063439" cy="19992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5</a:t>
            </a:r>
          </a:p>
        </p:txBody>
      </p:sp>
      <p:sp>
        <p:nvSpPr>
          <p:cNvPr id="20" name="Rectangle 19"/>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326287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0721" y="2320066"/>
            <a:ext cx="743293" cy="615311"/>
          </a:xfrm>
          <a:prstGeom prst="rect">
            <a:avLst/>
          </a:prstGeom>
          <a:noFill/>
        </p:spPr>
        <p:txBody>
          <a:bodyPr wrap="square" lIns="121679" tIns="60840" rIns="121679" bIns="60840" rtlCol="0">
            <a:spAutoFit/>
          </a:bodyPr>
          <a:lstStyle/>
          <a:p>
            <a:r>
              <a:rPr lang="en-GB" sz="3200" dirty="0">
                <a:latin typeface="Arial" pitchFamily="34" charset="0"/>
                <a:cs typeface="Arial" pitchFamily="34" charset="0"/>
              </a:rPr>
              <a:t>g</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6471" y="2320068"/>
            <a:ext cx="1312251" cy="2217862"/>
          </a:xfrm>
          <a:prstGeom prst="rect">
            <a:avLst/>
          </a:prstGeom>
        </p:spPr>
      </p:pic>
      <p:sp>
        <p:nvSpPr>
          <p:cNvPr id="19" name="Content Placeholder 2">
            <a:extLst>
              <a:ext uri="{FF2B5EF4-FFF2-40B4-BE49-F238E27FC236}">
                <a16:creationId xmlns="" xmlns:a16="http://schemas.microsoft.com/office/drawing/2014/main" id="{FA41E75F-DA3F-AD44-BD29-53B147E38105}"/>
              </a:ext>
            </a:extLst>
          </p:cNvPr>
          <p:cNvSpPr txBox="1">
            <a:spLocks/>
          </p:cNvSpPr>
          <p:nvPr/>
        </p:nvSpPr>
        <p:spPr>
          <a:xfrm>
            <a:off x="713053" y="1025995"/>
            <a:ext cx="4342972"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rồi</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nhặt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rốt</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đã</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tô</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màu</a:t>
            </a:r>
            <a:endParaRPr lang="en-GB" sz="2700" dirty="0">
              <a:solidFill>
                <a:srgbClr val="40505E"/>
              </a:solidFill>
              <a:latin typeface="Lato Heavy" panose="020F0502020204030203" pitchFamily="34" charset="0"/>
              <a:cs typeface="Lato Heavy" panose="020F0502020204030203" pitchFamily="34" charset="0"/>
            </a:endParaRPr>
          </a:p>
          <a:p>
            <a:pPr algn="l"/>
            <a:endParaRPr lang="en-GB" sz="2700" dirty="0">
              <a:solidFill>
                <a:srgbClr val="40505E"/>
              </a:solidFill>
              <a:latin typeface="Lato Heavy" panose="020F0502020204030203" pitchFamily="34" charset="0"/>
              <a:cs typeface="Lato Heavy" panose="020F0502020204030203"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722" y="2320068"/>
            <a:ext cx="1312251" cy="22178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 y="3079757"/>
            <a:ext cx="3388236" cy="1675372"/>
          </a:xfrm>
          <a:prstGeom prst="rect">
            <a:avLst/>
          </a:prstGeom>
        </p:spPr>
      </p:pic>
      <p:sp>
        <p:nvSpPr>
          <p:cNvPr id="16" name="Rounded Rectangle 15"/>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17" name="Rounded Rectangle 16"/>
          <p:cNvSpPr/>
          <p:nvPr/>
        </p:nvSpPr>
        <p:spPr>
          <a:xfrm>
            <a:off x="1387788" y="3964945"/>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5900" b="1" dirty="0"/>
              <a:t>0</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220" y="2320066"/>
            <a:ext cx="1312251" cy="2217862"/>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981" y="2320065"/>
            <a:ext cx="1312251" cy="2217862"/>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729" y="2320065"/>
            <a:ext cx="1312251" cy="2217862"/>
          </a:xfrm>
          <a:prstGeom prst="rect">
            <a:avLst/>
          </a:prstGeom>
        </p:spPr>
      </p:pic>
      <p:sp>
        <p:nvSpPr>
          <p:cNvPr id="21" name="Cloud Callout 20"/>
          <p:cNvSpPr/>
          <p:nvPr/>
        </p:nvSpPr>
        <p:spPr>
          <a:xfrm>
            <a:off x="1230056" y="1675242"/>
            <a:ext cx="2446582" cy="128964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1300" dirty="0" err="1">
                <a:solidFill>
                  <a:schemeClr val="accent1">
                    <a:lumMod val="75000"/>
                  </a:schemeClr>
                </a:solidFill>
              </a:rPr>
              <a:t>Không</a:t>
            </a:r>
            <a:r>
              <a:rPr lang="en-GB" sz="1300" dirty="0">
                <a:solidFill>
                  <a:schemeClr val="accent1">
                    <a:lumMod val="75000"/>
                  </a:schemeClr>
                </a:solidFill>
              </a:rPr>
              <a:t> </a:t>
            </a:r>
            <a:r>
              <a:rPr lang="en-GB" sz="1300" dirty="0" err="1">
                <a:solidFill>
                  <a:schemeClr val="accent1">
                    <a:lumMod val="75000"/>
                  </a:schemeClr>
                </a:solidFill>
              </a:rPr>
              <a:t>có</a:t>
            </a:r>
            <a:r>
              <a:rPr lang="en-GB" sz="1300" dirty="0">
                <a:solidFill>
                  <a:schemeClr val="accent1">
                    <a:lumMod val="75000"/>
                  </a:schemeClr>
                </a:solidFill>
              </a:rPr>
              <a:t> </a:t>
            </a:r>
            <a:r>
              <a:rPr lang="en-GB" sz="1300" dirty="0" err="1">
                <a:solidFill>
                  <a:schemeClr val="accent1">
                    <a:lumMod val="75000"/>
                  </a:schemeClr>
                </a:solidFill>
              </a:rPr>
              <a:t>củ</a:t>
            </a:r>
            <a:r>
              <a:rPr lang="en-GB" sz="1300" dirty="0">
                <a:solidFill>
                  <a:schemeClr val="accent1">
                    <a:lumMod val="75000"/>
                  </a:schemeClr>
                </a:solidFill>
              </a:rPr>
              <a:t> </a:t>
            </a:r>
            <a:r>
              <a:rPr lang="en-GB" sz="1300" dirty="0" err="1">
                <a:solidFill>
                  <a:schemeClr val="accent1">
                    <a:lumMod val="75000"/>
                  </a:schemeClr>
                </a:solidFill>
              </a:rPr>
              <a:t>cà</a:t>
            </a:r>
            <a:r>
              <a:rPr lang="en-GB" sz="1300" dirty="0">
                <a:solidFill>
                  <a:schemeClr val="accent1">
                    <a:lumMod val="75000"/>
                  </a:schemeClr>
                </a:solidFill>
              </a:rPr>
              <a:t> </a:t>
            </a:r>
            <a:r>
              <a:rPr lang="en-GB" sz="1300" dirty="0" err="1">
                <a:solidFill>
                  <a:schemeClr val="accent1">
                    <a:lumMod val="75000"/>
                  </a:schemeClr>
                </a:solidFill>
              </a:rPr>
              <a:t>rốt</a:t>
            </a:r>
            <a:r>
              <a:rPr lang="en-GB" sz="1300" dirty="0">
                <a:solidFill>
                  <a:schemeClr val="accent1">
                    <a:lumMod val="75000"/>
                  </a:schemeClr>
                </a:solidFill>
              </a:rPr>
              <a:t> </a:t>
            </a:r>
            <a:r>
              <a:rPr lang="en-GB" sz="1300" dirty="0" err="1">
                <a:solidFill>
                  <a:schemeClr val="accent1">
                    <a:lumMod val="75000"/>
                  </a:schemeClr>
                </a:solidFill>
              </a:rPr>
              <a:t>đã</a:t>
            </a:r>
            <a:r>
              <a:rPr lang="en-GB" sz="1300" dirty="0">
                <a:solidFill>
                  <a:schemeClr val="accent1">
                    <a:lumMod val="75000"/>
                  </a:schemeClr>
                </a:solidFill>
              </a:rPr>
              <a:t> </a:t>
            </a:r>
            <a:r>
              <a:rPr lang="en-GB" sz="1300" dirty="0" err="1">
                <a:solidFill>
                  <a:schemeClr val="accent1">
                    <a:lumMod val="75000"/>
                  </a:schemeClr>
                </a:solidFill>
              </a:rPr>
              <a:t>tô</a:t>
            </a:r>
            <a:r>
              <a:rPr lang="en-GB" sz="1300" dirty="0">
                <a:solidFill>
                  <a:schemeClr val="accent1">
                    <a:lumMod val="75000"/>
                  </a:schemeClr>
                </a:solidFill>
              </a:rPr>
              <a:t> </a:t>
            </a:r>
            <a:r>
              <a:rPr lang="en-GB" sz="1300" dirty="0" err="1">
                <a:solidFill>
                  <a:schemeClr val="accent1">
                    <a:lumMod val="75000"/>
                  </a:schemeClr>
                </a:solidFill>
              </a:rPr>
              <a:t>màu</a:t>
            </a:r>
            <a:r>
              <a:rPr lang="en-GB" sz="1300" dirty="0">
                <a:solidFill>
                  <a:schemeClr val="accent1">
                    <a:lumMod val="75000"/>
                  </a:schemeClr>
                </a:solidFill>
              </a:rPr>
              <a:t> </a:t>
            </a:r>
            <a:r>
              <a:rPr lang="en-GB" sz="1300" dirty="0" err="1">
                <a:solidFill>
                  <a:schemeClr val="accent1">
                    <a:lumMod val="75000"/>
                  </a:schemeClr>
                </a:solidFill>
              </a:rPr>
              <a:t>nào</a:t>
            </a:r>
            <a:endParaRPr lang="en-GB" sz="1300" dirty="0">
              <a:solidFill>
                <a:schemeClr val="accent1">
                  <a:lumMod val="75000"/>
                </a:schemeClr>
              </a:solidFill>
            </a:endParaRPr>
          </a:p>
        </p:txBody>
      </p:sp>
    </p:spTree>
    <p:extLst>
      <p:ext uri="{BB962C8B-B14F-4D97-AF65-F5344CB8AC3E}">
        <p14:creationId xmlns:p14="http://schemas.microsoft.com/office/powerpoint/2010/main" val="162025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64377"/>
            <a:ext cx="6011266" cy="4519805"/>
          </a:xfrm>
          <a:prstGeom prst="rect">
            <a:avLst/>
          </a:prstGeom>
        </p:spPr>
      </p:pic>
      <p:sp>
        <p:nvSpPr>
          <p:cNvPr id="2" name="Content Placeholder 2">
            <a:extLst>
              <a:ext uri="{FF2B5EF4-FFF2-40B4-BE49-F238E27FC236}">
                <a16:creationId xmlns="" xmlns:a16="http://schemas.microsoft.com/office/drawing/2014/main" id="{FA41E75F-DA3F-AD44-BD29-53B147E38105}"/>
              </a:ext>
            </a:extLst>
          </p:cNvPr>
          <p:cNvSpPr txBox="1">
            <a:spLocks/>
          </p:cNvSpPr>
          <p:nvPr/>
        </p:nvSpPr>
        <p:spPr>
          <a:xfrm>
            <a:off x="3781324" y="398610"/>
            <a:ext cx="7317969" cy="44638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700" dirty="0">
                <a:solidFill>
                  <a:srgbClr val="40505E"/>
                </a:solidFill>
                <a:latin typeface="Lato Heavy" panose="020F0502020204030203" pitchFamily="34" charset="0"/>
                <a:cs typeface="Lato Heavy" panose="020F0502020204030203" pitchFamily="34" charset="0"/>
              </a:rPr>
              <a:t>4. </a:t>
            </a:r>
            <a:r>
              <a:rPr lang="en-GB" sz="2700" dirty="0" err="1">
                <a:solidFill>
                  <a:srgbClr val="40505E"/>
                </a:solidFill>
                <a:latin typeface="Lato Heavy" panose="020F0502020204030203" pitchFamily="34" charset="0"/>
                <a:cs typeface="Lato Heavy" panose="020F0502020204030203" pitchFamily="34" charset="0"/>
              </a:rPr>
              <a:t>Đưa</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các</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chú</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gà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có</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số</a:t>
            </a:r>
            <a:r>
              <a:rPr lang="en-GB" sz="2700" dirty="0">
                <a:solidFill>
                  <a:srgbClr val="40505E"/>
                </a:solidFill>
                <a:latin typeface="Lato Heavy" panose="020F0502020204030203" pitchFamily="34" charset="0"/>
                <a:cs typeface="Lato Heavy" panose="020F0502020204030203" pitchFamily="34" charset="0"/>
              </a:rPr>
              <a:t> 2 </a:t>
            </a:r>
            <a:r>
              <a:rPr lang="en-GB" sz="2700" dirty="0" err="1">
                <a:solidFill>
                  <a:srgbClr val="40505E"/>
                </a:solidFill>
                <a:latin typeface="Lato Heavy" panose="020F0502020204030203" pitchFamily="34" charset="0"/>
                <a:cs typeface="Lato Heavy" panose="020F0502020204030203" pitchFamily="34" charset="0"/>
              </a:rPr>
              <a:t>về</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chuồng</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và</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đếm</a:t>
            </a:r>
            <a:r>
              <a:rPr lang="en-GB" sz="2700" dirty="0">
                <a:solidFill>
                  <a:srgbClr val="40505E"/>
                </a:solidFill>
                <a:latin typeface="Lato Heavy" panose="020F0502020204030203" pitchFamily="34" charset="0"/>
                <a:cs typeface="Lato Heavy" panose="020F0502020204030203" pitchFamily="34" charset="0"/>
              </a:rPr>
              <a:t> </a:t>
            </a:r>
            <a:r>
              <a:rPr lang="en-GB" sz="2700" dirty="0" err="1">
                <a:solidFill>
                  <a:srgbClr val="40505E"/>
                </a:solidFill>
                <a:latin typeface="Lato Heavy" panose="020F0502020204030203" pitchFamily="34" charset="0"/>
                <a:cs typeface="Lato Heavy" panose="020F0502020204030203" pitchFamily="34" charset="0"/>
              </a:rPr>
              <a:t>chúng</a:t>
            </a:r>
            <a:endParaRPr lang="en-GB" sz="2700" dirty="0">
              <a:solidFill>
                <a:srgbClr val="40505E"/>
              </a:solidFill>
              <a:latin typeface="Lato Heavy" panose="020F0502020204030203" pitchFamily="34" charset="0"/>
              <a:cs typeface="Lato Heavy" panose="020F0502020204030203"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0919" r="70451"/>
          <a:stretch/>
        </p:blipFill>
        <p:spPr>
          <a:xfrm>
            <a:off x="4031322" y="3627451"/>
            <a:ext cx="2504742" cy="2360265"/>
          </a:xfrm>
          <a:prstGeom prst="rect">
            <a:avLst/>
          </a:prstGeom>
        </p:spPr>
      </p:pic>
      <p:sp>
        <p:nvSpPr>
          <p:cNvPr id="5" name="Rounded Rectangle 4"/>
          <p:cNvSpPr/>
          <p:nvPr/>
        </p:nvSpPr>
        <p:spPr>
          <a:xfrm>
            <a:off x="1561469" y="1643377"/>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2400" b="1" dirty="0" err="1"/>
              <a:t>Đáp</a:t>
            </a:r>
            <a:r>
              <a:rPr lang="en-GB" sz="2400" b="1" dirty="0"/>
              <a:t> </a:t>
            </a:r>
            <a:r>
              <a:rPr lang="en-GB" sz="2400" b="1" dirty="0" err="1"/>
              <a:t>án</a:t>
            </a:r>
            <a:endParaRPr lang="en-GB" sz="2400" b="1" dirty="0"/>
          </a:p>
        </p:txBody>
      </p:sp>
      <p:sp>
        <p:nvSpPr>
          <p:cNvPr id="6" name="Rounded Rectangle 5"/>
          <p:cNvSpPr/>
          <p:nvPr/>
        </p:nvSpPr>
        <p:spPr>
          <a:xfrm>
            <a:off x="1561469" y="1643377"/>
            <a:ext cx="1358893" cy="1362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rtlCol="0" anchor="ctr"/>
          <a:lstStyle/>
          <a:p>
            <a:pPr algn="ctr"/>
            <a:r>
              <a:rPr lang="en-GB" sz="6000" b="1" dirty="0"/>
              <a:t>3</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665" t="5219" r="73884" b="67981"/>
          <a:stretch/>
        </p:blipFill>
        <p:spPr>
          <a:xfrm>
            <a:off x="5399468" y="1993384"/>
            <a:ext cx="1011135" cy="123461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4976" t="15515" r="51455" b="56839"/>
          <a:stretch/>
        </p:blipFill>
        <p:spPr>
          <a:xfrm>
            <a:off x="7097146" y="2449950"/>
            <a:ext cx="1222685" cy="141323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310" t="73910" r="57919"/>
          <a:stretch/>
        </p:blipFill>
        <p:spPr>
          <a:xfrm>
            <a:off x="6466526" y="5054101"/>
            <a:ext cx="1109811" cy="1286234"/>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4794" t="57830" r="42594" b="16781"/>
          <a:stretch/>
        </p:blipFill>
        <p:spPr>
          <a:xfrm>
            <a:off x="7763233" y="4010630"/>
            <a:ext cx="1113194" cy="127139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0177" r="4042" b="54723"/>
          <a:stretch/>
        </p:blipFill>
        <p:spPr>
          <a:xfrm>
            <a:off x="9648903" y="1034813"/>
            <a:ext cx="2267493" cy="2259128"/>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4794" t="57830" r="42594" b="16781"/>
          <a:stretch/>
        </p:blipFill>
        <p:spPr>
          <a:xfrm>
            <a:off x="8880914" y="2667062"/>
            <a:ext cx="1113194" cy="1271391"/>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61636" t="69538" r="28546" b="4650"/>
          <a:stretch/>
        </p:blipFill>
        <p:spPr>
          <a:xfrm>
            <a:off x="8801575" y="5049180"/>
            <a:ext cx="973339" cy="1451789"/>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4567" t="55433"/>
          <a:stretch/>
        </p:blipFill>
        <p:spPr>
          <a:xfrm>
            <a:off x="9779401" y="3627451"/>
            <a:ext cx="2247716" cy="223451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482" y="844998"/>
            <a:ext cx="2025972" cy="1015537"/>
          </a:xfrm>
          <a:prstGeom prst="rect">
            <a:avLst/>
          </a:prstGeom>
        </p:spPr>
      </p:pic>
      <p:sp>
        <p:nvSpPr>
          <p:cNvPr id="16" name="Rectangle 15"/>
          <p:cNvSpPr/>
          <p:nvPr/>
        </p:nvSpPr>
        <p:spPr>
          <a:xfrm>
            <a:off x="11103409" y="221830"/>
            <a:ext cx="919139" cy="67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79" tIns="60840" rIns="121679" bIns="60840" spcCol="0" rtlCol="0" anchor="ctr"/>
          <a:lstStyle/>
          <a:p>
            <a:pPr algn="ctr"/>
            <a:endParaRPr lang="en-US"/>
          </a:p>
        </p:txBody>
      </p:sp>
    </p:spTree>
    <p:extLst>
      <p:ext uri="{BB962C8B-B14F-4D97-AF65-F5344CB8AC3E}">
        <p14:creationId xmlns:p14="http://schemas.microsoft.com/office/powerpoint/2010/main" val="42328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stretch>
            <a:fillRect/>
          </a:stretch>
        </p:blipFill>
        <p:spPr>
          <a:xfrm>
            <a:off x="-167482" y="50802"/>
            <a:ext cx="12004742" cy="7005890"/>
          </a:xfrm>
          <a:prstGeom prst="rect">
            <a:avLst/>
          </a:prstGeom>
          <a:noFill/>
          <a:ln w="9525">
            <a:noFill/>
          </a:ln>
        </p:spPr>
      </p:pic>
      <p:pic>
        <p:nvPicPr>
          <p:cNvPr id="3" name="图片 12292" descr="27"/>
          <p:cNvPicPr>
            <a:picLocks noChangeAspect="1"/>
          </p:cNvPicPr>
          <p:nvPr/>
        </p:nvPicPr>
        <p:blipFill>
          <a:blip r:embed="rId3"/>
          <a:stretch>
            <a:fillRect/>
          </a:stretch>
        </p:blipFill>
        <p:spPr>
          <a:xfrm>
            <a:off x="9480002" y="3048000"/>
            <a:ext cx="1998286" cy="3705031"/>
          </a:xfrm>
          <a:prstGeom prst="rect">
            <a:avLst/>
          </a:prstGeom>
          <a:noFill/>
          <a:ln w="9525">
            <a:noFill/>
          </a:ln>
        </p:spPr>
      </p:pic>
      <p:sp>
        <p:nvSpPr>
          <p:cNvPr id="4" name="TextBox 3"/>
          <p:cNvSpPr txBox="1"/>
          <p:nvPr/>
        </p:nvSpPr>
        <p:spPr>
          <a:xfrm>
            <a:off x="-243681" y="3006804"/>
            <a:ext cx="9118016" cy="1107996"/>
          </a:xfrm>
          <a:prstGeom prst="rect">
            <a:avLst/>
          </a:prstGeom>
          <a:noFill/>
          <a:ln w="57150">
            <a:noFill/>
          </a:ln>
        </p:spPr>
        <p:txBody>
          <a:bodyPr wrap="square" rtlCol="0">
            <a:spAutoFit/>
          </a:bodyPr>
          <a:lstStyle/>
          <a:p>
            <a:pPr algn="ctr">
              <a:spcBef>
                <a:spcPts val="600"/>
              </a:spcBef>
            </a:pPr>
            <a:r>
              <a:rPr lang="en-US" sz="6600" smtClean="0">
                <a:solidFill>
                  <a:srgbClr val="FF0066"/>
                </a:solidFill>
                <a:latin typeface="Arial" pitchFamily="34" charset="0"/>
                <a:ea typeface="Kids" pitchFamily="2" charset="0"/>
                <a:cs typeface="Arial" pitchFamily="34" charset="0"/>
              </a:rPr>
              <a:t>CỦNG CỐ</a:t>
            </a:r>
          </a:p>
        </p:txBody>
      </p:sp>
    </p:spTree>
    <p:extLst>
      <p:ext uri="{BB962C8B-B14F-4D97-AF65-F5344CB8AC3E}">
        <p14:creationId xmlns:p14="http://schemas.microsoft.com/office/powerpoint/2010/main" val="4021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29"/>
          <a:stretch/>
        </p:blipFill>
        <p:spPr>
          <a:xfrm>
            <a:off x="365918" y="1697645"/>
            <a:ext cx="3777501" cy="31237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02"/>
          <a:stretch/>
        </p:blipFill>
        <p:spPr>
          <a:xfrm>
            <a:off x="4404519" y="1422009"/>
            <a:ext cx="3079158" cy="339937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102"/>
          <a:stretch/>
        </p:blipFill>
        <p:spPr>
          <a:xfrm>
            <a:off x="7800846" y="951761"/>
            <a:ext cx="3995074" cy="3869625"/>
          </a:xfrm>
          <a:prstGeom prst="rect">
            <a:avLst/>
          </a:prstGeom>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138319" y="3259516"/>
            <a:ext cx="685800" cy="681171"/>
          </a:xfrm>
          <a:prstGeom prst="rect">
            <a:avLst/>
          </a:prstGeom>
        </p:spPr>
      </p:pic>
      <p:pic>
        <p:nvPicPr>
          <p:cNvPr id="8" name="Picture 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281319" y="3259515"/>
            <a:ext cx="685800" cy="681171"/>
          </a:xfrm>
          <a:prstGeom prst="rect">
            <a:avLst/>
          </a:prstGeom>
        </p:spPr>
      </p:pic>
      <p:pic>
        <p:nvPicPr>
          <p:cNvPr id="9" name="Picture 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571060" y="3946805"/>
            <a:ext cx="685800" cy="681171"/>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772484" y="3952924"/>
            <a:ext cx="685800" cy="681171"/>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4679505" y="3847161"/>
            <a:ext cx="715614" cy="696141"/>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5670699" y="3847160"/>
            <a:ext cx="715614" cy="696141"/>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6697642" y="3847161"/>
            <a:ext cx="715614" cy="6961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7519" y="3499976"/>
            <a:ext cx="821949" cy="787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6718" y="3506095"/>
            <a:ext cx="821949" cy="787414"/>
          </a:xfrm>
          <a:prstGeom prst="rect">
            <a:avLst/>
          </a:prstGeom>
        </p:spPr>
      </p:pic>
      <p:sp>
        <p:nvSpPr>
          <p:cNvPr id="17" name="Rounded Rectangle 16"/>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18" name="Rounded Rectangle 17"/>
          <p:cNvSpPr/>
          <p:nvPr/>
        </p:nvSpPr>
        <p:spPr>
          <a:xfrm>
            <a:off x="2378071"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2</a:t>
            </a:r>
            <a:endParaRPr lang="en-US" sz="3200" b="1">
              <a:solidFill>
                <a:srgbClr val="FF0000"/>
              </a:solidFill>
              <a:latin typeface="Arial" pitchFamily="34" charset="0"/>
              <a:cs typeface="Arial" pitchFamily="34" charset="0"/>
            </a:endParaRPr>
          </a:p>
        </p:txBody>
      </p:sp>
      <p:sp>
        <p:nvSpPr>
          <p:cNvPr id="19" name="Rounded Rectangle 18"/>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0" name="Rounded Rectangle 19"/>
          <p:cNvSpPr/>
          <p:nvPr/>
        </p:nvSpPr>
        <p:spPr>
          <a:xfrm>
            <a:off x="5624058"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3</a:t>
            </a:r>
            <a:endParaRPr lang="en-US" sz="3200" b="1">
              <a:solidFill>
                <a:srgbClr val="FF0000"/>
              </a:solidFill>
              <a:latin typeface="Arial" pitchFamily="34" charset="0"/>
              <a:cs typeface="Arial" pitchFamily="34" charset="0"/>
            </a:endParaRPr>
          </a:p>
        </p:txBody>
      </p:sp>
      <p:sp>
        <p:nvSpPr>
          <p:cNvPr id="21" name="Rounded Rectangle 20"/>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22" name="Rounded Rectangle 21"/>
          <p:cNvSpPr/>
          <p:nvPr/>
        </p:nvSpPr>
        <p:spPr>
          <a:xfrm>
            <a:off x="90222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Arial" pitchFamily="34" charset="0"/>
                <a:cs typeface="Arial" pitchFamily="34" charset="0"/>
              </a:rPr>
              <a:t>4</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964" descr="1-40"/>
          <p:cNvPicPr>
            <a:picLocks noChangeAspect="1"/>
          </p:cNvPicPr>
          <p:nvPr/>
        </p:nvPicPr>
        <p:blipFill>
          <a:blip r:embed="rId3"/>
          <a:stretch>
            <a:fillRect/>
          </a:stretch>
        </p:blipFill>
        <p:spPr>
          <a:xfrm>
            <a:off x="9205119" y="4748286"/>
            <a:ext cx="2824515" cy="2078061"/>
          </a:xfrm>
          <a:prstGeom prst="rect">
            <a:avLst/>
          </a:prstGeom>
          <a:noFill/>
          <a:ln w="9525">
            <a:noFill/>
          </a:ln>
        </p:spPr>
      </p:pic>
      <p:pic>
        <p:nvPicPr>
          <p:cNvPr id="3" name="图片 40965" descr="1-38"/>
          <p:cNvPicPr>
            <a:picLocks noChangeAspect="1"/>
          </p:cNvPicPr>
          <p:nvPr/>
        </p:nvPicPr>
        <p:blipFill>
          <a:blip r:embed="rId4"/>
          <a:stretch>
            <a:fillRect/>
          </a:stretch>
        </p:blipFill>
        <p:spPr>
          <a:xfrm>
            <a:off x="0" y="-348666"/>
            <a:ext cx="2964543" cy="7331419"/>
          </a:xfrm>
          <a:prstGeom prst="rect">
            <a:avLst/>
          </a:prstGeom>
          <a:noFill/>
          <a:ln w="9525">
            <a:noFill/>
          </a:ln>
        </p:spPr>
      </p:pic>
      <p:pic>
        <p:nvPicPr>
          <p:cNvPr id="4" name="图片 40966" descr="1-39"/>
          <p:cNvPicPr>
            <a:picLocks noChangeAspect="1"/>
          </p:cNvPicPr>
          <p:nvPr/>
        </p:nvPicPr>
        <p:blipFill>
          <a:blip r:embed="rId5"/>
          <a:stretch>
            <a:fillRect/>
          </a:stretch>
        </p:blipFill>
        <p:spPr>
          <a:xfrm>
            <a:off x="2136000" y="2133600"/>
            <a:ext cx="8302388" cy="2350476"/>
          </a:xfrm>
          <a:prstGeom prst="rect">
            <a:avLst/>
          </a:prstGeom>
          <a:noFill/>
          <a:ln w="9525">
            <a:noFill/>
          </a:ln>
        </p:spPr>
      </p:pic>
      <p:sp>
        <p:nvSpPr>
          <p:cNvPr id="8" name="TextBox 7"/>
          <p:cNvSpPr txBox="1"/>
          <p:nvPr/>
        </p:nvSpPr>
        <p:spPr>
          <a:xfrm>
            <a:off x="4328319" y="685800"/>
            <a:ext cx="39624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DẶN DÒ</a:t>
            </a:r>
            <a:endParaRPr lang="en-US" sz="4800">
              <a:solidFill>
                <a:srgbClr val="0070C0"/>
              </a:solidFill>
              <a:latin typeface="Arial" pitchFamily="34" charset="0"/>
              <a:cs typeface="Arial" pitchFamily="34" charset="0"/>
            </a:endParaRPr>
          </a:p>
        </p:txBody>
      </p:sp>
      <p:sp>
        <p:nvSpPr>
          <p:cNvPr id="9" name="TextBox 8"/>
          <p:cNvSpPr txBox="1"/>
          <p:nvPr/>
        </p:nvSpPr>
        <p:spPr>
          <a:xfrm>
            <a:off x="2600382" y="2716878"/>
            <a:ext cx="2236672"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lại bài đã học</a:t>
            </a:r>
            <a:endParaRPr lang="en-US" sz="3200">
              <a:solidFill>
                <a:srgbClr val="0070C0"/>
              </a:solidFill>
              <a:latin typeface="Arial" pitchFamily="34" charset="0"/>
              <a:cs typeface="Arial" pitchFamily="34" charset="0"/>
            </a:endParaRPr>
          </a:p>
        </p:txBody>
      </p:sp>
      <p:sp>
        <p:nvSpPr>
          <p:cNvPr id="10" name="TextBox 9"/>
          <p:cNvSpPr txBox="1"/>
          <p:nvPr/>
        </p:nvSpPr>
        <p:spPr>
          <a:xfrm>
            <a:off x="5194922"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Hoàn thành</a:t>
            </a:r>
          </a:p>
          <a:p>
            <a:pPr algn="ctr"/>
            <a:r>
              <a:rPr lang="en-US" sz="3200" smtClean="0">
                <a:solidFill>
                  <a:srgbClr val="0070C0"/>
                </a:solidFill>
                <a:latin typeface="Arial" pitchFamily="34" charset="0"/>
                <a:cs typeface="Arial" pitchFamily="34" charset="0"/>
              </a:rPr>
              <a:t>bài …</a:t>
            </a:r>
            <a:endParaRPr lang="en-US" sz="3200">
              <a:solidFill>
                <a:srgbClr val="0070C0"/>
              </a:solidFill>
              <a:latin typeface="Arial" pitchFamily="34" charset="0"/>
              <a:cs typeface="Arial" pitchFamily="34" charset="0"/>
            </a:endParaRPr>
          </a:p>
        </p:txBody>
      </p:sp>
      <p:sp>
        <p:nvSpPr>
          <p:cNvPr id="11" name="TextBox 10"/>
          <p:cNvSpPr txBox="1"/>
          <p:nvPr/>
        </p:nvSpPr>
        <p:spPr>
          <a:xfrm>
            <a:off x="7833519" y="2743200"/>
            <a:ext cx="2460339" cy="1077218"/>
          </a:xfrm>
          <a:prstGeom prst="rect">
            <a:avLst/>
          </a:prstGeom>
          <a:noFill/>
        </p:spPr>
        <p:txBody>
          <a:bodyPr wrap="square" rtlCol="0">
            <a:spAutoFit/>
          </a:bodyPr>
          <a:lstStyle/>
          <a:p>
            <a:pPr algn="ctr"/>
            <a:r>
              <a:rPr lang="en-US" sz="3200" smtClean="0">
                <a:solidFill>
                  <a:srgbClr val="0070C0"/>
                </a:solidFill>
                <a:latin typeface="Arial" pitchFamily="34" charset="0"/>
                <a:cs typeface="Arial" pitchFamily="34" charset="0"/>
              </a:rPr>
              <a:t>Xem bài mới</a:t>
            </a:r>
            <a:r>
              <a:rPr lang="en-US" sz="3200">
                <a:solidFill>
                  <a:srgbClr val="0070C0"/>
                </a:solidFill>
                <a:latin typeface="Arial" pitchFamily="34" charset="0"/>
                <a:cs typeface="Arial" pitchFamily="34" charset="0"/>
              </a:rPr>
              <a:t>.</a:t>
            </a:r>
          </a:p>
        </p:txBody>
      </p:sp>
    </p:spTree>
    <p:extLst>
      <p:ext uri="{BB962C8B-B14F-4D97-AF65-F5344CB8AC3E}">
        <p14:creationId xmlns:p14="http://schemas.microsoft.com/office/powerpoint/2010/main" val="32657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7688" t="4294" r="74739" b="67683"/>
          <a:stretch/>
        </p:blipFill>
        <p:spPr>
          <a:xfrm>
            <a:off x="1432719" y="1468124"/>
            <a:ext cx="1485234" cy="2557903"/>
          </a:xfrm>
          <a:prstGeom prst="rect">
            <a:avLst/>
          </a:prstGeom>
        </p:spPr>
      </p:pic>
      <p:pic>
        <p:nvPicPr>
          <p:cNvPr id="6" name="Picture 5">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30380" t="5179" r="52047" b="66798"/>
          <a:stretch/>
        </p:blipFill>
        <p:spPr>
          <a:xfrm>
            <a:off x="4991191" y="189172"/>
            <a:ext cx="1485234" cy="2557903"/>
          </a:xfrm>
          <a:prstGeom prst="rect">
            <a:avLst/>
          </a:prstGeom>
        </p:spPr>
      </p:pic>
      <p:pic>
        <p:nvPicPr>
          <p:cNvPr id="8" name="Picture 7">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74062" t="3164" r="6650" b="68813"/>
          <a:stretch/>
        </p:blipFill>
        <p:spPr>
          <a:xfrm>
            <a:off x="4178710" y="3811155"/>
            <a:ext cx="1630186" cy="2557903"/>
          </a:xfrm>
          <a:prstGeom prst="rect">
            <a:avLst/>
          </a:prstGeom>
        </p:spPr>
      </p:pic>
      <p:pic>
        <p:nvPicPr>
          <p:cNvPr id="9" name="Picture 8">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851" t="31469" r="72564" b="41539"/>
          <a:stretch/>
        </p:blipFill>
        <p:spPr>
          <a:xfrm>
            <a:off x="7272933" y="3581401"/>
            <a:ext cx="1824320" cy="2463800"/>
          </a:xfrm>
          <a:prstGeom prst="rect">
            <a:avLst/>
          </a:prstGeom>
        </p:spPr>
      </p:pic>
      <p:pic>
        <p:nvPicPr>
          <p:cNvPr id="3" name="Picture 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10119" y="6138768"/>
            <a:ext cx="914400" cy="719232"/>
          </a:xfrm>
          <a:prstGeom prst="rect">
            <a:avLst/>
          </a:prstGeom>
        </p:spPr>
      </p:pic>
      <p:pic>
        <p:nvPicPr>
          <p:cNvPr id="2" name="Picture 1"/>
          <p:cNvPicPr>
            <a:picLocks noChangeAspect="1"/>
          </p:cNvPicPr>
          <p:nvPr/>
        </p:nvPicPr>
        <p:blipFill>
          <a:blip r:embed="rId11" cstate="print">
            <a:extLst>
              <a:ext uri="{BEBA8EAE-BF5A-486C-A8C5-ECC9F3942E4B}">
                <a14:imgProps xmlns:a14="http://schemas.microsoft.com/office/drawing/2010/main">
                  <a14:imgLayer r:embed="rId12">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1584638" y="1998803"/>
            <a:ext cx="1058745" cy="1066800"/>
          </a:xfrm>
          <a:prstGeom prst="rect">
            <a:avLst/>
          </a:prstGeom>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5454260" y="838200"/>
            <a:ext cx="1058745" cy="1066800"/>
          </a:xfrm>
          <a:prstGeom prst="rect">
            <a:avLst/>
          </a:prstGeom>
        </p:spPr>
      </p:pic>
      <p:pic>
        <p:nvPicPr>
          <p:cNvPr id="11" name="Picture 10"/>
          <p:cNvPicPr>
            <a:picLocks noChangeAspect="1"/>
          </p:cNvPicPr>
          <p:nvPr/>
        </p:nvPicPr>
        <p:blipFill>
          <a:blip r:embed="rId11" cstate="print">
            <a:extLst>
              <a:ext uri="{BEBA8EAE-BF5A-486C-A8C5-ECC9F3942E4B}">
                <a14:imgProps xmlns:a14="http://schemas.microsoft.com/office/drawing/2010/main">
                  <a14:imgLayer r:embed="rId12">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9574406" y="1905000"/>
            <a:ext cx="1058745" cy="1066800"/>
          </a:xfrm>
          <a:prstGeom prst="rect">
            <a:avLst/>
          </a:prstGeom>
        </p:spPr>
      </p:pic>
      <p:pic>
        <p:nvPicPr>
          <p:cNvPr id="12" name="Picture 11"/>
          <p:cNvPicPr>
            <a:picLocks noChangeAspect="1"/>
          </p:cNvPicPr>
          <p:nvPr/>
        </p:nvPicPr>
        <p:blipFill>
          <a:blip r:embed="rId11" cstate="print">
            <a:extLst>
              <a:ext uri="{BEBA8EAE-BF5A-486C-A8C5-ECC9F3942E4B}">
                <a14:imgProps xmlns:a14="http://schemas.microsoft.com/office/drawing/2010/main">
                  <a14:imgLayer r:embed="rId12">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7655720" y="4279901"/>
            <a:ext cx="1058745" cy="1066800"/>
          </a:xfrm>
          <a:prstGeom prst="rect">
            <a:avLst/>
          </a:prstGeom>
        </p:spPr>
      </p:pic>
      <p:pic>
        <p:nvPicPr>
          <p:cNvPr id="13" name="Picture 12"/>
          <p:cNvPicPr>
            <a:picLocks noChangeAspect="1"/>
          </p:cNvPicPr>
          <p:nvPr/>
        </p:nvPicPr>
        <p:blipFill>
          <a:blip r:embed="rId11" cstate="print">
            <a:extLst>
              <a:ext uri="{BEBA8EAE-BF5A-486C-A8C5-ECC9F3942E4B}">
                <a14:imgProps xmlns:a14="http://schemas.microsoft.com/office/drawing/2010/main">
                  <a14:imgLayer r:embed="rId12">
                    <a14:imgEffect>
                      <a14:backgroundRemoval t="863" b="90831" l="217" r="94783"/>
                    </a14:imgEffect>
                  </a14:imgLayer>
                </a14:imgProps>
              </a:ext>
              <a:ext uri="{28A0092B-C50C-407E-A947-70E740481C1C}">
                <a14:useLocalDpi xmlns:a14="http://schemas.microsoft.com/office/drawing/2010/main" val="0"/>
              </a:ext>
            </a:extLst>
          </a:blip>
          <a:stretch>
            <a:fillRect/>
          </a:stretch>
        </p:blipFill>
        <p:spPr>
          <a:xfrm>
            <a:off x="4395515" y="4556706"/>
            <a:ext cx="1058745" cy="1066800"/>
          </a:xfrm>
          <a:prstGeom prst="rect">
            <a:avLst/>
          </a:prstGeom>
        </p:spPr>
      </p:pic>
      <p:pic>
        <p:nvPicPr>
          <p:cNvPr id="4" name="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62" y="875176"/>
            <a:ext cx="1627632" cy="2560320"/>
          </a:xfrm>
          <a:prstGeom prst="rect">
            <a:avLst/>
          </a:prstGeom>
        </p:spPr>
      </p:pic>
    </p:spTree>
    <p:extLst>
      <p:ext uri="{BB962C8B-B14F-4D97-AF65-F5344CB8AC3E}">
        <p14:creationId xmlns:p14="http://schemas.microsoft.com/office/powerpoint/2010/main" val="1293986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ppt_x"/>
                                          </p:val>
                                        </p:tav>
                                      </p:tavLst>
                                    </p:anim>
                                    <p:anim calcmode="lin" valueType="num">
                                      <p:cBhvr additive="base">
                                        <p:cTn id="47" dur="500"/>
                                        <p:tgtEl>
                                          <p:spTgt spid="4"/>
                                        </p:tgtEl>
                                        <p:attrNameLst>
                                          <p:attrName>ppt_y</p:attrName>
                                        </p:attrNameLst>
                                      </p:cBhvr>
                                      <p:tavLst>
                                        <p:tav tm="0">
                                          <p:val>
                                            <p:strVal val="ppt_y"/>
                                          </p:val>
                                        </p:tav>
                                        <p:tav tm="100000">
                                          <p:val>
                                            <p:strVal val="1+ppt_h/2"/>
                                          </p:val>
                                        </p:tav>
                                      </p:tavLst>
                                    </p:anim>
                                    <p:set>
                                      <p:cBhvr>
                                        <p:cTn id="48" dur="1" fill="hold">
                                          <p:stCondLst>
                                            <p:cond delay="499"/>
                                          </p:stCondLst>
                                        </p:cTn>
                                        <p:tgtEl>
                                          <p:spTgt spid="4"/>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3"/>
            <a:ext cx="2114550" cy="2025556"/>
          </a:xfrm>
          <a:prstGeom prst="rect">
            <a:avLst/>
          </a:prstGeom>
        </p:spPr>
      </p:pic>
      <p:sp>
        <p:nvSpPr>
          <p:cNvPr id="3" name="TextBox 2"/>
          <p:cNvSpPr txBox="1"/>
          <p:nvPr/>
        </p:nvSpPr>
        <p:spPr>
          <a:xfrm>
            <a:off x="1432719" y="3124200"/>
            <a:ext cx="9296400" cy="2554545"/>
          </a:xfrm>
          <a:prstGeom prst="rect">
            <a:avLst/>
          </a:prstGeom>
          <a:solidFill>
            <a:srgbClr val="D8F4E3"/>
          </a:solidFill>
        </p:spPr>
        <p:txBody>
          <a:bodyPr wrap="square" lIns="91428" tIns="45713" rIns="91428" bIns="45713"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89" y="976582"/>
            <a:ext cx="5105400" cy="1631351"/>
          </a:xfrm>
          <a:prstGeom prst="rect">
            <a:avLst/>
          </a:prstGeom>
          <a:noFill/>
        </p:spPr>
        <p:txBody>
          <a:bodyPr wrap="square" lIns="91428" tIns="45713" rIns="91428" bIns="45713" rtlCol="0">
            <a:spAutoFit/>
          </a:bodyPr>
          <a:lstStyle/>
          <a:p>
            <a:r>
              <a:rPr lang="en-US" sz="2000">
                <a:solidFill>
                  <a:srgbClr val="0070C0"/>
                </a:solidFill>
                <a:latin typeface="Arial" pitchFamily="34" charset="0"/>
                <a:cs typeface="Arial" pitchFamily="34" charset="0"/>
              </a:rPr>
              <a:t>Người soạn	: Phan Thị Linh</a:t>
            </a:r>
          </a:p>
          <a:p>
            <a:r>
              <a:rPr lang="en-US" sz="2000">
                <a:solidFill>
                  <a:srgbClr val="0070C0"/>
                </a:solidFill>
                <a:latin typeface="Arial" pitchFamily="34" charset="0"/>
                <a:cs typeface="Arial" pitchFamily="34" charset="0"/>
              </a:rPr>
              <a:t>Năm sinh		: 1990</a:t>
            </a:r>
          </a:p>
          <a:p>
            <a:r>
              <a:rPr lang="en-US" sz="2000">
                <a:solidFill>
                  <a:srgbClr val="0070C0"/>
                </a:solidFill>
                <a:latin typeface="Arial" pitchFamily="34" charset="0"/>
                <a:cs typeface="Arial" pitchFamily="34" charset="0"/>
              </a:rPr>
              <a:t>Đơn vị công tác	: </a:t>
            </a:r>
          </a:p>
          <a:p>
            <a:r>
              <a:rPr lang="en-US" sz="2000">
                <a:solidFill>
                  <a:srgbClr val="0070C0"/>
                </a:solidFill>
                <a:latin typeface="Arial" pitchFamily="34" charset="0"/>
                <a:cs typeface="Arial" pitchFamily="34" charset="0"/>
              </a:rPr>
              <a:t>LH		: 0916.604.268</a:t>
            </a:r>
          </a:p>
          <a:p>
            <a:r>
              <a:rPr lang="en-US" sz="2000">
                <a:solidFill>
                  <a:srgbClr val="0070C0"/>
                </a:solidFill>
                <a:latin typeface="Arial" pitchFamily="34" charset="0"/>
                <a:cs typeface="Arial" pitchFamily="34" charset="0"/>
              </a:rPr>
              <a:t>Email		: linhpt33@fe.edu.vn</a:t>
            </a:r>
          </a:p>
        </p:txBody>
      </p:sp>
      <p:sp>
        <p:nvSpPr>
          <p:cNvPr id="6" name="TextBox 5"/>
          <p:cNvSpPr txBox="1"/>
          <p:nvPr/>
        </p:nvSpPr>
        <p:spPr>
          <a:xfrm>
            <a:off x="1432719" y="6019800"/>
            <a:ext cx="9296400" cy="646317"/>
          </a:xfrm>
          <a:prstGeom prst="rect">
            <a:avLst/>
          </a:prstGeom>
          <a:solidFill>
            <a:srgbClr val="D8F4E3"/>
          </a:solidFill>
        </p:spPr>
        <p:txBody>
          <a:bodyPr wrap="square" lIns="91428" tIns="45713" rIns="91428" bIns="45713" rtlCol="0">
            <a:spAutoFit/>
          </a:bodyPr>
          <a:lstStyle/>
          <a:p>
            <a:pPr algn="ctr"/>
            <a:r>
              <a:rPr lang="en-US" sz="3600" b="1" smtClean="0">
                <a:latin typeface="Arial" pitchFamily="34" charset="0"/>
                <a:cs typeface="Arial" pitchFamily="34" charset="0"/>
              </a:rPr>
              <a:t>TRỌN BỘ PPT CÓ TỐN PHÍ</a:t>
            </a:r>
            <a:endParaRPr lang="en-US" sz="3600" b="1" i="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8301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2919" y="990600"/>
            <a:ext cx="5410200" cy="4678036"/>
            <a:chOff x="3032919" y="990600"/>
            <a:chExt cx="5410200" cy="4678036"/>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76"/>
            <a:stretch/>
          </p:blipFill>
          <p:spPr>
            <a:xfrm>
              <a:off x="3953044" y="1157500"/>
              <a:ext cx="3536862" cy="3454034"/>
            </a:xfrm>
            <a:prstGeom prst="rect">
              <a:avLst/>
            </a:prstGeom>
          </p:spPr>
        </p:pic>
        <p:sp>
          <p:nvSpPr>
            <p:cNvPr id="3" name="Rounded Rectangle 2"/>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4</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0306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919" y="990600"/>
            <a:ext cx="5410200" cy="4678036"/>
            <a:chOff x="3032919" y="990600"/>
            <a:chExt cx="5410200" cy="4678036"/>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9173" b="76109"/>
            <a:stretch/>
          </p:blipFill>
          <p:spPr>
            <a:xfrm>
              <a:off x="3578426" y="1676400"/>
              <a:ext cx="3986156" cy="1936080"/>
            </a:xfrm>
            <a:prstGeom prst="rect">
              <a:avLst/>
            </a:prstGeom>
          </p:spPr>
        </p:pic>
        <p:sp>
          <p:nvSpPr>
            <p:cNvPr id="4" name="Rounded Rectangle 3"/>
            <p:cNvSpPr/>
            <p:nvPr/>
          </p:nvSpPr>
          <p:spPr>
            <a:xfrm>
              <a:off x="3032919" y="990600"/>
              <a:ext cx="5410200" cy="3657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188075" y="4754236"/>
              <a:ext cx="9144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a:t>
              </a:r>
              <a:endParaRPr lang="en-US" sz="4800">
                <a:solidFill>
                  <a:srgbClr val="002060"/>
                </a:solidFill>
                <a:latin typeface="Arial" pitchFamily="34" charset="0"/>
                <a:cs typeface="Arial" pitchFamily="34" charset="0"/>
              </a:endParaRPr>
            </a:p>
          </p:txBody>
        </p:sp>
      </p:grpSp>
      <p:sp>
        <p:nvSpPr>
          <p:cNvPr id="6" name="Rounded Rectangle 5"/>
          <p:cNvSpPr/>
          <p:nvPr/>
        </p:nvSpPr>
        <p:spPr>
          <a:xfrm>
            <a:off x="5191779" y="475423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2060"/>
                </a:solidFill>
                <a:latin typeface="Arial" pitchFamily="34" charset="0"/>
                <a:cs typeface="Arial" pitchFamily="34" charset="0"/>
              </a:rPr>
              <a:t>2</a:t>
            </a:r>
            <a:endParaRPr lang="en-US" sz="4800">
              <a:solidFill>
                <a:srgbClr val="002060"/>
              </a:solidFill>
              <a:latin typeface="Arial" pitchFamily="34" charset="0"/>
              <a:cs typeface="Arial" pitchFamily="34"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2365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smtClean="0">
                <a:solidFill>
                  <a:schemeClr val="bg1"/>
                </a:solidFill>
                <a:latin typeface="HP001 4 hàng" pitchFamily="34" charset="0"/>
              </a:rPr>
              <a:t>1</a:t>
            </a:r>
            <a:endParaRPr lang="en-US" sz="8800" b="1">
              <a:solidFill>
                <a:schemeClr val="bg1"/>
              </a:solidFill>
              <a:latin typeface="HP001 4 hàng" pitchFamily="34" charset="0"/>
            </a:endParaRP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89813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779" y="-22167"/>
            <a:ext cx="9144000" cy="6858000"/>
          </a:xfrm>
          <a:prstGeom prst="rect">
            <a:avLst/>
          </a:prstGeom>
        </p:spPr>
      </p:pic>
      <p:sp>
        <p:nvSpPr>
          <p:cNvPr id="4" name="TextBox 3"/>
          <p:cNvSpPr txBox="1"/>
          <p:nvPr/>
        </p:nvSpPr>
        <p:spPr>
          <a:xfrm>
            <a:off x="518319" y="2438400"/>
            <a:ext cx="3352800" cy="369332"/>
          </a:xfrm>
          <a:prstGeom prst="rect">
            <a:avLst/>
          </a:prstGeom>
          <a:noFill/>
        </p:spPr>
        <p:txBody>
          <a:bodyPr wrap="square" rtlCol="0">
            <a:spAutoFit/>
          </a:bodyPr>
          <a:lstStyle/>
          <a:p>
            <a:endParaRPr lang="en-US"/>
          </a:p>
        </p:txBody>
      </p:sp>
      <p:grpSp>
        <p:nvGrpSpPr>
          <p:cNvPr id="6" name="Group 5"/>
          <p:cNvGrpSpPr/>
          <p:nvPr/>
        </p:nvGrpSpPr>
        <p:grpSpPr>
          <a:xfrm>
            <a:off x="2839273" y="0"/>
            <a:ext cx="3993788" cy="2892829"/>
            <a:chOff x="2839273" y="0"/>
            <a:chExt cx="3993788" cy="289282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427" t="8065" r="14707" b="30704"/>
            <a:stretch/>
          </p:blipFill>
          <p:spPr>
            <a:xfrm>
              <a:off x="2839273" y="0"/>
              <a:ext cx="3993788" cy="2892829"/>
            </a:xfrm>
            <a:prstGeom prst="rect">
              <a:avLst/>
            </a:prstGeom>
          </p:spPr>
        </p:pic>
        <p:sp>
          <p:nvSpPr>
            <p:cNvPr id="5" name="TextBox 4"/>
            <p:cNvSpPr txBox="1"/>
            <p:nvPr/>
          </p:nvSpPr>
          <p:spPr>
            <a:xfrm>
              <a:off x="3854400" y="753916"/>
              <a:ext cx="1963534" cy="1384995"/>
            </a:xfrm>
            <a:prstGeom prst="rect">
              <a:avLst/>
            </a:prstGeom>
            <a:noFill/>
          </p:spPr>
          <p:txBody>
            <a:bodyPr wrap="square" rtlCol="0">
              <a:spAutoFit/>
            </a:bodyPr>
            <a:lstStyle/>
            <a:p>
              <a:pPr algn="ctr"/>
              <a:r>
                <a:rPr lang="en-US" sz="2800" smtClean="0">
                  <a:solidFill>
                    <a:srgbClr val="0070C0"/>
                  </a:solidFill>
                  <a:latin typeface="Arial" pitchFamily="34" charset="0"/>
                  <a:cs typeface="Arial" pitchFamily="34" charset="0"/>
                </a:rPr>
                <a:t>Tớ là ngôi sao may mắn.</a:t>
              </a:r>
              <a:endParaRPr lang="en-US" sz="2800">
                <a:solidFill>
                  <a:srgbClr val="0070C0"/>
                </a:solidFill>
                <a:latin typeface="Arial" pitchFamily="34" charset="0"/>
                <a:cs typeface="Arial" pitchFamily="34" charset="0"/>
              </a:endParaRPr>
            </a:p>
          </p:txBody>
        </p:sp>
      </p:grpSp>
      <p:pic>
        <p:nvPicPr>
          <p:cNvPr id="7" name="Picture 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105986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88" y="475837"/>
            <a:ext cx="6354062" cy="5906325"/>
          </a:xfrm>
          <a:prstGeom prst="rect">
            <a:avLst/>
          </a:prstGeom>
        </p:spPr>
      </p:pic>
      <p:sp>
        <p:nvSpPr>
          <p:cNvPr id="3" name="TextBox 2"/>
          <p:cNvSpPr txBox="1"/>
          <p:nvPr/>
        </p:nvSpPr>
        <p:spPr>
          <a:xfrm>
            <a:off x="5991544" y="1809400"/>
            <a:ext cx="1143000" cy="1446550"/>
          </a:xfrm>
          <a:prstGeom prst="rect">
            <a:avLst/>
          </a:prstGeom>
          <a:noFill/>
        </p:spPr>
        <p:txBody>
          <a:bodyPr wrap="square" rtlCol="0">
            <a:spAutoFit/>
          </a:bodyPr>
          <a:lstStyle/>
          <a:p>
            <a:r>
              <a:rPr lang="en-US" sz="8800" b="1">
                <a:solidFill>
                  <a:schemeClr val="bg1"/>
                </a:solidFill>
                <a:latin typeface="HP001 4 hàng" pitchFamily="34" charset="0"/>
              </a:rPr>
              <a:t>5</a:t>
            </a:r>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519" y="5661606"/>
            <a:ext cx="1914230" cy="1196394"/>
          </a:xfrm>
          <a:prstGeom prst="rect">
            <a:avLst/>
          </a:prstGeom>
        </p:spPr>
      </p:pic>
    </p:spTree>
    <p:extLst>
      <p:ext uri="{BB962C8B-B14F-4D97-AF65-F5344CB8AC3E}">
        <p14:creationId xmlns:p14="http://schemas.microsoft.com/office/powerpoint/2010/main" val="390153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3B6BDD"/>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17" y="4334852"/>
            <a:ext cx="6518402" cy="229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43511" y="2442287"/>
            <a:ext cx="7474816" cy="923330"/>
          </a:xfrm>
          <a:prstGeom prst="rect">
            <a:avLst/>
          </a:prstGeom>
          <a:noFill/>
        </p:spPr>
        <p:txBody>
          <a:bodyPr wrap="square" rtlCol="0">
            <a:spAutoFit/>
          </a:bodyPr>
          <a:lstStyle/>
          <a:p>
            <a:pPr algn="ctr"/>
            <a:r>
              <a:rPr lang="en-US" sz="5400" b="1" smtClean="0">
                <a:solidFill>
                  <a:srgbClr val="0070C0"/>
                </a:solidFill>
                <a:latin typeface="Arial" pitchFamily="34" charset="0"/>
                <a:cs typeface="Arial" pitchFamily="34" charset="0"/>
              </a:rPr>
              <a:t>CÁC SỐ 0, 1, 2, 3, 4, 5</a:t>
            </a:r>
            <a:endParaRPr lang="en-US" sz="5400" b="1">
              <a:solidFill>
                <a:srgbClr val="0070C0"/>
              </a:solidFill>
              <a:latin typeface="Arial" pitchFamily="34" charset="0"/>
              <a:cs typeface="Arial" pitchFamily="34" charset="0"/>
            </a:endParaRPr>
          </a:p>
        </p:txBody>
      </p:sp>
      <p:sp>
        <p:nvSpPr>
          <p:cNvPr id="23" name="TextBox 22"/>
          <p:cNvSpPr txBox="1"/>
          <p:nvPr/>
        </p:nvSpPr>
        <p:spPr>
          <a:xfrm>
            <a:off x="3528219" y="1460817"/>
            <a:ext cx="5105400" cy="923330"/>
          </a:xfrm>
          <a:prstGeom prst="rect">
            <a:avLst/>
          </a:prstGeom>
          <a:noFill/>
        </p:spPr>
        <p:txBody>
          <a:bodyPr wrap="square" rtlCol="0">
            <a:spAutoFit/>
          </a:bodyPr>
          <a:lstStyle/>
          <a:p>
            <a:pPr algn="ctr"/>
            <a:r>
              <a:rPr lang="en-US" sz="5400" b="1" smtClean="0">
                <a:latin typeface="Arial" pitchFamily="34" charset="0"/>
                <a:cs typeface="Arial" pitchFamily="34" charset="0"/>
              </a:rPr>
              <a:t>Bài 1</a:t>
            </a:r>
            <a:endParaRPr lang="en-US" sz="5400" b="1">
              <a:latin typeface="Arial" pitchFamily="34" charset="0"/>
              <a:cs typeface="Arial" pitchFamily="34" charset="0"/>
            </a:endParaRPr>
          </a:p>
        </p:txBody>
      </p:sp>
    </p:spTree>
    <p:extLst>
      <p:ext uri="{BB962C8B-B14F-4D97-AF65-F5344CB8AC3E}">
        <p14:creationId xmlns:p14="http://schemas.microsoft.com/office/powerpoint/2010/main" val="234000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489</Words>
  <Application>Microsoft Office PowerPoint</Application>
  <PresentationFormat>Custom</PresentationFormat>
  <Paragraphs>122</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151</cp:revision>
  <dcterms:created xsi:type="dcterms:W3CDTF">2021-05-23T10:25:42Z</dcterms:created>
  <dcterms:modified xsi:type="dcterms:W3CDTF">2021-09-14T04:37:32Z</dcterms:modified>
</cp:coreProperties>
</file>