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58" r:id="rId5"/>
    <p:sldId id="271" r:id="rId6"/>
    <p:sldId id="272" r:id="rId7"/>
    <p:sldId id="273" r:id="rId8"/>
    <p:sldId id="274" r:id="rId9"/>
    <p:sldId id="275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81"/>
    <a:srgbClr val="FFB64B"/>
    <a:srgbClr val="FFD757"/>
    <a:srgbClr val="00A1DA"/>
    <a:srgbClr val="FFAD5B"/>
    <a:srgbClr val="BEE395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CC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số tròn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chục trang 8</a:t>
            </a:r>
            <a:endParaRPr lang="en-US" sz="2800" i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45654" r="44058" b="23611"/>
          <a:stretch/>
        </p:blipFill>
        <p:spPr bwMode="auto">
          <a:xfrm>
            <a:off x="147637" y="1162050"/>
            <a:ext cx="8645509" cy="32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Số?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-1143850"/>
            <a:ext cx="8229600" cy="85725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8147"/>
          <a:stretch/>
        </p:blipFill>
        <p:spPr bwMode="auto">
          <a:xfrm>
            <a:off x="667286" y="3028950"/>
            <a:ext cx="7134425" cy="173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2" b="68147"/>
          <a:stretch/>
        </p:blipFill>
        <p:spPr bwMode="auto">
          <a:xfrm>
            <a:off x="762000" y="666750"/>
            <a:ext cx="701546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79518" y="993701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10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18609" y="997527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1001353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44291" y="334414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72546" y="3350383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94320" y="3356625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18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51" name="Oval 5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54" name="Oval 5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8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6" r="50000" b="34862"/>
          <a:stretch/>
        </p:blipFill>
        <p:spPr bwMode="auto">
          <a:xfrm>
            <a:off x="536864" y="514350"/>
            <a:ext cx="717425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76" b="34862"/>
          <a:stretch/>
        </p:blipFill>
        <p:spPr bwMode="auto">
          <a:xfrm>
            <a:off x="571500" y="2724150"/>
            <a:ext cx="7048500" cy="187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32400" y="1078561"/>
            <a:ext cx="990600" cy="646331"/>
            <a:chOff x="2379518" y="993701"/>
            <a:chExt cx="990600" cy="646331"/>
          </a:xfrm>
        </p:grpSpPr>
        <p:sp>
          <p:nvSpPr>
            <p:cNvPr id="6" name="Oval 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56436" y="1072681"/>
            <a:ext cx="990600" cy="646331"/>
            <a:chOff x="2379518" y="993701"/>
            <a:chExt cx="990600" cy="646331"/>
          </a:xfrm>
        </p:grpSpPr>
        <p:sp>
          <p:nvSpPr>
            <p:cNvPr id="9" name="Oval 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69594" y="1069217"/>
            <a:ext cx="990600" cy="646331"/>
            <a:chOff x="2379518" y="993701"/>
            <a:chExt cx="990600" cy="646331"/>
          </a:xfrm>
        </p:grpSpPr>
        <p:sp>
          <p:nvSpPr>
            <p:cNvPr id="12" name="Oval 1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15" name="Oval 1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18" name="Oval 1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21" name="Oval 2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24" name="Oval 2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47145" y="3259441"/>
            <a:ext cx="990600" cy="646331"/>
            <a:chOff x="2379518" y="993701"/>
            <a:chExt cx="990600" cy="646331"/>
          </a:xfrm>
        </p:grpSpPr>
        <p:sp>
          <p:nvSpPr>
            <p:cNvPr id="27" name="Oval 2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0399" y="3263952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60049" y="3260488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18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19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590550"/>
            <a:ext cx="6849067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6" y="2647950"/>
            <a:ext cx="7110183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80100" y="3197621"/>
            <a:ext cx="990600" cy="646331"/>
            <a:chOff x="2379518" y="993701"/>
            <a:chExt cx="990600" cy="646331"/>
          </a:xfrm>
        </p:grpSpPr>
        <p:sp>
          <p:nvSpPr>
            <p:cNvPr id="8" name="Oval 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16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85263" y="3211837"/>
            <a:ext cx="990600" cy="646331"/>
            <a:chOff x="2379518" y="993701"/>
            <a:chExt cx="990600" cy="646331"/>
          </a:xfrm>
        </p:grpSpPr>
        <p:sp>
          <p:nvSpPr>
            <p:cNvPr id="14" name="Oval 1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20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75621" y="3209421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19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7717" y="3222229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18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5553" y="3212704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17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18200" y="1149116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11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10769" y="1146196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14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15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10000" y="1155811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Arial" pitchFamily="34" charset="0"/>
                  <a:cs typeface="Arial" pitchFamily="34" charset="0"/>
                </a:rPr>
                <a:t>13</a:t>
              </a:r>
              <a:endParaRPr lang="en-US" sz="3600" b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0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509" y="268431"/>
            <a:ext cx="3581400" cy="857250"/>
          </a:xfrm>
        </p:spPr>
        <p:txBody>
          <a:bodyPr>
            <a:normAutofit/>
          </a:bodyPr>
          <a:lstStyle/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bàn có: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7700" y="1730"/>
            <a:ext cx="5600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10491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932362" cy="339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85509" y="81222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Mấy cái kẹo?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5509" y="2160585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Mấy gói quà?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85508" y="3543300"/>
            <a:ext cx="38584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Mấy bông hoa?</a:t>
            </a:r>
            <a:endParaRPr lang="en-US" sz="31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85508" y="1556903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15 cái kẹo.</a:t>
            </a:r>
            <a:endParaRPr lang="en-US" sz="31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92436" y="2876550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4 gói quà.</a:t>
            </a:r>
            <a:endParaRPr lang="en-US" sz="31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99364" y="424815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5 bông hoa.</a:t>
            </a:r>
            <a:endParaRPr lang="en-US" sz="31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0573" r="34847" b="23177"/>
          <a:stretch/>
        </p:blipFill>
        <p:spPr bwMode="auto">
          <a:xfrm>
            <a:off x="2743200" y="765937"/>
            <a:ext cx="39052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66" y="-65809"/>
            <a:ext cx="182490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5266459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47143"/>
            <a:ext cx="3429000" cy="123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039"/>
            <a:ext cx="1556657" cy="107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146</Words>
  <Application>Microsoft Office PowerPoint</Application>
  <PresentationFormat>On-screen Show (16:9)</PresentationFormat>
  <Paragraphs>66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Trên bàn có: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74</cp:revision>
  <dcterms:created xsi:type="dcterms:W3CDTF">2021-01-09T02:19:28Z</dcterms:created>
  <dcterms:modified xsi:type="dcterms:W3CDTF">2021-01-10T05:05:17Z</dcterms:modified>
</cp:coreProperties>
</file>