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78" r:id="rId9"/>
    <p:sldId id="279" r:id="rId10"/>
    <p:sldId id="262" r:id="rId11"/>
    <p:sldId id="263" r:id="rId12"/>
    <p:sldId id="266" r:id="rId13"/>
    <p:sldId id="26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 varScale="1">
        <p:scale>
          <a:sx n="75" d="100"/>
          <a:sy n="75" d="100"/>
        </p:scale>
        <p:origin x="46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Kết</a:t>
            </a:r>
            <a:r>
              <a:rPr lang="en-US" baseline="0"/>
              <a:t> lại câu chuyện, cả hai bạn đều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Dẫn</a:t>
            </a:r>
            <a:r>
              <a:rPr lang="en-US" baseline="0"/>
              <a:t> dắt bằng câu chuyện: hai bạn nhỏ cãi nhau như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Với</a:t>
            </a:r>
            <a:r>
              <a:rPr lang="en-US" baseline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4672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1457433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1954894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014911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787316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10</a:t>
            </a:r>
            <a:endParaRPr lang="en-US" sz="28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20</a:t>
            </a:r>
            <a:endParaRPr lang="en-US" sz="2800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chục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0654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3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4767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5900" y="2183887"/>
            <a:ext cx="685800" cy="685800"/>
            <a:chOff x="3005309" y="3698495"/>
            <a:chExt cx="685800" cy="685800"/>
          </a:xfrm>
        </p:grpSpPr>
        <p:sp>
          <p:nvSpPr>
            <p:cNvPr id="16" name="Oval 1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6600" y="2538718"/>
            <a:ext cx="685800" cy="685800"/>
            <a:chOff x="3005309" y="3698495"/>
            <a:chExt cx="685800" cy="685800"/>
          </a:xfrm>
        </p:grpSpPr>
        <p:sp>
          <p:nvSpPr>
            <p:cNvPr id="22" name="Oval 2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1982" y="2857064"/>
            <a:ext cx="685800" cy="685800"/>
            <a:chOff x="3005309" y="3698495"/>
            <a:chExt cx="685800" cy="685800"/>
          </a:xfrm>
        </p:grpSpPr>
        <p:sp>
          <p:nvSpPr>
            <p:cNvPr id="25" name="Oval 2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1855" y="2638748"/>
            <a:ext cx="685800" cy="685800"/>
            <a:chOff x="3005309" y="3698495"/>
            <a:chExt cx="685800" cy="685800"/>
          </a:xfrm>
        </p:grpSpPr>
        <p:sp>
          <p:nvSpPr>
            <p:cNvPr id="28" name="Oval 2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2536172"/>
            <a:ext cx="685800" cy="685800"/>
            <a:chOff x="3005309" y="3698495"/>
            <a:chExt cx="685800" cy="685800"/>
          </a:xfrm>
        </p:grpSpPr>
        <p:sp>
          <p:nvSpPr>
            <p:cNvPr id="31" name="Oval 3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>
                <a:latin typeface="Arial" pitchFamily="34" charset="0"/>
                <a:cs typeface="Arial" pitchFamily="34" charset="0"/>
              </a:rPr>
              <a:t>Tìm nhà cho chim cánh cụt.</a:t>
            </a: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>
                <a:latin typeface="Arial" pitchFamily="34" charset="0"/>
                <a:cs typeface="Arial" pitchFamily="34" charset="0"/>
              </a:rPr>
              <a:t>Biết mỗi cây có 10 quả. Tìm số thích hợp (theo mẫu).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991600" y="2779464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Đi đến bài học nào!</a:t>
            </a: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Củng cố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7" y="3353800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3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733800" y="666750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0075"/>
            <a:ext cx="3670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0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542</Words>
  <Application>Microsoft Office PowerPoint</Application>
  <PresentationFormat>On-screen Show (16:9)</PresentationFormat>
  <Paragraphs>191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AvantGarde</vt:lpstr>
      <vt:lpstr>Calibri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6</vt:lpstr>
      <vt:lpstr>PowerPoint Presentation</vt:lpstr>
      <vt:lpstr>PowerPoint Presentation</vt:lpstr>
      <vt:lpstr>10</vt:lpstr>
      <vt:lpstr>40</vt:lpstr>
      <vt:lpstr>70</vt:lpstr>
      <vt:lpstr>Trong dãy số trên, số tròn chục nào đứng đầu?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Pham Trang</cp:lastModifiedBy>
  <cp:revision>133</cp:revision>
  <dcterms:created xsi:type="dcterms:W3CDTF">2020-04-19T07:30:11Z</dcterms:created>
  <dcterms:modified xsi:type="dcterms:W3CDTF">2025-01-23T03:47:37Z</dcterms:modified>
</cp:coreProperties>
</file>