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7" r:id="rId4"/>
    <p:sldId id="274" r:id="rId5"/>
    <p:sldId id="275" r:id="rId6"/>
    <p:sldId id="276" r:id="rId7"/>
    <p:sldId id="277" r:id="rId8"/>
    <p:sldId id="270" r:id="rId9"/>
    <p:sldId id="259" r:id="rId10"/>
    <p:sldId id="271" r:id="rId11"/>
    <p:sldId id="260" r:id="rId12"/>
    <p:sldId id="264" r:id="rId13"/>
    <p:sldId id="272" r:id="rId14"/>
    <p:sldId id="267" r:id="rId15"/>
    <p:sldId id="273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Dành cho HS 30 giây để HS ổn định, ngồi đẹp.</a:t>
            </a:r>
          </a:p>
        </p:txBody>
      </p:sp>
    </p:spTree>
    <p:extLst>
      <p:ext uri="{BB962C8B-B14F-4D97-AF65-F5344CB8AC3E}">
        <p14:creationId xmlns:p14="http://schemas.microsoft.com/office/powerpoint/2010/main" val="191177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E3910-EA23-DBC2-E380-E1CB6251C8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30111" y="2628946"/>
            <a:ext cx="4255975" cy="2215718"/>
          </a:xfrm>
          <a:prstGeom prst="rect">
            <a:avLst/>
          </a:prstGeom>
        </p:spPr>
      </p:pic>
      <p:grpSp>
        <p:nvGrpSpPr>
          <p:cNvPr id="584" name="Google Shape;584;p34"/>
          <p:cNvGrpSpPr/>
          <p:nvPr/>
        </p:nvGrpSpPr>
        <p:grpSpPr>
          <a:xfrm>
            <a:off x="4437469" y="2881951"/>
            <a:ext cx="5153207" cy="2594325"/>
            <a:chOff x="4437468" y="2881950"/>
            <a:chExt cx="5153207" cy="2594325"/>
          </a:xfrm>
        </p:grpSpPr>
        <p:sp>
          <p:nvSpPr>
            <p:cNvPr id="585" name="Google Shape;585;p34"/>
            <p:cNvSpPr/>
            <p:nvPr/>
          </p:nvSpPr>
          <p:spPr>
            <a:xfrm flipH="1">
              <a:off x="4437468" y="3220324"/>
              <a:ext cx="4705582" cy="1923170"/>
            </a:xfrm>
            <a:custGeom>
              <a:avLst/>
              <a:gdLst/>
              <a:ahLst/>
              <a:cxnLst/>
              <a:rect l="l" t="t" r="r" b="b"/>
              <a:pathLst>
                <a:path w="147245" h="60179" extrusionOk="0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6" name="Google Shape;586;p34"/>
            <p:cNvSpPr/>
            <p:nvPr/>
          </p:nvSpPr>
          <p:spPr>
            <a:xfrm rot="10800000" flipH="1">
              <a:off x="6937100" y="4006375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7" name="Google Shape;587;p34"/>
            <p:cNvSpPr/>
            <p:nvPr/>
          </p:nvSpPr>
          <p:spPr>
            <a:xfrm rot="10800000" flipH="1">
              <a:off x="4864975" y="288195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8" name="Google Shape;588;p34"/>
            <p:cNvSpPr/>
            <p:nvPr/>
          </p:nvSpPr>
          <p:spPr>
            <a:xfrm flipH="1">
              <a:off x="8423050" y="46379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89" name="Google Shape;589;p34"/>
            <p:cNvSpPr/>
            <p:nvPr/>
          </p:nvSpPr>
          <p:spPr>
            <a:xfrm flipH="1">
              <a:off x="6523873" y="418621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7020397" y="439289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1" name="Google Shape;591;p34"/>
            <p:cNvSpPr/>
            <p:nvPr/>
          </p:nvSpPr>
          <p:spPr>
            <a:xfrm flipH="1">
              <a:off x="5809271" y="478416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92" name="Google Shape;592;p34"/>
          <p:cNvGrpSpPr/>
          <p:nvPr/>
        </p:nvGrpSpPr>
        <p:grpSpPr>
          <a:xfrm>
            <a:off x="-61199" y="-93587"/>
            <a:ext cx="2781975" cy="1981112"/>
            <a:chOff x="-61200" y="-93587"/>
            <a:chExt cx="2781975" cy="1981112"/>
          </a:xfrm>
        </p:grpSpPr>
        <p:sp>
          <p:nvSpPr>
            <p:cNvPr id="593" name="Google Shape;593;p34"/>
            <p:cNvSpPr/>
            <p:nvPr/>
          </p:nvSpPr>
          <p:spPr>
            <a:xfrm rot="10800000">
              <a:off x="-6623" y="98"/>
              <a:ext cx="2333048" cy="1887427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4" name="Google Shape;594;p34"/>
            <p:cNvSpPr/>
            <p:nvPr/>
          </p:nvSpPr>
          <p:spPr>
            <a:xfrm flipH="1">
              <a:off x="62475" y="7685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6648" y="13616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6" name="Google Shape;596;p34"/>
            <p:cNvSpPr/>
            <p:nvPr/>
          </p:nvSpPr>
          <p:spPr>
            <a:xfrm flipH="1">
              <a:off x="964197" y="3228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093821" y="94221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98" name="Google Shape;598;p34"/>
            <p:cNvSpPr/>
            <p:nvPr/>
          </p:nvSpPr>
          <p:spPr>
            <a:xfrm rot="10800000">
              <a:off x="-61200" y="-93587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422938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openxmlformats.org/officeDocument/2006/relationships/image" Target="../media/image27.png"/><Relationship Id="rId12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25.png"/><Relationship Id="rId10" Type="http://schemas.microsoft.com/office/2007/relationships/hdphoto" Target="../media/hdphoto7.wdp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0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microsoft.com/office/2007/relationships/hdphoto" Target="../media/hdphoto10.wdp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gif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slide" Target="slide8.xml"/><Relationship Id="rId19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mốt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23 gồm 2 chục và 3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      gồm 1 chục và 8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18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5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gồm 6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gồm       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AL_ĐỒNG HỒ ĐẾM NGƯỢC 30s FINAL">
            <a:hlinkClick r:id="" action="ppaction://media"/>
            <a:extLst>
              <a:ext uri="{FF2B5EF4-FFF2-40B4-BE49-F238E27FC236}">
                <a16:creationId xmlns:a16="http://schemas.microsoft.com/office/drawing/2014/main" id="{E8A43EF0-8A91-4898-E8D8-AF3801E45D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21" y="6362"/>
            <a:ext cx="9083372" cy="51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374</Words>
  <Application>Microsoft Office PowerPoint</Application>
  <PresentationFormat>On-screen Show (16:9)</PresentationFormat>
  <Paragraphs>196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117</cp:revision>
  <dcterms:created xsi:type="dcterms:W3CDTF">2021-01-09T02:19:28Z</dcterms:created>
  <dcterms:modified xsi:type="dcterms:W3CDTF">2024-01-19T09:26:54Z</dcterms:modified>
</cp:coreProperties>
</file>