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6.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13.wav" ContentType="audio/x-wav"/>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93" r:id="rId3"/>
  </p:sldMasterIdLst>
  <p:notesMasterIdLst>
    <p:notesMasterId r:id="rId44"/>
  </p:notesMasterIdLst>
  <p:sldIdLst>
    <p:sldId id="280" r:id="rId4"/>
    <p:sldId id="325" r:id="rId5"/>
    <p:sldId id="297" r:id="rId6"/>
    <p:sldId id="298" r:id="rId7"/>
    <p:sldId id="299" r:id="rId8"/>
    <p:sldId id="320" r:id="rId9"/>
    <p:sldId id="321" r:id="rId10"/>
    <p:sldId id="322" r:id="rId11"/>
    <p:sldId id="323" r:id="rId12"/>
    <p:sldId id="324" r:id="rId13"/>
    <p:sldId id="282" r:id="rId14"/>
    <p:sldId id="257" r:id="rId15"/>
    <p:sldId id="283" r:id="rId16"/>
    <p:sldId id="258" r:id="rId17"/>
    <p:sldId id="259" r:id="rId18"/>
    <p:sldId id="260" r:id="rId19"/>
    <p:sldId id="276" r:id="rId20"/>
    <p:sldId id="277" r:id="rId21"/>
    <p:sldId id="278" r:id="rId22"/>
    <p:sldId id="279" r:id="rId23"/>
    <p:sldId id="261" r:id="rId24"/>
    <p:sldId id="263" r:id="rId25"/>
    <p:sldId id="262" r:id="rId26"/>
    <p:sldId id="264" r:id="rId27"/>
    <p:sldId id="284" r:id="rId28"/>
    <p:sldId id="285" r:id="rId29"/>
    <p:sldId id="515" r:id="rId30"/>
    <p:sldId id="524" r:id="rId31"/>
    <p:sldId id="525" r:id="rId32"/>
    <p:sldId id="268" r:id="rId33"/>
    <p:sldId id="267" r:id="rId34"/>
    <p:sldId id="543" r:id="rId35"/>
    <p:sldId id="286" r:id="rId36"/>
    <p:sldId id="270" r:id="rId37"/>
    <p:sldId id="287" r:id="rId38"/>
    <p:sldId id="289" r:id="rId39"/>
    <p:sldId id="544" r:id="rId40"/>
    <p:sldId id="545" r:id="rId41"/>
    <p:sldId id="288" r:id="rId42"/>
    <p:sldId id="546" r:id="rId4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C1CD"/>
    <a:srgbClr val="CCE314"/>
    <a:srgbClr val="EBF6F9"/>
    <a:srgbClr val="FBD8BB"/>
    <a:srgbClr val="CAE8AA"/>
    <a:srgbClr val="5BD4FF"/>
    <a:srgbClr val="25C6FF"/>
    <a:srgbClr val="FFDB6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88" autoAdjust="0"/>
    <p:restoredTop sz="87722" autoAdjust="0"/>
  </p:normalViewPr>
  <p:slideViewPr>
    <p:cSldViewPr>
      <p:cViewPr>
        <p:scale>
          <a:sx n="50" d="100"/>
          <a:sy n="50" d="100"/>
        </p:scale>
        <p:origin x="1140" y="546"/>
      </p:cViewPr>
      <p:guideLst>
        <p:guide orient="horz" pos="1620"/>
        <p:guide pos="2880"/>
      </p:guideLst>
    </p:cSldViewPr>
  </p:slideViewPr>
  <p:notesTextViewPr>
    <p:cViewPr>
      <p:scale>
        <a:sx n="1" d="1"/>
        <a:sy n="1" d="1"/>
      </p:scale>
      <p:origin x="0" y="-39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02-Jan-26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8251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27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28864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276"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20010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255843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31</a:t>
            </a:fld>
            <a:endParaRPr lang="en-US"/>
          </a:p>
        </p:txBody>
      </p:sp>
    </p:spTree>
    <p:extLst>
      <p:ext uri="{BB962C8B-B14F-4D97-AF65-F5344CB8AC3E}">
        <p14:creationId xmlns:p14="http://schemas.microsoft.com/office/powerpoint/2010/main" val="243322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276"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5122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34</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39</a:t>
            </a:fld>
            <a:endParaRPr lang="en-US"/>
          </a:p>
        </p:txBody>
      </p:sp>
    </p:spTree>
    <p:extLst>
      <p:ext uri="{BB962C8B-B14F-4D97-AF65-F5344CB8AC3E}">
        <p14:creationId xmlns:p14="http://schemas.microsoft.com/office/powerpoint/2010/main" val="253763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323933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Từ tình huống này, GV dẫn dắt vào bài học hôm nay</a:t>
            </a:r>
          </a:p>
        </p:txBody>
      </p:sp>
      <p:sp>
        <p:nvSpPr>
          <p:cNvPr id="4" name="Slide Number Placeholder 3"/>
          <p:cNvSpPr>
            <a:spLocks noGrp="1"/>
          </p:cNvSpPr>
          <p:nvPr>
            <p:ph type="sldNum" sz="quarter" idx="5"/>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58671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Từ khó có thể likhác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luyện</a:t>
            </a:r>
            <a:r>
              <a:rPr lang="en-US" baseline="0"/>
              <a:t> đọc</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3537868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330939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nhìn</a:t>
            </a:r>
            <a:r>
              <a:rPr lang="en-US" baseline="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276"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34.png"/><Relationship Id="rId3" Type="http://schemas.openxmlformats.org/officeDocument/2006/relationships/image" Target="../media/image37.sv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33.svg"/><Relationship Id="rId11" Type="http://schemas.openxmlformats.org/officeDocument/2006/relationships/image" Target="../media/image43.png"/><Relationship Id="rId5" Type="http://schemas.openxmlformats.org/officeDocument/2006/relationships/image" Target="../media/image32.pn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35.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C58717D-432E-4D64-64D7-6AA597470128}"/>
              </a:ext>
            </a:extLst>
          </p:cNvPr>
          <p:cNvGrpSpPr/>
          <p:nvPr userDrawn="1"/>
        </p:nvGrpSpPr>
        <p:grpSpPr>
          <a:xfrm>
            <a:off x="-292539" y="-289403"/>
            <a:ext cx="10001486" cy="5796155"/>
            <a:chOff x="-292539" y="-289403"/>
            <a:chExt cx="10001486" cy="5796155"/>
          </a:xfrm>
        </p:grpSpPr>
        <p:sp>
          <p:nvSpPr>
            <p:cNvPr id="5" name="Freeform 2"/>
            <p:cNvSpPr/>
            <p:nvPr/>
          </p:nvSpPr>
          <p:spPr>
            <a:xfrm>
              <a:off x="-103688" y="-289403"/>
              <a:ext cx="3108493" cy="2827816"/>
            </a:xfrm>
            <a:custGeom>
              <a:avLst/>
              <a:gdLst/>
              <a:ahLst/>
              <a:cxnLst/>
              <a:rect l="l" t="t" r="r" b="b"/>
              <a:pathLst>
                <a:path w="6216985" h="5655631">
                  <a:moveTo>
                    <a:pt x="0" y="0"/>
                  </a:moveTo>
                  <a:lnTo>
                    <a:pt x="6216985" y="0"/>
                  </a:lnTo>
                  <a:lnTo>
                    <a:pt x="6216985" y="5655631"/>
                  </a:lnTo>
                  <a:lnTo>
                    <a:pt x="0" y="5655631"/>
                  </a:lnTo>
                  <a:lnTo>
                    <a:pt x="0" y="0"/>
                  </a:lnTo>
                  <a:close/>
                </a:path>
              </a:pathLst>
            </a:custGeom>
            <a:blipFill>
              <a:blip r:embed="rId2"/>
              <a:stretch>
                <a:fillRect l="-8062" t="-27650" r="-8062"/>
              </a:stretch>
            </a:blipFill>
          </p:spPr>
        </p:sp>
        <p:sp>
          <p:nvSpPr>
            <p:cNvPr id="6" name="Freeform 3"/>
            <p:cNvSpPr/>
            <p:nvPr/>
          </p:nvSpPr>
          <p:spPr>
            <a:xfrm>
              <a:off x="-103688"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7" name="Freeform 4"/>
            <p:cNvSpPr/>
            <p:nvPr/>
          </p:nvSpPr>
          <p:spPr>
            <a:xfrm>
              <a:off x="3004805" y="-289403"/>
              <a:ext cx="3108493" cy="2813834"/>
            </a:xfrm>
            <a:custGeom>
              <a:avLst/>
              <a:gdLst/>
              <a:ahLst/>
              <a:cxnLst/>
              <a:rect l="l" t="t" r="r" b="b"/>
              <a:pathLst>
                <a:path w="6216985" h="5627667">
                  <a:moveTo>
                    <a:pt x="0" y="0"/>
                  </a:moveTo>
                  <a:lnTo>
                    <a:pt x="6216984" y="0"/>
                  </a:lnTo>
                  <a:lnTo>
                    <a:pt x="6216984" y="5627668"/>
                  </a:lnTo>
                  <a:lnTo>
                    <a:pt x="0" y="5627668"/>
                  </a:lnTo>
                  <a:lnTo>
                    <a:pt x="0" y="0"/>
                  </a:lnTo>
                  <a:close/>
                </a:path>
              </a:pathLst>
            </a:custGeom>
            <a:blipFill>
              <a:blip r:embed="rId2"/>
              <a:stretch>
                <a:fillRect l="-8062" t="-28284" r="-8062"/>
              </a:stretch>
            </a:blipFill>
          </p:spPr>
        </p:sp>
        <p:sp>
          <p:nvSpPr>
            <p:cNvPr id="8" name="Freeform 5"/>
            <p:cNvSpPr/>
            <p:nvPr/>
          </p:nvSpPr>
          <p:spPr>
            <a:xfrm>
              <a:off x="3004805" y="2524431"/>
              <a:ext cx="3108493" cy="2982321"/>
            </a:xfrm>
            <a:custGeom>
              <a:avLst/>
              <a:gdLst/>
              <a:ahLst/>
              <a:cxnLst/>
              <a:rect l="l" t="t" r="r" b="b"/>
              <a:pathLst>
                <a:path w="6216985" h="5964642">
                  <a:moveTo>
                    <a:pt x="0" y="0"/>
                  </a:moveTo>
                  <a:lnTo>
                    <a:pt x="6216984" y="0"/>
                  </a:lnTo>
                  <a:lnTo>
                    <a:pt x="6216984" y="5964642"/>
                  </a:lnTo>
                  <a:lnTo>
                    <a:pt x="0" y="5964642"/>
                  </a:lnTo>
                  <a:lnTo>
                    <a:pt x="0" y="0"/>
                  </a:lnTo>
                  <a:close/>
                </a:path>
              </a:pathLst>
            </a:custGeom>
            <a:blipFill>
              <a:blip r:embed="rId2"/>
              <a:stretch>
                <a:fillRect l="-8062" r="-8062" b="-21037"/>
              </a:stretch>
            </a:blipFill>
          </p:spPr>
        </p:sp>
        <p:sp>
          <p:nvSpPr>
            <p:cNvPr id="9" name="Freeform 6"/>
            <p:cNvSpPr/>
            <p:nvPr/>
          </p:nvSpPr>
          <p:spPr>
            <a:xfrm>
              <a:off x="6108534" y="-289403"/>
              <a:ext cx="3108493" cy="2813834"/>
            </a:xfrm>
            <a:custGeom>
              <a:avLst/>
              <a:gdLst/>
              <a:ahLst/>
              <a:cxnLst/>
              <a:rect l="l" t="t" r="r" b="b"/>
              <a:pathLst>
                <a:path w="6216985" h="5627667">
                  <a:moveTo>
                    <a:pt x="0" y="0"/>
                  </a:moveTo>
                  <a:lnTo>
                    <a:pt x="6216985" y="0"/>
                  </a:lnTo>
                  <a:lnTo>
                    <a:pt x="6216985" y="5627668"/>
                  </a:lnTo>
                  <a:lnTo>
                    <a:pt x="0" y="5627668"/>
                  </a:lnTo>
                  <a:lnTo>
                    <a:pt x="0" y="0"/>
                  </a:lnTo>
                  <a:close/>
                </a:path>
              </a:pathLst>
            </a:custGeom>
            <a:blipFill>
              <a:blip r:embed="rId2"/>
              <a:stretch>
                <a:fillRect l="-8062" t="-28284" r="-8062"/>
              </a:stretch>
            </a:blipFill>
          </p:spPr>
        </p:sp>
        <p:sp>
          <p:nvSpPr>
            <p:cNvPr id="10" name="Freeform 7"/>
            <p:cNvSpPr/>
            <p:nvPr/>
          </p:nvSpPr>
          <p:spPr>
            <a:xfrm>
              <a:off x="6108534"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11" name="Freeform 8"/>
            <p:cNvSpPr/>
            <p:nvPr/>
          </p:nvSpPr>
          <p:spPr>
            <a:xfrm>
              <a:off x="-292539" y="4554356"/>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9"/>
            <p:cNvSpPr/>
            <p:nvPr/>
          </p:nvSpPr>
          <p:spPr>
            <a:xfrm>
              <a:off x="3704700" y="4554356"/>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0"/>
            <p:cNvSpPr/>
            <p:nvPr/>
          </p:nvSpPr>
          <p:spPr>
            <a:xfrm>
              <a:off x="7700881" y="4554356"/>
              <a:ext cx="2008066" cy="681120"/>
            </a:xfrm>
            <a:custGeom>
              <a:avLst/>
              <a:gdLst/>
              <a:ahLst/>
              <a:cxnLst/>
              <a:rect l="l" t="t" r="r" b="b"/>
              <a:pathLst>
                <a:path w="4016132" h="1362239">
                  <a:moveTo>
                    <a:pt x="0" y="0"/>
                  </a:moveTo>
                  <a:lnTo>
                    <a:pt x="4016132" y="0"/>
                  </a:lnTo>
                  <a:lnTo>
                    <a:pt x="4016132"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r="-97109"/>
              </a:stretch>
            </a:blipFill>
          </p:spPr>
        </p:sp>
        <p:grpSp>
          <p:nvGrpSpPr>
            <p:cNvPr id="15" name="Group 11"/>
            <p:cNvGrpSpPr/>
            <p:nvPr/>
          </p:nvGrpSpPr>
          <p:grpSpPr>
            <a:xfrm>
              <a:off x="152400" y="296440"/>
              <a:ext cx="8839200" cy="4550622"/>
              <a:chOff x="0" y="0"/>
              <a:chExt cx="2917861" cy="1261819"/>
            </a:xfrm>
          </p:grpSpPr>
          <p:sp>
            <p:nvSpPr>
              <p:cNvPr id="20" name="Freeform 12"/>
              <p:cNvSpPr/>
              <p:nvPr/>
            </p:nvSpPr>
            <p:spPr>
              <a:xfrm>
                <a:off x="0" y="0"/>
                <a:ext cx="2917861" cy="1261819"/>
              </a:xfrm>
              <a:custGeom>
                <a:avLst/>
                <a:gdLst/>
                <a:ahLst/>
                <a:cxnLst/>
                <a:rect l="l" t="t" r="r" b="b"/>
                <a:pathLst>
                  <a:path w="2917861" h="1261819">
                    <a:moveTo>
                      <a:pt x="35639" y="0"/>
                    </a:moveTo>
                    <a:lnTo>
                      <a:pt x="2882222" y="0"/>
                    </a:lnTo>
                    <a:cubicBezTo>
                      <a:pt x="2891674" y="0"/>
                      <a:pt x="2900739" y="3755"/>
                      <a:pt x="2907423" y="10438"/>
                    </a:cubicBezTo>
                    <a:cubicBezTo>
                      <a:pt x="2914107" y="17122"/>
                      <a:pt x="2917861" y="26187"/>
                      <a:pt x="2917861" y="35639"/>
                    </a:cubicBezTo>
                    <a:lnTo>
                      <a:pt x="2917861" y="1226180"/>
                    </a:lnTo>
                    <a:cubicBezTo>
                      <a:pt x="2917861" y="1235632"/>
                      <a:pt x="2914107" y="1244697"/>
                      <a:pt x="2907423" y="1251381"/>
                    </a:cubicBezTo>
                    <a:cubicBezTo>
                      <a:pt x="2900739" y="1258065"/>
                      <a:pt x="2891674" y="1261819"/>
                      <a:pt x="2882222" y="1261819"/>
                    </a:cubicBezTo>
                    <a:lnTo>
                      <a:pt x="35639" y="1261819"/>
                    </a:lnTo>
                    <a:cubicBezTo>
                      <a:pt x="26187" y="1261819"/>
                      <a:pt x="17122" y="1258065"/>
                      <a:pt x="10438" y="1251381"/>
                    </a:cubicBezTo>
                    <a:cubicBezTo>
                      <a:pt x="3755" y="1244697"/>
                      <a:pt x="0" y="1235632"/>
                      <a:pt x="0" y="1226180"/>
                    </a:cubicBezTo>
                    <a:lnTo>
                      <a:pt x="0" y="35639"/>
                    </a:lnTo>
                    <a:cubicBezTo>
                      <a:pt x="0" y="26187"/>
                      <a:pt x="3755" y="17122"/>
                      <a:pt x="10438" y="10438"/>
                    </a:cubicBezTo>
                    <a:cubicBezTo>
                      <a:pt x="17122" y="3755"/>
                      <a:pt x="26187" y="0"/>
                      <a:pt x="35639" y="0"/>
                    </a:cubicBezTo>
                    <a:close/>
                  </a:path>
                </a:pathLst>
              </a:custGeom>
              <a:solidFill>
                <a:srgbClr val="FFFFFF"/>
              </a:solidFill>
            </p:spPr>
          </p:sp>
          <p:sp>
            <p:nvSpPr>
              <p:cNvPr id="21" name="TextBox 13"/>
              <p:cNvSpPr txBox="1"/>
              <p:nvPr/>
            </p:nvSpPr>
            <p:spPr>
              <a:xfrm>
                <a:off x="0" y="-38100"/>
                <a:ext cx="2917861" cy="1299919"/>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16" name="Freeform 15"/>
            <p:cNvSpPr/>
            <p:nvPr/>
          </p:nvSpPr>
          <p:spPr>
            <a:xfrm rot="760078">
              <a:off x="-27752" y="116029"/>
              <a:ext cx="557225" cy="754385"/>
            </a:xfrm>
            <a:custGeom>
              <a:avLst/>
              <a:gdLst/>
              <a:ahLst/>
              <a:cxnLst/>
              <a:rect l="l" t="t" r="r" b="b"/>
              <a:pathLst>
                <a:path w="2335882" h="3162376">
                  <a:moveTo>
                    <a:pt x="0" y="0"/>
                  </a:moveTo>
                  <a:lnTo>
                    <a:pt x="2335882" y="0"/>
                  </a:lnTo>
                  <a:lnTo>
                    <a:pt x="2335882" y="3162376"/>
                  </a:lnTo>
                  <a:lnTo>
                    <a:pt x="0" y="3162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6"/>
            <p:cNvSpPr/>
            <p:nvPr/>
          </p:nvSpPr>
          <p:spPr>
            <a:xfrm>
              <a:off x="8338482" y="4265137"/>
              <a:ext cx="909206" cy="517421"/>
            </a:xfrm>
            <a:custGeom>
              <a:avLst/>
              <a:gdLst/>
              <a:ahLst/>
              <a:cxnLst/>
              <a:rect l="l" t="t" r="r" b="b"/>
              <a:pathLst>
                <a:path w="4004608" h="2278986">
                  <a:moveTo>
                    <a:pt x="0" y="0"/>
                  </a:moveTo>
                  <a:lnTo>
                    <a:pt x="4004608" y="0"/>
                  </a:lnTo>
                  <a:lnTo>
                    <a:pt x="4004608" y="2278986"/>
                  </a:lnTo>
                  <a:lnTo>
                    <a:pt x="0" y="22789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8"/>
            <p:cNvSpPr/>
            <p:nvPr/>
          </p:nvSpPr>
          <p:spPr>
            <a:xfrm rot="812056">
              <a:off x="8278574" y="1428"/>
              <a:ext cx="1029023" cy="719030"/>
            </a:xfrm>
            <a:custGeom>
              <a:avLst/>
              <a:gdLst/>
              <a:ahLst/>
              <a:cxnLst/>
              <a:rect l="l" t="t" r="r" b="b"/>
              <a:pathLst>
                <a:path w="3000739" h="2096766">
                  <a:moveTo>
                    <a:pt x="0" y="0"/>
                  </a:moveTo>
                  <a:lnTo>
                    <a:pt x="3000739" y="0"/>
                  </a:lnTo>
                  <a:lnTo>
                    <a:pt x="3000739" y="2096766"/>
                  </a:lnTo>
                  <a:lnTo>
                    <a:pt x="0" y="2096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extLst>
      <p:ext uri="{BB962C8B-B14F-4D97-AF65-F5344CB8AC3E}">
        <p14:creationId xmlns:p14="http://schemas.microsoft.com/office/powerpoint/2010/main" val="3627729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DC3901-93A4-D5FF-5B7F-E747A994954C}"/>
              </a:ext>
            </a:extLst>
          </p:cNvPr>
          <p:cNvGrpSpPr/>
          <p:nvPr userDrawn="1"/>
        </p:nvGrpSpPr>
        <p:grpSpPr>
          <a:xfrm>
            <a:off x="-292539" y="-289403"/>
            <a:ext cx="10001486" cy="5796155"/>
            <a:chOff x="-292539" y="-289403"/>
            <a:chExt cx="10001486" cy="5796155"/>
          </a:xfrm>
        </p:grpSpPr>
        <p:sp>
          <p:nvSpPr>
            <p:cNvPr id="6" name="Freeform 2"/>
            <p:cNvSpPr/>
            <p:nvPr/>
          </p:nvSpPr>
          <p:spPr>
            <a:xfrm>
              <a:off x="-103688" y="-289403"/>
              <a:ext cx="3108493" cy="2827816"/>
            </a:xfrm>
            <a:custGeom>
              <a:avLst/>
              <a:gdLst/>
              <a:ahLst/>
              <a:cxnLst/>
              <a:rect l="l" t="t" r="r" b="b"/>
              <a:pathLst>
                <a:path w="6216985" h="5655631">
                  <a:moveTo>
                    <a:pt x="0" y="0"/>
                  </a:moveTo>
                  <a:lnTo>
                    <a:pt x="6216985" y="0"/>
                  </a:lnTo>
                  <a:lnTo>
                    <a:pt x="6216985" y="5655631"/>
                  </a:lnTo>
                  <a:lnTo>
                    <a:pt x="0" y="5655631"/>
                  </a:lnTo>
                  <a:lnTo>
                    <a:pt x="0" y="0"/>
                  </a:lnTo>
                  <a:close/>
                </a:path>
              </a:pathLst>
            </a:custGeom>
            <a:blipFill>
              <a:blip r:embed="rId2"/>
              <a:stretch>
                <a:fillRect l="-8062" t="-27650" r="-8062"/>
              </a:stretch>
            </a:blipFill>
          </p:spPr>
        </p:sp>
        <p:sp>
          <p:nvSpPr>
            <p:cNvPr id="7" name="Freeform 3"/>
            <p:cNvSpPr/>
            <p:nvPr/>
          </p:nvSpPr>
          <p:spPr>
            <a:xfrm>
              <a:off x="-103688"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8" name="Freeform 4"/>
            <p:cNvSpPr/>
            <p:nvPr/>
          </p:nvSpPr>
          <p:spPr>
            <a:xfrm>
              <a:off x="3004805" y="-289403"/>
              <a:ext cx="3108493" cy="2813834"/>
            </a:xfrm>
            <a:custGeom>
              <a:avLst/>
              <a:gdLst/>
              <a:ahLst/>
              <a:cxnLst/>
              <a:rect l="l" t="t" r="r" b="b"/>
              <a:pathLst>
                <a:path w="6216985" h="5627667">
                  <a:moveTo>
                    <a:pt x="0" y="0"/>
                  </a:moveTo>
                  <a:lnTo>
                    <a:pt x="6216984" y="0"/>
                  </a:lnTo>
                  <a:lnTo>
                    <a:pt x="6216984" y="5627668"/>
                  </a:lnTo>
                  <a:lnTo>
                    <a:pt x="0" y="5627668"/>
                  </a:lnTo>
                  <a:lnTo>
                    <a:pt x="0" y="0"/>
                  </a:lnTo>
                  <a:close/>
                </a:path>
              </a:pathLst>
            </a:custGeom>
            <a:blipFill>
              <a:blip r:embed="rId2"/>
              <a:stretch>
                <a:fillRect l="-8062" t="-28284" r="-8062"/>
              </a:stretch>
            </a:blipFill>
          </p:spPr>
        </p:sp>
        <p:sp>
          <p:nvSpPr>
            <p:cNvPr id="9" name="Freeform 5"/>
            <p:cNvSpPr/>
            <p:nvPr/>
          </p:nvSpPr>
          <p:spPr>
            <a:xfrm>
              <a:off x="3004805" y="2524431"/>
              <a:ext cx="3108493" cy="2982321"/>
            </a:xfrm>
            <a:custGeom>
              <a:avLst/>
              <a:gdLst/>
              <a:ahLst/>
              <a:cxnLst/>
              <a:rect l="l" t="t" r="r" b="b"/>
              <a:pathLst>
                <a:path w="6216985" h="5964642">
                  <a:moveTo>
                    <a:pt x="0" y="0"/>
                  </a:moveTo>
                  <a:lnTo>
                    <a:pt x="6216984" y="0"/>
                  </a:lnTo>
                  <a:lnTo>
                    <a:pt x="6216984" y="5964642"/>
                  </a:lnTo>
                  <a:lnTo>
                    <a:pt x="0" y="5964642"/>
                  </a:lnTo>
                  <a:lnTo>
                    <a:pt x="0" y="0"/>
                  </a:lnTo>
                  <a:close/>
                </a:path>
              </a:pathLst>
            </a:custGeom>
            <a:blipFill>
              <a:blip r:embed="rId2"/>
              <a:stretch>
                <a:fillRect l="-8062" r="-8062" b="-21037"/>
              </a:stretch>
            </a:blipFill>
          </p:spPr>
        </p:sp>
        <p:sp>
          <p:nvSpPr>
            <p:cNvPr id="10" name="Freeform 6"/>
            <p:cNvSpPr/>
            <p:nvPr/>
          </p:nvSpPr>
          <p:spPr>
            <a:xfrm>
              <a:off x="6108534" y="-289403"/>
              <a:ext cx="3108493" cy="2813834"/>
            </a:xfrm>
            <a:custGeom>
              <a:avLst/>
              <a:gdLst/>
              <a:ahLst/>
              <a:cxnLst/>
              <a:rect l="l" t="t" r="r" b="b"/>
              <a:pathLst>
                <a:path w="6216985" h="5627667">
                  <a:moveTo>
                    <a:pt x="0" y="0"/>
                  </a:moveTo>
                  <a:lnTo>
                    <a:pt x="6216985" y="0"/>
                  </a:lnTo>
                  <a:lnTo>
                    <a:pt x="6216985" y="5627668"/>
                  </a:lnTo>
                  <a:lnTo>
                    <a:pt x="0" y="5627668"/>
                  </a:lnTo>
                  <a:lnTo>
                    <a:pt x="0" y="0"/>
                  </a:lnTo>
                  <a:close/>
                </a:path>
              </a:pathLst>
            </a:custGeom>
            <a:blipFill>
              <a:blip r:embed="rId2"/>
              <a:stretch>
                <a:fillRect l="-8062" t="-28284" r="-8062"/>
              </a:stretch>
            </a:blipFill>
          </p:spPr>
        </p:sp>
        <p:sp>
          <p:nvSpPr>
            <p:cNvPr id="12" name="Freeform 7"/>
            <p:cNvSpPr/>
            <p:nvPr/>
          </p:nvSpPr>
          <p:spPr>
            <a:xfrm>
              <a:off x="6108534"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grpSp>
          <p:nvGrpSpPr>
            <p:cNvPr id="13" name="Group 8"/>
            <p:cNvGrpSpPr/>
            <p:nvPr/>
          </p:nvGrpSpPr>
          <p:grpSpPr>
            <a:xfrm>
              <a:off x="1789362" y="941677"/>
              <a:ext cx="5539378" cy="2827816"/>
              <a:chOff x="0" y="-227729"/>
              <a:chExt cx="2917861" cy="1489548"/>
            </a:xfrm>
          </p:grpSpPr>
          <p:sp>
            <p:nvSpPr>
              <p:cNvPr id="21" name="Freeform 9"/>
              <p:cNvSpPr/>
              <p:nvPr/>
            </p:nvSpPr>
            <p:spPr>
              <a:xfrm>
                <a:off x="0" y="-227729"/>
                <a:ext cx="2917861" cy="1489548"/>
              </a:xfrm>
              <a:custGeom>
                <a:avLst/>
                <a:gdLst/>
                <a:ahLst/>
                <a:cxnLst/>
                <a:rect l="l" t="t" r="r" b="b"/>
                <a:pathLst>
                  <a:path w="2917861" h="1261819">
                    <a:moveTo>
                      <a:pt x="35639" y="0"/>
                    </a:moveTo>
                    <a:lnTo>
                      <a:pt x="2882222" y="0"/>
                    </a:lnTo>
                    <a:cubicBezTo>
                      <a:pt x="2891674" y="0"/>
                      <a:pt x="2900739" y="3755"/>
                      <a:pt x="2907423" y="10438"/>
                    </a:cubicBezTo>
                    <a:cubicBezTo>
                      <a:pt x="2914107" y="17122"/>
                      <a:pt x="2917861" y="26187"/>
                      <a:pt x="2917861" y="35639"/>
                    </a:cubicBezTo>
                    <a:lnTo>
                      <a:pt x="2917861" y="1226180"/>
                    </a:lnTo>
                    <a:cubicBezTo>
                      <a:pt x="2917861" y="1235632"/>
                      <a:pt x="2914107" y="1244697"/>
                      <a:pt x="2907423" y="1251381"/>
                    </a:cubicBezTo>
                    <a:cubicBezTo>
                      <a:pt x="2900739" y="1258065"/>
                      <a:pt x="2891674" y="1261819"/>
                      <a:pt x="2882222" y="1261819"/>
                    </a:cubicBezTo>
                    <a:lnTo>
                      <a:pt x="35639" y="1261819"/>
                    </a:lnTo>
                    <a:cubicBezTo>
                      <a:pt x="26187" y="1261819"/>
                      <a:pt x="17122" y="1258065"/>
                      <a:pt x="10438" y="1251381"/>
                    </a:cubicBezTo>
                    <a:cubicBezTo>
                      <a:pt x="3755" y="1244697"/>
                      <a:pt x="0" y="1235632"/>
                      <a:pt x="0" y="1226180"/>
                    </a:cubicBezTo>
                    <a:lnTo>
                      <a:pt x="0" y="35639"/>
                    </a:lnTo>
                    <a:cubicBezTo>
                      <a:pt x="0" y="26187"/>
                      <a:pt x="3755" y="17122"/>
                      <a:pt x="10438" y="10438"/>
                    </a:cubicBezTo>
                    <a:cubicBezTo>
                      <a:pt x="17122" y="3755"/>
                      <a:pt x="26187" y="0"/>
                      <a:pt x="35639" y="0"/>
                    </a:cubicBezTo>
                    <a:close/>
                  </a:path>
                </a:pathLst>
              </a:custGeom>
              <a:solidFill>
                <a:srgbClr val="FFFFFF"/>
              </a:solidFill>
            </p:spPr>
          </p:sp>
          <p:sp>
            <p:nvSpPr>
              <p:cNvPr id="22" name="TextBox 10"/>
              <p:cNvSpPr txBox="1"/>
              <p:nvPr/>
            </p:nvSpPr>
            <p:spPr>
              <a:xfrm>
                <a:off x="0" y="-38100"/>
                <a:ext cx="2917861" cy="1299919"/>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14" name="Freeform 12"/>
            <p:cNvSpPr/>
            <p:nvPr/>
          </p:nvSpPr>
          <p:spPr>
            <a:xfrm>
              <a:off x="-292539" y="4362625"/>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3"/>
            <p:cNvSpPr/>
            <p:nvPr/>
          </p:nvSpPr>
          <p:spPr>
            <a:xfrm>
              <a:off x="3704700" y="4362625"/>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4"/>
            <p:cNvSpPr/>
            <p:nvPr/>
          </p:nvSpPr>
          <p:spPr>
            <a:xfrm>
              <a:off x="7700881" y="4362625"/>
              <a:ext cx="2008066" cy="681120"/>
            </a:xfrm>
            <a:custGeom>
              <a:avLst/>
              <a:gdLst/>
              <a:ahLst/>
              <a:cxnLst/>
              <a:rect l="l" t="t" r="r" b="b"/>
              <a:pathLst>
                <a:path w="4016132" h="1362239">
                  <a:moveTo>
                    <a:pt x="0" y="0"/>
                  </a:moveTo>
                  <a:lnTo>
                    <a:pt x="4016132" y="0"/>
                  </a:lnTo>
                  <a:lnTo>
                    <a:pt x="4016132"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r="-97109"/>
              </a:stretch>
            </a:blipFill>
          </p:spPr>
        </p:sp>
        <p:sp>
          <p:nvSpPr>
            <p:cNvPr id="17" name="Freeform 15"/>
            <p:cNvSpPr/>
            <p:nvPr/>
          </p:nvSpPr>
          <p:spPr>
            <a:xfrm>
              <a:off x="6800721" y="753112"/>
              <a:ext cx="2258100" cy="1285064"/>
            </a:xfrm>
            <a:custGeom>
              <a:avLst/>
              <a:gdLst/>
              <a:ahLst/>
              <a:cxnLst/>
              <a:rect l="l" t="t" r="r" b="b"/>
              <a:pathLst>
                <a:path w="4516199" h="2570128">
                  <a:moveTo>
                    <a:pt x="0" y="0"/>
                  </a:moveTo>
                  <a:lnTo>
                    <a:pt x="4516199" y="0"/>
                  </a:lnTo>
                  <a:lnTo>
                    <a:pt x="4516199" y="2570127"/>
                  </a:lnTo>
                  <a:lnTo>
                    <a:pt x="0" y="25701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6"/>
            <p:cNvSpPr/>
            <p:nvPr/>
          </p:nvSpPr>
          <p:spPr>
            <a:xfrm rot="-1114511">
              <a:off x="514350" y="778129"/>
              <a:ext cx="1500370" cy="1048383"/>
            </a:xfrm>
            <a:custGeom>
              <a:avLst/>
              <a:gdLst/>
              <a:ahLst/>
              <a:cxnLst/>
              <a:rect l="l" t="t" r="r" b="b"/>
              <a:pathLst>
                <a:path w="3000739" h="2096766">
                  <a:moveTo>
                    <a:pt x="0" y="0"/>
                  </a:moveTo>
                  <a:lnTo>
                    <a:pt x="3000739" y="0"/>
                  </a:lnTo>
                  <a:lnTo>
                    <a:pt x="3000739" y="2096766"/>
                  </a:lnTo>
                  <a:lnTo>
                    <a:pt x="0" y="2096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8"/>
            <p:cNvSpPr/>
            <p:nvPr/>
          </p:nvSpPr>
          <p:spPr>
            <a:xfrm rot="789357">
              <a:off x="7293926" y="2988761"/>
              <a:ext cx="1500370" cy="1048383"/>
            </a:xfrm>
            <a:custGeom>
              <a:avLst/>
              <a:gdLst/>
              <a:ahLst/>
              <a:cxnLst/>
              <a:rect l="l" t="t" r="r" b="b"/>
              <a:pathLst>
                <a:path w="3000739" h="2096766">
                  <a:moveTo>
                    <a:pt x="0" y="0"/>
                  </a:moveTo>
                  <a:lnTo>
                    <a:pt x="3000739" y="0"/>
                  </a:lnTo>
                  <a:lnTo>
                    <a:pt x="3000739" y="2096766"/>
                  </a:lnTo>
                  <a:lnTo>
                    <a:pt x="0" y="2096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19"/>
            <p:cNvSpPr/>
            <p:nvPr/>
          </p:nvSpPr>
          <p:spPr>
            <a:xfrm rot="1296850">
              <a:off x="756516" y="2857188"/>
              <a:ext cx="1167941" cy="1581188"/>
            </a:xfrm>
            <a:custGeom>
              <a:avLst/>
              <a:gdLst/>
              <a:ahLst/>
              <a:cxnLst/>
              <a:rect l="l" t="t" r="r" b="b"/>
              <a:pathLst>
                <a:path w="2335882" h="3162376">
                  <a:moveTo>
                    <a:pt x="0" y="0"/>
                  </a:moveTo>
                  <a:lnTo>
                    <a:pt x="2335882" y="0"/>
                  </a:lnTo>
                  <a:lnTo>
                    <a:pt x="2335882" y="3162375"/>
                  </a:lnTo>
                  <a:lnTo>
                    <a:pt x="0" y="31623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extLst>
      <p:ext uri="{BB962C8B-B14F-4D97-AF65-F5344CB8AC3E}">
        <p14:creationId xmlns:p14="http://schemas.microsoft.com/office/powerpoint/2010/main" val="240708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783">
              <a:buSzTx/>
              <a:defRPr/>
            </a:pPr>
            <a:fld id="{FE1C8935-5503-46B3-AA64-FDD06962785D}" type="datetimeFigureOut">
              <a:rPr lang="en-US" smtClean="0">
                <a:solidFill>
                  <a:prstClr val="black">
                    <a:tint val="75000"/>
                  </a:prstClr>
                </a:solidFill>
                <a:latin typeface="UTM Avo"/>
              </a:rPr>
              <a:pPr defTabSz="685783">
                <a:buSzTx/>
                <a:defRPr/>
              </a:pPr>
              <a:t>02-Jan-26</a:t>
            </a:fld>
            <a:endParaRPr lang="en-US">
              <a:solidFill>
                <a:prstClr val="black">
                  <a:tint val="75000"/>
                </a:prstClr>
              </a:solidFill>
              <a:latin typeface="UTM Avo"/>
            </a:endParaRPr>
          </a:p>
        </p:txBody>
      </p:sp>
      <p:sp>
        <p:nvSpPr>
          <p:cNvPr id="16" name="Google Shape;16;p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783">
              <a:buSzTx/>
              <a:defRPr/>
            </a:pPr>
            <a:endParaRPr lang="en-US">
              <a:solidFill>
                <a:prstClr val="black">
                  <a:tint val="75000"/>
                </a:prstClr>
              </a:solidFill>
              <a:latin typeface="UTM Avo"/>
            </a:endParaRPr>
          </a:p>
        </p:txBody>
      </p:sp>
      <p:sp>
        <p:nvSpPr>
          <p:cNvPr id="17" name="Google Shape;17;p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783">
              <a:defRPr/>
            </a:pPr>
            <a:fld id="{9306B73E-E889-4101-943F-C932486AC50A}" type="slidenum">
              <a:rPr lang="en-US" smtClean="0">
                <a:solidFill>
                  <a:prstClr val="black">
                    <a:tint val="75000"/>
                  </a:prstClr>
                </a:solidFill>
                <a:latin typeface="UTM Avo"/>
              </a:rPr>
              <a:pPr defTabSz="685783">
                <a:defRPr/>
              </a:pPr>
              <a:t>‹#›</a:t>
            </a:fld>
            <a:endParaRPr lang="en-US">
              <a:solidFill>
                <a:prstClr val="black">
                  <a:tint val="75000"/>
                </a:prstClr>
              </a:solidFill>
              <a:latin typeface="UTM Avo"/>
            </a:endParaRPr>
          </a:p>
        </p:txBody>
      </p:sp>
      <p:sp>
        <p:nvSpPr>
          <p:cNvPr id="18" name="Google Shape;18;p7"/>
          <p:cNvSpPr/>
          <p:nvPr/>
        </p:nvSpPr>
        <p:spPr>
          <a:xfrm>
            <a:off x="1972022" y="1447947"/>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7620291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5342" y="30964"/>
            <a:ext cx="9138659" cy="5112536"/>
          </a:xfrm>
          <a:prstGeom prst="rect">
            <a:avLst/>
          </a:prstGeom>
          <a:noFill/>
          <a:ln>
            <a:noFill/>
          </a:ln>
        </p:spPr>
      </p:pic>
      <p:sp>
        <p:nvSpPr>
          <p:cNvPr id="23" name="Google Shape;23;p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02-Jan-26</a:t>
            </a:fld>
            <a:endParaRPr lang="en-US"/>
          </a:p>
        </p:txBody>
      </p:sp>
      <p:sp>
        <p:nvSpPr>
          <p:cNvPr id="24" name="Google Shape;24;p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284253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2" y="1504"/>
            <a:ext cx="9124379" cy="5140496"/>
          </a:xfrm>
          <a:prstGeom prst="rect">
            <a:avLst/>
          </a:prstGeom>
          <a:noFill/>
          <a:ln>
            <a:noFill/>
          </a:ln>
        </p:spPr>
      </p:pic>
      <p:sp>
        <p:nvSpPr>
          <p:cNvPr id="30" name="Google Shape;30;p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783">
              <a:buSzTx/>
              <a:defRPr/>
            </a:pPr>
            <a:fld id="{FE1C8935-5503-46B3-AA64-FDD06962785D}" type="datetimeFigureOut">
              <a:rPr lang="en-US" smtClean="0">
                <a:solidFill>
                  <a:prstClr val="black">
                    <a:tint val="75000"/>
                  </a:prstClr>
                </a:solidFill>
                <a:latin typeface="UTM Avo"/>
              </a:rPr>
              <a:pPr defTabSz="685783">
                <a:buSzTx/>
                <a:defRPr/>
              </a:pPr>
              <a:t>02-Jan-26</a:t>
            </a:fld>
            <a:endParaRPr lang="en-US">
              <a:solidFill>
                <a:prstClr val="black">
                  <a:tint val="75000"/>
                </a:prstClr>
              </a:solidFill>
              <a:latin typeface="UTM Avo"/>
            </a:endParaRPr>
          </a:p>
        </p:txBody>
      </p:sp>
      <p:sp>
        <p:nvSpPr>
          <p:cNvPr id="31" name="Google Shape;31;p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783">
              <a:buSzTx/>
              <a:defRPr/>
            </a:pPr>
            <a:endParaRPr lang="en-US">
              <a:solidFill>
                <a:prstClr val="black">
                  <a:tint val="75000"/>
                </a:prstClr>
              </a:solidFill>
              <a:latin typeface="UTM Avo"/>
            </a:endParaRPr>
          </a:p>
        </p:txBody>
      </p:sp>
      <p:sp>
        <p:nvSpPr>
          <p:cNvPr id="32" name="Google Shape;32;p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783">
              <a:defRPr/>
            </a:pPr>
            <a:fld id="{9306B73E-E889-4101-943F-C932486AC50A}" type="slidenum">
              <a:rPr lang="en-US" smtClean="0">
                <a:solidFill>
                  <a:prstClr val="black">
                    <a:tint val="75000"/>
                  </a:prstClr>
                </a:solidFill>
                <a:latin typeface="UTM Avo"/>
              </a:rPr>
              <a:pPr defTabSz="685783">
                <a:defRPr/>
              </a:pPr>
              <a:t>‹#›</a:t>
            </a:fld>
            <a:endParaRPr lang="en-US">
              <a:solidFill>
                <a:prstClr val="black">
                  <a:tint val="75000"/>
                </a:prstClr>
              </a:solidFill>
              <a:latin typeface="UTM Avo"/>
            </a:endParaRPr>
          </a:p>
        </p:txBody>
      </p:sp>
    </p:spTree>
    <p:extLst>
      <p:ext uri="{BB962C8B-B14F-4D97-AF65-F5344CB8AC3E}">
        <p14:creationId xmlns:p14="http://schemas.microsoft.com/office/powerpoint/2010/main" val="24715562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2" y="1504"/>
            <a:ext cx="9124379" cy="5140495"/>
          </a:xfrm>
          <a:prstGeom prst="rect">
            <a:avLst/>
          </a:prstGeom>
          <a:noFill/>
          <a:ln>
            <a:noFill/>
          </a:ln>
        </p:spPr>
      </p:pic>
      <p:sp>
        <p:nvSpPr>
          <p:cNvPr id="37" name="Google Shape;37;p1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02-Jan-26</a:t>
            </a:fld>
            <a:endParaRPr lang="en-US"/>
          </a:p>
        </p:txBody>
      </p:sp>
      <p:sp>
        <p:nvSpPr>
          <p:cNvPr id="38" name="Google Shape;38;p1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2617855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reserve="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2" y="1504"/>
            <a:ext cx="9124379" cy="5140495"/>
          </a:xfrm>
          <a:prstGeom prst="rect">
            <a:avLst/>
          </a:prstGeom>
          <a:noFill/>
          <a:ln>
            <a:noFill/>
          </a:ln>
        </p:spPr>
      </p:pic>
      <p:sp>
        <p:nvSpPr>
          <p:cNvPr id="35" name="Google Shape;35;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783">
              <a:buSzTx/>
              <a:defRPr/>
            </a:pPr>
            <a:fld id="{FE1C8935-5503-46B3-AA64-FDD06962785D}" type="datetimeFigureOut">
              <a:rPr lang="en-US" smtClean="0">
                <a:solidFill>
                  <a:prstClr val="black">
                    <a:tint val="75000"/>
                  </a:prstClr>
                </a:solidFill>
                <a:latin typeface="UTM Avo"/>
              </a:rPr>
              <a:pPr defTabSz="685783">
                <a:buSzTx/>
                <a:defRPr/>
              </a:pPr>
              <a:t>02-Jan-26</a:t>
            </a:fld>
            <a:endParaRPr lang="en-US">
              <a:solidFill>
                <a:prstClr val="black">
                  <a:tint val="75000"/>
                </a:prstClr>
              </a:solidFill>
              <a:latin typeface="UTM Avo"/>
            </a:endParaRPr>
          </a:p>
        </p:txBody>
      </p:sp>
      <p:sp>
        <p:nvSpPr>
          <p:cNvPr id="38" name="Google Shape;38;p1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783">
              <a:buSzTx/>
              <a:defRPr/>
            </a:pPr>
            <a:endParaRPr lang="en-US">
              <a:solidFill>
                <a:prstClr val="black">
                  <a:tint val="75000"/>
                </a:prstClr>
              </a:solidFill>
              <a:latin typeface="UTM Avo"/>
            </a:endParaRPr>
          </a:p>
        </p:txBody>
      </p:sp>
      <p:sp>
        <p:nvSpPr>
          <p:cNvPr id="39" name="Google Shape;39;p1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783">
              <a:defRPr/>
            </a:pPr>
            <a:fld id="{9306B73E-E889-4101-943F-C932486AC50A}" type="slidenum">
              <a:rPr lang="en-US" smtClean="0">
                <a:solidFill>
                  <a:prstClr val="black">
                    <a:tint val="75000"/>
                  </a:prstClr>
                </a:solidFill>
                <a:latin typeface="UTM Avo"/>
              </a:rPr>
              <a:pPr defTabSz="685783">
                <a:defRPr/>
              </a:pPr>
              <a:t>‹#›</a:t>
            </a:fld>
            <a:endParaRPr lang="en-US">
              <a:solidFill>
                <a:prstClr val="black">
                  <a:tint val="75000"/>
                </a:prstClr>
              </a:solidFill>
              <a:latin typeface="UTM Avo"/>
            </a:endParaRPr>
          </a:p>
        </p:txBody>
      </p:sp>
    </p:spTree>
    <p:extLst>
      <p:ext uri="{BB962C8B-B14F-4D97-AF65-F5344CB8AC3E}">
        <p14:creationId xmlns:p14="http://schemas.microsoft.com/office/powerpoint/2010/main" val="24972525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68916D-61BD-07F7-E47C-9F4ED7F36E73}"/>
              </a:ext>
            </a:extLst>
          </p:cNvPr>
          <p:cNvGrpSpPr/>
          <p:nvPr userDrawn="1"/>
        </p:nvGrpSpPr>
        <p:grpSpPr>
          <a:xfrm>
            <a:off x="-769548" y="-523834"/>
            <a:ext cx="10683096" cy="6191169"/>
            <a:chOff x="-585077" y="-578806"/>
            <a:chExt cx="20002970" cy="11592310"/>
          </a:xfrm>
        </p:grpSpPr>
        <p:sp>
          <p:nvSpPr>
            <p:cNvPr id="7" name="Freeform 2">
              <a:extLst>
                <a:ext uri="{FF2B5EF4-FFF2-40B4-BE49-F238E27FC236}">
                  <a16:creationId xmlns:a16="http://schemas.microsoft.com/office/drawing/2014/main" id="{3128AFF3-69B1-25FF-BDE5-A1EF129FFE17}"/>
                </a:ext>
              </a:extLst>
            </p:cNvPr>
            <p:cNvSpPr/>
            <p:nvPr/>
          </p:nvSpPr>
          <p:spPr>
            <a:xfrm>
              <a:off x="-207376" y="-578806"/>
              <a:ext cx="6216985" cy="5655631"/>
            </a:xfrm>
            <a:custGeom>
              <a:avLst/>
              <a:gdLst/>
              <a:ahLst/>
              <a:cxnLst/>
              <a:rect l="l" t="t" r="r" b="b"/>
              <a:pathLst>
                <a:path w="6216985" h="5655631">
                  <a:moveTo>
                    <a:pt x="0" y="0"/>
                  </a:moveTo>
                  <a:lnTo>
                    <a:pt x="6216985" y="0"/>
                  </a:lnTo>
                  <a:lnTo>
                    <a:pt x="6216985" y="5655631"/>
                  </a:lnTo>
                  <a:lnTo>
                    <a:pt x="0" y="5655631"/>
                  </a:lnTo>
                  <a:lnTo>
                    <a:pt x="0" y="0"/>
                  </a:lnTo>
                  <a:close/>
                </a:path>
              </a:pathLst>
            </a:custGeom>
            <a:blipFill>
              <a:blip r:embed="rId2"/>
              <a:stretch>
                <a:fillRect l="-8062" t="-27650" r="-8062"/>
              </a:stretch>
            </a:blipFill>
          </p:spPr>
        </p:sp>
        <p:sp>
          <p:nvSpPr>
            <p:cNvPr id="8" name="Freeform 3">
              <a:extLst>
                <a:ext uri="{FF2B5EF4-FFF2-40B4-BE49-F238E27FC236}">
                  <a16:creationId xmlns:a16="http://schemas.microsoft.com/office/drawing/2014/main" id="{64875EC0-CE64-BA5A-90EE-4CD9F7EDD081}"/>
                </a:ext>
              </a:extLst>
            </p:cNvPr>
            <p:cNvSpPr/>
            <p:nvPr/>
          </p:nvSpPr>
          <p:spPr>
            <a:xfrm>
              <a:off x="-207376" y="5048862"/>
              <a:ext cx="6216985" cy="5964642"/>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9" name="Freeform 4">
              <a:extLst>
                <a:ext uri="{FF2B5EF4-FFF2-40B4-BE49-F238E27FC236}">
                  <a16:creationId xmlns:a16="http://schemas.microsoft.com/office/drawing/2014/main" id="{BFE0A6D8-6FF9-C495-FA1E-7B32049C9A67}"/>
                </a:ext>
              </a:extLst>
            </p:cNvPr>
            <p:cNvSpPr/>
            <p:nvPr/>
          </p:nvSpPr>
          <p:spPr>
            <a:xfrm>
              <a:off x="6009609" y="-578806"/>
              <a:ext cx="6216985" cy="5627667"/>
            </a:xfrm>
            <a:custGeom>
              <a:avLst/>
              <a:gdLst/>
              <a:ahLst/>
              <a:cxnLst/>
              <a:rect l="l" t="t" r="r" b="b"/>
              <a:pathLst>
                <a:path w="6216985" h="5627667">
                  <a:moveTo>
                    <a:pt x="0" y="0"/>
                  </a:moveTo>
                  <a:lnTo>
                    <a:pt x="6216984" y="0"/>
                  </a:lnTo>
                  <a:lnTo>
                    <a:pt x="6216984" y="5627668"/>
                  </a:lnTo>
                  <a:lnTo>
                    <a:pt x="0" y="5627668"/>
                  </a:lnTo>
                  <a:lnTo>
                    <a:pt x="0" y="0"/>
                  </a:lnTo>
                  <a:close/>
                </a:path>
              </a:pathLst>
            </a:custGeom>
            <a:blipFill>
              <a:blip r:embed="rId2"/>
              <a:stretch>
                <a:fillRect l="-8062" t="-28284" r="-8062"/>
              </a:stretch>
            </a:blipFill>
          </p:spPr>
        </p:sp>
        <p:sp>
          <p:nvSpPr>
            <p:cNvPr id="10" name="Freeform 5">
              <a:extLst>
                <a:ext uri="{FF2B5EF4-FFF2-40B4-BE49-F238E27FC236}">
                  <a16:creationId xmlns:a16="http://schemas.microsoft.com/office/drawing/2014/main" id="{CBAC6C6C-4B08-CF52-EED2-38BCA3E27AF4}"/>
                </a:ext>
              </a:extLst>
            </p:cNvPr>
            <p:cNvSpPr/>
            <p:nvPr/>
          </p:nvSpPr>
          <p:spPr>
            <a:xfrm>
              <a:off x="6009609" y="5048862"/>
              <a:ext cx="6216985" cy="5964642"/>
            </a:xfrm>
            <a:custGeom>
              <a:avLst/>
              <a:gdLst/>
              <a:ahLst/>
              <a:cxnLst/>
              <a:rect l="l" t="t" r="r" b="b"/>
              <a:pathLst>
                <a:path w="6216985" h="5964642">
                  <a:moveTo>
                    <a:pt x="0" y="0"/>
                  </a:moveTo>
                  <a:lnTo>
                    <a:pt x="6216984" y="0"/>
                  </a:lnTo>
                  <a:lnTo>
                    <a:pt x="6216984" y="5964642"/>
                  </a:lnTo>
                  <a:lnTo>
                    <a:pt x="0" y="5964642"/>
                  </a:lnTo>
                  <a:lnTo>
                    <a:pt x="0" y="0"/>
                  </a:lnTo>
                  <a:close/>
                </a:path>
              </a:pathLst>
            </a:custGeom>
            <a:blipFill>
              <a:blip r:embed="rId2"/>
              <a:stretch>
                <a:fillRect l="-8062" r="-8062" b="-21037"/>
              </a:stretch>
            </a:blipFill>
          </p:spPr>
        </p:sp>
        <p:sp>
          <p:nvSpPr>
            <p:cNvPr id="11" name="Freeform 6">
              <a:extLst>
                <a:ext uri="{FF2B5EF4-FFF2-40B4-BE49-F238E27FC236}">
                  <a16:creationId xmlns:a16="http://schemas.microsoft.com/office/drawing/2014/main" id="{9102421C-48EC-D630-274B-364F2F93E3BC}"/>
                </a:ext>
              </a:extLst>
            </p:cNvPr>
            <p:cNvSpPr/>
            <p:nvPr/>
          </p:nvSpPr>
          <p:spPr>
            <a:xfrm>
              <a:off x="12217068" y="-578806"/>
              <a:ext cx="6216985" cy="5627667"/>
            </a:xfrm>
            <a:custGeom>
              <a:avLst/>
              <a:gdLst/>
              <a:ahLst/>
              <a:cxnLst/>
              <a:rect l="l" t="t" r="r" b="b"/>
              <a:pathLst>
                <a:path w="6216985" h="5627667">
                  <a:moveTo>
                    <a:pt x="0" y="0"/>
                  </a:moveTo>
                  <a:lnTo>
                    <a:pt x="6216985" y="0"/>
                  </a:lnTo>
                  <a:lnTo>
                    <a:pt x="6216985" y="5627668"/>
                  </a:lnTo>
                  <a:lnTo>
                    <a:pt x="0" y="5627668"/>
                  </a:lnTo>
                  <a:lnTo>
                    <a:pt x="0" y="0"/>
                  </a:lnTo>
                  <a:close/>
                </a:path>
              </a:pathLst>
            </a:custGeom>
            <a:blipFill>
              <a:blip r:embed="rId2"/>
              <a:stretch>
                <a:fillRect l="-8062" t="-28284" r="-8062"/>
              </a:stretch>
            </a:blipFill>
          </p:spPr>
        </p:sp>
        <p:sp>
          <p:nvSpPr>
            <p:cNvPr id="12" name="Freeform 7">
              <a:extLst>
                <a:ext uri="{FF2B5EF4-FFF2-40B4-BE49-F238E27FC236}">
                  <a16:creationId xmlns:a16="http://schemas.microsoft.com/office/drawing/2014/main" id="{C99CC6E5-F506-91A7-D0BA-C5D31DDCCA55}"/>
                </a:ext>
              </a:extLst>
            </p:cNvPr>
            <p:cNvSpPr/>
            <p:nvPr/>
          </p:nvSpPr>
          <p:spPr>
            <a:xfrm>
              <a:off x="12217068" y="5048862"/>
              <a:ext cx="6216985" cy="5964642"/>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grpSp>
          <p:nvGrpSpPr>
            <p:cNvPr id="13" name="Group 8">
              <a:extLst>
                <a:ext uri="{FF2B5EF4-FFF2-40B4-BE49-F238E27FC236}">
                  <a16:creationId xmlns:a16="http://schemas.microsoft.com/office/drawing/2014/main" id="{D81DEA03-ACA5-1DD4-C7C1-AEFFEE10B8EF}"/>
                </a:ext>
              </a:extLst>
            </p:cNvPr>
            <p:cNvGrpSpPr/>
            <p:nvPr/>
          </p:nvGrpSpPr>
          <p:grpSpPr>
            <a:xfrm>
              <a:off x="3859767" y="2935202"/>
              <a:ext cx="11541994" cy="4227319"/>
              <a:chOff x="0" y="0"/>
              <a:chExt cx="3039867" cy="1113368"/>
            </a:xfrm>
          </p:grpSpPr>
          <p:sp>
            <p:nvSpPr>
              <p:cNvPr id="18" name="Freeform 9">
                <a:extLst>
                  <a:ext uri="{FF2B5EF4-FFF2-40B4-BE49-F238E27FC236}">
                    <a16:creationId xmlns:a16="http://schemas.microsoft.com/office/drawing/2014/main" id="{AE97062F-46A9-CD8F-BD55-2BD462DD1D86}"/>
                  </a:ext>
                </a:extLst>
              </p:cNvPr>
              <p:cNvSpPr/>
              <p:nvPr/>
            </p:nvSpPr>
            <p:spPr>
              <a:xfrm>
                <a:off x="0" y="0"/>
                <a:ext cx="3039867" cy="1113368"/>
              </a:xfrm>
              <a:custGeom>
                <a:avLst/>
                <a:gdLst/>
                <a:ahLst/>
                <a:cxnLst/>
                <a:rect l="l" t="t" r="r" b="b"/>
                <a:pathLst>
                  <a:path w="3039867" h="1113368">
                    <a:moveTo>
                      <a:pt x="34209" y="0"/>
                    </a:moveTo>
                    <a:lnTo>
                      <a:pt x="3005658" y="0"/>
                    </a:lnTo>
                    <a:cubicBezTo>
                      <a:pt x="3024551" y="0"/>
                      <a:pt x="3039867" y="15316"/>
                      <a:pt x="3039867" y="34209"/>
                    </a:cubicBezTo>
                    <a:lnTo>
                      <a:pt x="3039867" y="1079159"/>
                    </a:lnTo>
                    <a:cubicBezTo>
                      <a:pt x="3039867" y="1098052"/>
                      <a:pt x="3024551" y="1113368"/>
                      <a:pt x="3005658" y="1113368"/>
                    </a:cubicBezTo>
                    <a:lnTo>
                      <a:pt x="34209" y="1113368"/>
                    </a:lnTo>
                    <a:cubicBezTo>
                      <a:pt x="15316" y="1113368"/>
                      <a:pt x="0" y="1098052"/>
                      <a:pt x="0" y="1079159"/>
                    </a:cubicBezTo>
                    <a:lnTo>
                      <a:pt x="0" y="34209"/>
                    </a:lnTo>
                    <a:cubicBezTo>
                      <a:pt x="0" y="15316"/>
                      <a:pt x="15316" y="0"/>
                      <a:pt x="34209" y="0"/>
                    </a:cubicBezTo>
                    <a:close/>
                  </a:path>
                </a:pathLst>
              </a:custGeom>
              <a:solidFill>
                <a:srgbClr val="FFFFFF"/>
              </a:solidFill>
            </p:spPr>
          </p:sp>
          <p:sp>
            <p:nvSpPr>
              <p:cNvPr id="19" name="TextBox 10">
                <a:extLst>
                  <a:ext uri="{FF2B5EF4-FFF2-40B4-BE49-F238E27FC236}">
                    <a16:creationId xmlns:a16="http://schemas.microsoft.com/office/drawing/2014/main" id="{FAFC04BF-DB1D-3A06-8645-29B9F6486B2A}"/>
                  </a:ext>
                </a:extLst>
              </p:cNvPr>
              <p:cNvSpPr txBox="1"/>
              <p:nvPr/>
            </p:nvSpPr>
            <p:spPr>
              <a:xfrm>
                <a:off x="0" y="-38100"/>
                <a:ext cx="3039867" cy="1151468"/>
              </a:xfrm>
              <a:prstGeom prst="rect">
                <a:avLst/>
              </a:prstGeom>
            </p:spPr>
            <p:txBody>
              <a:bodyPr lIns="50800" tIns="50800" rIns="50800" bIns="50800" rtlCol="0" anchor="ctr"/>
              <a:lstStyle/>
              <a:p>
                <a:pPr algn="ctr">
                  <a:lnSpc>
                    <a:spcPts val="2659"/>
                  </a:lnSpc>
                </a:pPr>
                <a:endParaRPr/>
              </a:p>
            </p:txBody>
          </p:sp>
        </p:grpSp>
        <p:sp>
          <p:nvSpPr>
            <p:cNvPr id="14" name="Freeform 11">
              <a:extLst>
                <a:ext uri="{FF2B5EF4-FFF2-40B4-BE49-F238E27FC236}">
                  <a16:creationId xmlns:a16="http://schemas.microsoft.com/office/drawing/2014/main" id="{2A04B016-459E-13E3-6C7B-CC861D662CB9}"/>
                </a:ext>
              </a:extLst>
            </p:cNvPr>
            <p:cNvSpPr/>
            <p:nvPr/>
          </p:nvSpPr>
          <p:spPr>
            <a:xfrm>
              <a:off x="3031239" y="1439148"/>
              <a:ext cx="13000000" cy="6657083"/>
            </a:xfrm>
            <a:custGeom>
              <a:avLst/>
              <a:gdLst/>
              <a:ahLst/>
              <a:cxnLst/>
              <a:rect l="l" t="t" r="r" b="b"/>
              <a:pathLst>
                <a:path w="13000000" h="6657083">
                  <a:moveTo>
                    <a:pt x="0" y="0"/>
                  </a:moveTo>
                  <a:lnTo>
                    <a:pt x="13000000" y="0"/>
                  </a:lnTo>
                  <a:lnTo>
                    <a:pt x="13000000" y="6657083"/>
                  </a:lnTo>
                  <a:lnTo>
                    <a:pt x="0" y="6657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2">
              <a:extLst>
                <a:ext uri="{FF2B5EF4-FFF2-40B4-BE49-F238E27FC236}">
                  <a16:creationId xmlns:a16="http://schemas.microsoft.com/office/drawing/2014/main" id="{22DD41FF-6123-5F26-5D7E-C08797BAB341}"/>
                </a:ext>
              </a:extLst>
            </p:cNvPr>
            <p:cNvSpPr/>
            <p:nvPr/>
          </p:nvSpPr>
          <p:spPr>
            <a:xfrm>
              <a:off x="-585077" y="8725250"/>
              <a:ext cx="7916161" cy="1362239"/>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3">
              <a:extLst>
                <a:ext uri="{FF2B5EF4-FFF2-40B4-BE49-F238E27FC236}">
                  <a16:creationId xmlns:a16="http://schemas.microsoft.com/office/drawing/2014/main" id="{FF4123A9-617A-05F0-2A9F-2A1379692E9B}"/>
                </a:ext>
              </a:extLst>
            </p:cNvPr>
            <p:cNvSpPr/>
            <p:nvPr/>
          </p:nvSpPr>
          <p:spPr>
            <a:xfrm>
              <a:off x="7409400" y="8725250"/>
              <a:ext cx="7916161" cy="1362239"/>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4">
              <a:extLst>
                <a:ext uri="{FF2B5EF4-FFF2-40B4-BE49-F238E27FC236}">
                  <a16:creationId xmlns:a16="http://schemas.microsoft.com/office/drawing/2014/main" id="{C752719D-8D3F-2015-DDAE-8B170246F3C5}"/>
                </a:ext>
              </a:extLst>
            </p:cNvPr>
            <p:cNvSpPr/>
            <p:nvPr/>
          </p:nvSpPr>
          <p:spPr>
            <a:xfrm>
              <a:off x="15401761" y="8725250"/>
              <a:ext cx="4016132" cy="1362239"/>
            </a:xfrm>
            <a:custGeom>
              <a:avLst/>
              <a:gdLst/>
              <a:ahLst/>
              <a:cxnLst/>
              <a:rect l="l" t="t" r="r" b="b"/>
              <a:pathLst>
                <a:path w="4016132" h="1362239">
                  <a:moveTo>
                    <a:pt x="0" y="0"/>
                  </a:moveTo>
                  <a:lnTo>
                    <a:pt x="4016132" y="0"/>
                  </a:lnTo>
                  <a:lnTo>
                    <a:pt x="4016132" y="1362240"/>
                  </a:lnTo>
                  <a:lnTo>
                    <a:pt x="0" y="1362240"/>
                  </a:lnTo>
                  <a:lnTo>
                    <a:pt x="0" y="0"/>
                  </a:lnTo>
                  <a:close/>
                </a:path>
              </a:pathLst>
            </a:custGeom>
            <a:blipFill>
              <a:blip r:embed="rId5">
                <a:extLst>
                  <a:ext uri="{96DAC541-7B7A-43D3-8B79-37D633B846F1}">
                    <asvg:svgBlip xmlns:asvg="http://schemas.microsoft.com/office/drawing/2016/SVG/main" r:embed="rId6"/>
                  </a:ext>
                </a:extLst>
              </a:blip>
              <a:stretch>
                <a:fillRect r="-97109"/>
              </a:stretch>
            </a:blipFill>
          </p:spPr>
        </p:sp>
      </p:grpSp>
    </p:spTree>
    <p:extLst>
      <p:ext uri="{BB962C8B-B14F-4D97-AF65-F5344CB8AC3E}">
        <p14:creationId xmlns:p14="http://schemas.microsoft.com/office/powerpoint/2010/main" val="2509625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750"/>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5" lvl="2" indent="-171446" algn="l">
              <a:lnSpc>
                <a:spcPct val="90000"/>
              </a:lnSpc>
              <a:spcBef>
                <a:spcPts val="375"/>
              </a:spcBef>
              <a:spcAft>
                <a:spcPts val="0"/>
              </a:spcAft>
              <a:buClr>
                <a:schemeClr val="dk1"/>
              </a:buClr>
              <a:buSzPts val="1800"/>
              <a:buNone/>
              <a:defRPr sz="1350"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8"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2"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pPr lvl="0"/>
            <a:r>
              <a:rPr lang="en-US"/>
              <a:t>Edit Master text styles</a:t>
            </a:r>
          </a:p>
        </p:txBody>
      </p:sp>
      <p:sp>
        <p:nvSpPr>
          <p:cNvPr id="43" name="Google Shape;43;p1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750"/>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5" lvl="2" indent="-171446" algn="l">
              <a:lnSpc>
                <a:spcPct val="90000"/>
              </a:lnSpc>
              <a:spcBef>
                <a:spcPts val="375"/>
              </a:spcBef>
              <a:spcAft>
                <a:spcPts val="0"/>
              </a:spcAft>
              <a:buClr>
                <a:schemeClr val="dk1"/>
              </a:buClr>
              <a:buSzPts val="1800"/>
              <a:buNone/>
              <a:defRPr sz="1350"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8"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2"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pPr lvl="0"/>
            <a:r>
              <a:rPr lang="en-US"/>
              <a:t>Edit Master text styles</a:t>
            </a:r>
          </a:p>
        </p:txBody>
      </p:sp>
      <p:sp>
        <p:nvSpPr>
          <p:cNvPr id="45" name="Google Shape;45;p11"/>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02-Jan-26</a:t>
            </a:fld>
            <a:endParaRPr lang="en-US"/>
          </a:p>
        </p:txBody>
      </p:sp>
      <p:sp>
        <p:nvSpPr>
          <p:cNvPr id="47" name="Google Shape;47;p1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2" y="13989"/>
            <a:ext cx="9143999" cy="5115524"/>
          </a:xfrm>
          <a:prstGeom prst="rect">
            <a:avLst/>
          </a:prstGeom>
          <a:noFill/>
          <a:ln>
            <a:noFill/>
          </a:ln>
        </p:spPr>
      </p:pic>
    </p:spTree>
    <p:extLst>
      <p:ext uri="{BB962C8B-B14F-4D97-AF65-F5344CB8AC3E}">
        <p14:creationId xmlns:p14="http://schemas.microsoft.com/office/powerpoint/2010/main" val="40916761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1"/>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3870721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2065961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3454619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3473144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2676629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1118614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2097321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376134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s-ES"/>
          </a:p>
        </p:txBody>
      </p:sp>
      <p:sp>
        <p:nvSpPr>
          <p:cNvPr id="4" name="3 Marcador de texto"/>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107900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499424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0"/>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CA9E8CA-73D5-4E5D-83EB-186FDA95F003}" type="datetimeFigureOut">
              <a:rPr lang="es-ES" smtClean="0"/>
              <a:t>02/01/2026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94D1B59-10ED-4997-8870-4B2BF94299E9}" type="slidenum">
              <a:rPr lang="es-ES" smtClean="0"/>
              <a:t>‹#›</a:t>
            </a:fld>
            <a:endParaRPr lang="es-ES"/>
          </a:p>
        </p:txBody>
      </p:sp>
    </p:spTree>
    <p:extLst>
      <p:ext uri="{BB962C8B-B14F-4D97-AF65-F5344CB8AC3E}">
        <p14:creationId xmlns:p14="http://schemas.microsoft.com/office/powerpoint/2010/main" val="940864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79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24518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A9E2F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84A7226-2AE8-E0C7-9273-2CC316C12CEE}"/>
              </a:ext>
            </a:extLst>
          </p:cNvPr>
          <p:cNvSpPr/>
          <p:nvPr userDrawn="1"/>
        </p:nvSpPr>
        <p:spPr>
          <a:xfrm>
            <a:off x="224778" y="193506"/>
            <a:ext cx="8694445" cy="4756488"/>
          </a:xfrm>
          <a:prstGeom prst="roundRect">
            <a:avLst/>
          </a:prstGeom>
          <a:solidFill>
            <a:schemeClr val="bg1"/>
          </a:solid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FB28C9C1-643C-5868-ECEE-CDB11838F1F3}"/>
              </a:ext>
            </a:extLst>
          </p:cNvPr>
          <p:cNvSpPr/>
          <p:nvPr userDrawn="1"/>
        </p:nvSpPr>
        <p:spPr>
          <a:xfrm rot="839575">
            <a:off x="8021775" y="-186358"/>
            <a:ext cx="1520551" cy="908529"/>
          </a:xfrm>
          <a:custGeom>
            <a:avLst/>
            <a:gdLst/>
            <a:ahLst/>
            <a:cxnLst/>
            <a:rect l="l" t="t" r="r" b="b"/>
            <a:pathLst>
              <a:path w="3906457" h="2334108">
                <a:moveTo>
                  <a:pt x="0" y="0"/>
                </a:moveTo>
                <a:lnTo>
                  <a:pt x="3906457" y="0"/>
                </a:lnTo>
                <a:lnTo>
                  <a:pt x="3906457" y="2334108"/>
                </a:lnTo>
                <a:lnTo>
                  <a:pt x="0" y="233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6">
            <a:extLst>
              <a:ext uri="{FF2B5EF4-FFF2-40B4-BE49-F238E27FC236}">
                <a16:creationId xmlns:a16="http://schemas.microsoft.com/office/drawing/2014/main" id="{16126ACD-8132-F7EC-645C-E4D63067ECEC}"/>
              </a:ext>
            </a:extLst>
          </p:cNvPr>
          <p:cNvSpPr/>
          <p:nvPr userDrawn="1"/>
        </p:nvSpPr>
        <p:spPr>
          <a:xfrm>
            <a:off x="8229712" y="4369010"/>
            <a:ext cx="1104675" cy="933450"/>
          </a:xfrm>
          <a:custGeom>
            <a:avLst/>
            <a:gdLst/>
            <a:ahLst/>
            <a:cxnLst/>
            <a:rect l="l" t="t" r="r" b="b"/>
            <a:pathLst>
              <a:path w="2657155" h="2245296">
                <a:moveTo>
                  <a:pt x="0" y="0"/>
                </a:moveTo>
                <a:lnTo>
                  <a:pt x="2657155" y="0"/>
                </a:lnTo>
                <a:lnTo>
                  <a:pt x="2657155" y="2245296"/>
                </a:lnTo>
                <a:lnTo>
                  <a:pt x="0" y="2245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7">
            <a:extLst>
              <a:ext uri="{FF2B5EF4-FFF2-40B4-BE49-F238E27FC236}">
                <a16:creationId xmlns:a16="http://schemas.microsoft.com/office/drawing/2014/main" id="{7A442148-6E66-AEE3-D47B-C5EF89EA143B}"/>
              </a:ext>
            </a:extLst>
          </p:cNvPr>
          <p:cNvSpPr/>
          <p:nvPr userDrawn="1"/>
        </p:nvSpPr>
        <p:spPr>
          <a:xfrm>
            <a:off x="-279282" y="-439978"/>
            <a:ext cx="1282464" cy="1266967"/>
          </a:xfrm>
          <a:custGeom>
            <a:avLst/>
            <a:gdLst/>
            <a:ahLst/>
            <a:cxnLst/>
            <a:rect l="l" t="t" r="r" b="b"/>
            <a:pathLst>
              <a:path w="4165129" h="4114800">
                <a:moveTo>
                  <a:pt x="0" y="0"/>
                </a:moveTo>
                <a:lnTo>
                  <a:pt x="4165128" y="0"/>
                </a:lnTo>
                <a:lnTo>
                  <a:pt x="41651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8">
            <a:extLst>
              <a:ext uri="{FF2B5EF4-FFF2-40B4-BE49-F238E27FC236}">
                <a16:creationId xmlns:a16="http://schemas.microsoft.com/office/drawing/2014/main" id="{BF2D8585-94D5-F69A-11FE-461ECEE955DE}"/>
              </a:ext>
            </a:extLst>
          </p:cNvPr>
          <p:cNvSpPr/>
          <p:nvPr userDrawn="1"/>
        </p:nvSpPr>
        <p:spPr>
          <a:xfrm>
            <a:off x="87605" y="4607217"/>
            <a:ext cx="3021726" cy="457036"/>
          </a:xfrm>
          <a:custGeom>
            <a:avLst/>
            <a:gdLst/>
            <a:ahLst/>
            <a:cxnLst/>
            <a:rect l="l" t="t" r="r" b="b"/>
            <a:pathLst>
              <a:path w="5403930" h="817344">
                <a:moveTo>
                  <a:pt x="0" y="0"/>
                </a:moveTo>
                <a:lnTo>
                  <a:pt x="5403930" y="0"/>
                </a:lnTo>
                <a:lnTo>
                  <a:pt x="5403930" y="817344"/>
                </a:lnTo>
                <a:lnTo>
                  <a:pt x="0" y="817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837694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99123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99159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02-Jan-26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4407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02-Jan-26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69111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02-Jan-26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0223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00049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13343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42694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45858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9"/>
        <p:cNvGrpSpPr/>
        <p:nvPr/>
      </p:nvGrpSpPr>
      <p:grpSpPr>
        <a:xfrm>
          <a:off x="0" y="0"/>
          <a:ext cx="0" cy="0"/>
          <a:chOff x="0" y="0"/>
          <a:chExt cx="0" cy="0"/>
        </a:xfrm>
      </p:grpSpPr>
      <p:sp>
        <p:nvSpPr>
          <p:cNvPr id="410" name="Google Shape;410;p21"/>
          <p:cNvSpPr txBox="1">
            <a:spLocks noGrp="1"/>
          </p:cNvSpPr>
          <p:nvPr>
            <p:ph type="title"/>
          </p:nvPr>
        </p:nvSpPr>
        <p:spPr>
          <a:xfrm>
            <a:off x="720000" y="540000"/>
            <a:ext cx="3852000" cy="14877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1"/>
          <p:cNvSpPr txBox="1">
            <a:spLocks noGrp="1"/>
          </p:cNvSpPr>
          <p:nvPr>
            <p:ph type="subTitle" idx="1"/>
          </p:nvPr>
        </p:nvSpPr>
        <p:spPr>
          <a:xfrm>
            <a:off x="720000" y="2027700"/>
            <a:ext cx="3852000" cy="25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300"/>
              <a:buChar char="●"/>
              <a:defRPr sz="1400">
                <a:solidFill>
                  <a:srgbClr val="272727"/>
                </a:solidFill>
              </a:defRPr>
            </a:lvl1pPr>
            <a:lvl2pPr lvl="1" algn="ctr" rtl="0">
              <a:spcBef>
                <a:spcPts val="1600"/>
              </a:spcBef>
              <a:spcAft>
                <a:spcPts val="0"/>
              </a:spcAft>
              <a:buSzPts val="900"/>
              <a:buChar char="○"/>
              <a:defRPr/>
            </a:lvl2pPr>
            <a:lvl3pPr lvl="2" algn="ctr" rtl="0">
              <a:spcBef>
                <a:spcPts val="1600"/>
              </a:spcBef>
              <a:spcAft>
                <a:spcPts val="0"/>
              </a:spcAft>
              <a:buSzPts val="900"/>
              <a:buChar char="■"/>
              <a:defRPr/>
            </a:lvl3pPr>
            <a:lvl4pPr lvl="3" algn="ctr" rtl="0">
              <a:spcBef>
                <a:spcPts val="1600"/>
              </a:spcBef>
              <a:spcAft>
                <a:spcPts val="0"/>
              </a:spcAft>
              <a:buSzPts val="900"/>
              <a:buChar char="●"/>
              <a:defRPr/>
            </a:lvl4pPr>
            <a:lvl5pPr lvl="4" algn="ctr" rtl="0">
              <a:spcBef>
                <a:spcPts val="1600"/>
              </a:spcBef>
              <a:spcAft>
                <a:spcPts val="0"/>
              </a:spcAft>
              <a:buSzPts val="900"/>
              <a:buChar char="○"/>
              <a:defRPr/>
            </a:lvl5pPr>
            <a:lvl6pPr lvl="5" algn="ctr" rtl="0">
              <a:spcBef>
                <a:spcPts val="1600"/>
              </a:spcBef>
              <a:spcAft>
                <a:spcPts val="0"/>
              </a:spcAft>
              <a:buSzPts val="900"/>
              <a:buChar char="■"/>
              <a:defRPr/>
            </a:lvl6pPr>
            <a:lvl7pPr lvl="6" algn="ctr" rtl="0">
              <a:spcBef>
                <a:spcPts val="1600"/>
              </a:spcBef>
              <a:spcAft>
                <a:spcPts val="0"/>
              </a:spcAft>
              <a:buSzPts val="900"/>
              <a:buChar char="●"/>
              <a:defRPr/>
            </a:lvl7pPr>
            <a:lvl8pPr lvl="7" algn="ctr" rtl="0">
              <a:spcBef>
                <a:spcPts val="1600"/>
              </a:spcBef>
              <a:spcAft>
                <a:spcPts val="0"/>
              </a:spcAft>
              <a:buSzPts val="900"/>
              <a:buChar char="○"/>
              <a:defRPr/>
            </a:lvl8pPr>
            <a:lvl9pPr lvl="8" algn="ctr" rtl="0">
              <a:spcBef>
                <a:spcPts val="1600"/>
              </a:spcBef>
              <a:spcAft>
                <a:spcPts val="1600"/>
              </a:spcAft>
              <a:buSzPts val="900"/>
              <a:buChar char="■"/>
              <a:defRPr/>
            </a:lvl9pPr>
          </a:lstStyle>
          <a:p>
            <a:endParaRPr/>
          </a:p>
        </p:txBody>
      </p:sp>
      <p:sp>
        <p:nvSpPr>
          <p:cNvPr id="412" name="Google Shape;412;p21"/>
          <p:cNvSpPr/>
          <p:nvPr/>
        </p:nvSpPr>
        <p:spPr>
          <a:xfrm>
            <a:off x="392998" y="2828367"/>
            <a:ext cx="128369" cy="303105"/>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5729055" y="209131"/>
            <a:ext cx="134927" cy="29108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8423989" y="406163"/>
            <a:ext cx="156254" cy="267654"/>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8573060" y="1750795"/>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rot="-6957699">
            <a:off x="6710906" y="4506799"/>
            <a:ext cx="156760" cy="286186"/>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8192382" y="4642899"/>
            <a:ext cx="156758" cy="273662"/>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1387897" y="209120"/>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2994987" y="4593453"/>
            <a:ext cx="352270" cy="127819"/>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6734665" y="80212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1219127" y="4725098"/>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3977127" y="3913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323640" y="97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323655" y="4250383"/>
            <a:ext cx="267057" cy="172076"/>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8616190" y="380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735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720000" y="1623000"/>
            <a:ext cx="3852000" cy="1897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113025" y="89200"/>
            <a:ext cx="8917697" cy="4964964"/>
          </a:xfrm>
          <a:custGeom>
            <a:avLst/>
            <a:gdLst/>
            <a:ahLst/>
            <a:cxnLst/>
            <a:rect l="l" t="t" r="r" b="b"/>
            <a:pathLst>
              <a:path w="216108" h="120319" extrusionOk="0">
                <a:moveTo>
                  <a:pt x="3418" y="596"/>
                </a:moveTo>
                <a:lnTo>
                  <a:pt x="3418" y="3394"/>
                </a:lnTo>
                <a:lnTo>
                  <a:pt x="619" y="3394"/>
                </a:lnTo>
                <a:lnTo>
                  <a:pt x="619" y="596"/>
                </a:lnTo>
                <a:close/>
                <a:moveTo>
                  <a:pt x="215500" y="596"/>
                </a:moveTo>
                <a:lnTo>
                  <a:pt x="215500" y="3394"/>
                </a:lnTo>
                <a:lnTo>
                  <a:pt x="212702" y="3394"/>
                </a:lnTo>
                <a:lnTo>
                  <a:pt x="212702" y="596"/>
                </a:lnTo>
                <a:close/>
                <a:moveTo>
                  <a:pt x="208642" y="596"/>
                </a:moveTo>
                <a:lnTo>
                  <a:pt x="208642" y="3989"/>
                </a:lnTo>
                <a:lnTo>
                  <a:pt x="212119" y="3989"/>
                </a:lnTo>
                <a:lnTo>
                  <a:pt x="212119" y="7383"/>
                </a:lnTo>
                <a:lnTo>
                  <a:pt x="215500" y="7383"/>
                </a:lnTo>
                <a:lnTo>
                  <a:pt x="215500" y="112900"/>
                </a:lnTo>
                <a:lnTo>
                  <a:pt x="212107" y="112900"/>
                </a:lnTo>
                <a:lnTo>
                  <a:pt x="212107" y="116294"/>
                </a:lnTo>
                <a:lnTo>
                  <a:pt x="208630" y="116294"/>
                </a:lnTo>
                <a:lnTo>
                  <a:pt x="208630" y="119675"/>
                </a:lnTo>
                <a:lnTo>
                  <a:pt x="7478" y="119675"/>
                </a:lnTo>
                <a:lnTo>
                  <a:pt x="7478" y="116294"/>
                </a:lnTo>
                <a:lnTo>
                  <a:pt x="4013" y="116294"/>
                </a:lnTo>
                <a:lnTo>
                  <a:pt x="4013" y="112900"/>
                </a:lnTo>
                <a:lnTo>
                  <a:pt x="619" y="112900"/>
                </a:lnTo>
                <a:lnTo>
                  <a:pt x="619" y="7383"/>
                </a:lnTo>
                <a:lnTo>
                  <a:pt x="4013" y="7383"/>
                </a:lnTo>
                <a:lnTo>
                  <a:pt x="4013" y="3989"/>
                </a:lnTo>
                <a:lnTo>
                  <a:pt x="7490" y="3989"/>
                </a:lnTo>
                <a:lnTo>
                  <a:pt x="7490" y="596"/>
                </a:lnTo>
                <a:close/>
                <a:moveTo>
                  <a:pt x="3394" y="116901"/>
                </a:moveTo>
                <a:lnTo>
                  <a:pt x="3394" y="119699"/>
                </a:lnTo>
                <a:lnTo>
                  <a:pt x="596" y="119699"/>
                </a:lnTo>
                <a:lnTo>
                  <a:pt x="596" y="116901"/>
                </a:lnTo>
                <a:close/>
                <a:moveTo>
                  <a:pt x="215500" y="116901"/>
                </a:moveTo>
                <a:lnTo>
                  <a:pt x="215500" y="119699"/>
                </a:lnTo>
                <a:lnTo>
                  <a:pt x="212702" y="119699"/>
                </a:lnTo>
                <a:lnTo>
                  <a:pt x="212702" y="116901"/>
                </a:lnTo>
                <a:close/>
                <a:moveTo>
                  <a:pt x="0" y="1"/>
                </a:moveTo>
                <a:lnTo>
                  <a:pt x="0" y="4013"/>
                </a:lnTo>
                <a:lnTo>
                  <a:pt x="3394" y="4013"/>
                </a:lnTo>
                <a:lnTo>
                  <a:pt x="3394" y="6811"/>
                </a:lnTo>
                <a:lnTo>
                  <a:pt x="0" y="6811"/>
                </a:lnTo>
                <a:lnTo>
                  <a:pt x="0" y="113519"/>
                </a:lnTo>
                <a:lnTo>
                  <a:pt x="3394" y="113519"/>
                </a:lnTo>
                <a:lnTo>
                  <a:pt x="3394" y="116317"/>
                </a:lnTo>
                <a:lnTo>
                  <a:pt x="0" y="116317"/>
                </a:lnTo>
                <a:lnTo>
                  <a:pt x="0" y="120318"/>
                </a:lnTo>
                <a:lnTo>
                  <a:pt x="4013" y="120318"/>
                </a:lnTo>
                <a:lnTo>
                  <a:pt x="4013" y="116925"/>
                </a:lnTo>
                <a:lnTo>
                  <a:pt x="6882" y="116925"/>
                </a:lnTo>
                <a:lnTo>
                  <a:pt x="6882" y="120318"/>
                </a:lnTo>
                <a:lnTo>
                  <a:pt x="209238" y="120318"/>
                </a:lnTo>
                <a:lnTo>
                  <a:pt x="209238" y="116925"/>
                </a:lnTo>
                <a:lnTo>
                  <a:pt x="212107" y="116925"/>
                </a:lnTo>
                <a:lnTo>
                  <a:pt x="212107" y="120318"/>
                </a:lnTo>
                <a:lnTo>
                  <a:pt x="216108" y="120318"/>
                </a:lnTo>
                <a:lnTo>
                  <a:pt x="216108" y="116317"/>
                </a:lnTo>
                <a:lnTo>
                  <a:pt x="212714" y="116317"/>
                </a:lnTo>
                <a:lnTo>
                  <a:pt x="212714" y="113519"/>
                </a:lnTo>
                <a:lnTo>
                  <a:pt x="216108" y="113519"/>
                </a:lnTo>
                <a:lnTo>
                  <a:pt x="216108" y="6811"/>
                </a:lnTo>
                <a:lnTo>
                  <a:pt x="212714" y="6811"/>
                </a:lnTo>
                <a:lnTo>
                  <a:pt x="212714" y="4013"/>
                </a:lnTo>
                <a:lnTo>
                  <a:pt x="216096" y="4013"/>
                </a:lnTo>
                <a:lnTo>
                  <a:pt x="216096" y="3989"/>
                </a:lnTo>
                <a:lnTo>
                  <a:pt x="216096" y="1"/>
                </a:lnTo>
                <a:lnTo>
                  <a:pt x="212095" y="1"/>
                </a:lnTo>
                <a:lnTo>
                  <a:pt x="212095" y="3394"/>
                </a:lnTo>
                <a:lnTo>
                  <a:pt x="209226" y="3394"/>
                </a:lnTo>
                <a:lnTo>
                  <a:pt x="209226" y="1"/>
                </a:lnTo>
                <a:lnTo>
                  <a:pt x="6882" y="1"/>
                </a:lnTo>
                <a:lnTo>
                  <a:pt x="6882" y="3394"/>
                </a:lnTo>
                <a:lnTo>
                  <a:pt x="4013" y="3394"/>
                </a:lnTo>
                <a:lnTo>
                  <a:pt x="40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392998" y="2828367"/>
            <a:ext cx="128369" cy="303105"/>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5729055" y="209131"/>
            <a:ext cx="134927" cy="29108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8423989" y="406163"/>
            <a:ext cx="156254" cy="267654"/>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8573060" y="1750795"/>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rot="-6957699">
            <a:off x="6710906" y="4506799"/>
            <a:ext cx="156760" cy="286186"/>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8192382" y="4642899"/>
            <a:ext cx="156758" cy="273662"/>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1387897" y="209120"/>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2994987" y="4593453"/>
            <a:ext cx="352270" cy="127819"/>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6734665" y="80212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1219127" y="4725098"/>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3977127" y="3913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323640" y="97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323655" y="4250383"/>
            <a:ext cx="267057" cy="172076"/>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8616190" y="380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138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DD3627F1-ECE4-B250-881C-F3B8BC0ED160}"/>
              </a:ext>
            </a:extLst>
          </p:cNvPr>
          <p:cNvSpPr/>
          <p:nvPr userDrawn="1"/>
        </p:nvSpPr>
        <p:spPr>
          <a:xfrm>
            <a:off x="133731" y="101333"/>
            <a:ext cx="8876538" cy="4940835"/>
          </a:xfrm>
          <a:custGeom>
            <a:avLst/>
            <a:gdLst/>
            <a:ahLst/>
            <a:cxnLst/>
            <a:rect l="l" t="t" r="r" b="b"/>
            <a:pathLst>
              <a:path w="5514975" h="5514975">
                <a:moveTo>
                  <a:pt x="0" y="0"/>
                </a:moveTo>
                <a:lnTo>
                  <a:pt x="5514975" y="0"/>
                </a:lnTo>
                <a:lnTo>
                  <a:pt x="5514975" y="5514975"/>
                </a:lnTo>
                <a:lnTo>
                  <a:pt x="0" y="55149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4">
            <a:extLst>
              <a:ext uri="{FF2B5EF4-FFF2-40B4-BE49-F238E27FC236}">
                <a16:creationId xmlns:a16="http://schemas.microsoft.com/office/drawing/2014/main" id="{CC3FE61F-7B2C-AF58-D1D2-62AC3D6A700C}"/>
              </a:ext>
            </a:extLst>
          </p:cNvPr>
          <p:cNvSpPr/>
          <p:nvPr userDrawn="1"/>
        </p:nvSpPr>
        <p:spPr>
          <a:xfrm>
            <a:off x="331277" y="4642454"/>
            <a:ext cx="569370" cy="501046"/>
          </a:xfrm>
          <a:custGeom>
            <a:avLst/>
            <a:gdLst/>
            <a:ahLst/>
            <a:cxnLst/>
            <a:rect l="l" t="t" r="r" b="b"/>
            <a:pathLst>
              <a:path w="1689783" h="1487009">
                <a:moveTo>
                  <a:pt x="0" y="0"/>
                </a:moveTo>
                <a:lnTo>
                  <a:pt x="1689783" y="0"/>
                </a:lnTo>
                <a:lnTo>
                  <a:pt x="1689783" y="1487009"/>
                </a:lnTo>
                <a:lnTo>
                  <a:pt x="0" y="14870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a:extLst>
              <a:ext uri="{FF2B5EF4-FFF2-40B4-BE49-F238E27FC236}">
                <a16:creationId xmlns:a16="http://schemas.microsoft.com/office/drawing/2014/main" id="{1CB3F20B-9FA0-C5BE-4A83-B8BB67837A84}"/>
              </a:ext>
            </a:extLst>
          </p:cNvPr>
          <p:cNvSpPr/>
          <p:nvPr userDrawn="1"/>
        </p:nvSpPr>
        <p:spPr>
          <a:xfrm>
            <a:off x="-72861" y="-231584"/>
            <a:ext cx="808276" cy="855318"/>
          </a:xfrm>
          <a:custGeom>
            <a:avLst/>
            <a:gdLst/>
            <a:ahLst/>
            <a:cxnLst/>
            <a:rect l="l" t="t" r="r" b="b"/>
            <a:pathLst>
              <a:path w="2793634" h="2956226">
                <a:moveTo>
                  <a:pt x="0" y="0"/>
                </a:moveTo>
                <a:lnTo>
                  <a:pt x="2793634" y="0"/>
                </a:lnTo>
                <a:lnTo>
                  <a:pt x="2793634" y="2956226"/>
                </a:lnTo>
                <a:lnTo>
                  <a:pt x="0" y="2956226"/>
                </a:lnTo>
                <a:lnTo>
                  <a:pt x="0" y="0"/>
                </a:lnTo>
                <a:close/>
              </a:path>
            </a:pathLst>
          </a:custGeom>
          <a:blipFill>
            <a:blip r:embed="rId6"/>
            <a:stretch>
              <a:fillRect/>
            </a:stretch>
          </a:blipFill>
        </p:spPr>
      </p:sp>
      <p:sp>
        <p:nvSpPr>
          <p:cNvPr id="8" name="Freeform 8">
            <a:extLst>
              <a:ext uri="{FF2B5EF4-FFF2-40B4-BE49-F238E27FC236}">
                <a16:creationId xmlns:a16="http://schemas.microsoft.com/office/drawing/2014/main" id="{9357CDBF-DC43-16D7-E740-E82FE25810D2}"/>
              </a:ext>
            </a:extLst>
          </p:cNvPr>
          <p:cNvSpPr/>
          <p:nvPr userDrawn="1"/>
        </p:nvSpPr>
        <p:spPr>
          <a:xfrm>
            <a:off x="8873609" y="559594"/>
            <a:ext cx="540781" cy="475887"/>
          </a:xfrm>
          <a:custGeom>
            <a:avLst/>
            <a:gdLst/>
            <a:ahLst/>
            <a:cxnLst/>
            <a:rect l="l" t="t" r="r" b="b"/>
            <a:pathLst>
              <a:path w="1081561" h="951774">
                <a:moveTo>
                  <a:pt x="0" y="0"/>
                </a:moveTo>
                <a:lnTo>
                  <a:pt x="1081561" y="0"/>
                </a:lnTo>
                <a:lnTo>
                  <a:pt x="1081561" y="951774"/>
                </a:lnTo>
                <a:lnTo>
                  <a:pt x="0" y="951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a:extLst>
              <a:ext uri="{FF2B5EF4-FFF2-40B4-BE49-F238E27FC236}">
                <a16:creationId xmlns:a16="http://schemas.microsoft.com/office/drawing/2014/main" id="{FE92980C-AFC7-FA2F-5A13-F52DB68D7279}"/>
              </a:ext>
            </a:extLst>
          </p:cNvPr>
          <p:cNvSpPr/>
          <p:nvPr userDrawn="1"/>
        </p:nvSpPr>
        <p:spPr>
          <a:xfrm>
            <a:off x="-217824" y="559594"/>
            <a:ext cx="767739" cy="795584"/>
          </a:xfrm>
          <a:custGeom>
            <a:avLst/>
            <a:gdLst/>
            <a:ahLst/>
            <a:cxnLst/>
            <a:rect l="l" t="t" r="r" b="b"/>
            <a:pathLst>
              <a:path w="1535477" h="1591168">
                <a:moveTo>
                  <a:pt x="0" y="0"/>
                </a:moveTo>
                <a:lnTo>
                  <a:pt x="1535478" y="0"/>
                </a:lnTo>
                <a:lnTo>
                  <a:pt x="1535478" y="1591168"/>
                </a:lnTo>
                <a:lnTo>
                  <a:pt x="0" y="1591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FF2B5EF4-FFF2-40B4-BE49-F238E27FC236}">
                <a16:creationId xmlns:a16="http://schemas.microsoft.com/office/drawing/2014/main" id="{AAEBA629-39F3-C149-465B-A704836518F4}"/>
              </a:ext>
            </a:extLst>
          </p:cNvPr>
          <p:cNvSpPr/>
          <p:nvPr userDrawn="1"/>
        </p:nvSpPr>
        <p:spPr>
          <a:xfrm>
            <a:off x="8494857" y="4298080"/>
            <a:ext cx="873930" cy="924794"/>
          </a:xfrm>
          <a:custGeom>
            <a:avLst/>
            <a:gdLst/>
            <a:ahLst/>
            <a:cxnLst/>
            <a:rect l="l" t="t" r="r" b="b"/>
            <a:pathLst>
              <a:path w="2793634" h="2956226">
                <a:moveTo>
                  <a:pt x="0" y="0"/>
                </a:moveTo>
                <a:lnTo>
                  <a:pt x="2793634" y="0"/>
                </a:lnTo>
                <a:lnTo>
                  <a:pt x="2793634" y="2956226"/>
                </a:lnTo>
                <a:lnTo>
                  <a:pt x="0" y="2956226"/>
                </a:lnTo>
                <a:lnTo>
                  <a:pt x="0" y="0"/>
                </a:lnTo>
                <a:close/>
              </a:path>
            </a:pathLst>
          </a:custGeom>
          <a:blipFill>
            <a:blip r:embed="rId6"/>
            <a:stretch>
              <a:fillRect/>
            </a:stretch>
          </a:blipFill>
        </p:spPr>
      </p:sp>
      <p:sp>
        <p:nvSpPr>
          <p:cNvPr id="11" name="Freeform 13">
            <a:extLst>
              <a:ext uri="{FF2B5EF4-FFF2-40B4-BE49-F238E27FC236}">
                <a16:creationId xmlns:a16="http://schemas.microsoft.com/office/drawing/2014/main" id="{E78F4C53-634C-878A-700C-30BE8F9A3DB1}"/>
              </a:ext>
            </a:extLst>
          </p:cNvPr>
          <p:cNvSpPr/>
          <p:nvPr userDrawn="1"/>
        </p:nvSpPr>
        <p:spPr>
          <a:xfrm>
            <a:off x="-76200" y="4192496"/>
            <a:ext cx="587677" cy="656011"/>
          </a:xfrm>
          <a:custGeom>
            <a:avLst/>
            <a:gdLst/>
            <a:ahLst/>
            <a:cxnLst/>
            <a:rect l="l" t="t" r="r" b="b"/>
            <a:pathLst>
              <a:path w="1468523" h="1639282">
                <a:moveTo>
                  <a:pt x="0" y="0"/>
                </a:moveTo>
                <a:lnTo>
                  <a:pt x="1468523" y="0"/>
                </a:lnTo>
                <a:lnTo>
                  <a:pt x="1468523" y="1639282"/>
                </a:lnTo>
                <a:lnTo>
                  <a:pt x="0" y="16392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6">
            <a:extLst>
              <a:ext uri="{FF2B5EF4-FFF2-40B4-BE49-F238E27FC236}">
                <a16:creationId xmlns:a16="http://schemas.microsoft.com/office/drawing/2014/main" id="{63C6888D-773B-0305-673D-24C2BF63B731}"/>
              </a:ext>
            </a:extLst>
          </p:cNvPr>
          <p:cNvSpPr/>
          <p:nvPr userDrawn="1"/>
        </p:nvSpPr>
        <p:spPr>
          <a:xfrm>
            <a:off x="8677084" y="-41869"/>
            <a:ext cx="509475" cy="568716"/>
          </a:xfrm>
          <a:custGeom>
            <a:avLst/>
            <a:gdLst/>
            <a:ahLst/>
            <a:cxnLst/>
            <a:rect l="l" t="t" r="r" b="b"/>
            <a:pathLst>
              <a:path w="1468523" h="1639282">
                <a:moveTo>
                  <a:pt x="0" y="0"/>
                </a:moveTo>
                <a:lnTo>
                  <a:pt x="1468524" y="0"/>
                </a:lnTo>
                <a:lnTo>
                  <a:pt x="1468524" y="1639282"/>
                </a:lnTo>
                <a:lnTo>
                  <a:pt x="0" y="16392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938984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Freeform 2"/>
          <p:cNvSpPr/>
          <p:nvPr userDrawn="1"/>
        </p:nvSpPr>
        <p:spPr>
          <a:xfrm>
            <a:off x="2587654" y="618153"/>
            <a:ext cx="6041997" cy="4153873"/>
          </a:xfrm>
          <a:custGeom>
            <a:avLst/>
            <a:gdLst/>
            <a:ahLst/>
            <a:cxnLst/>
            <a:rect l="l" t="t" r="r" b="b"/>
            <a:pathLst>
              <a:path w="12083993" h="8307745">
                <a:moveTo>
                  <a:pt x="0" y="0"/>
                </a:moveTo>
                <a:lnTo>
                  <a:pt x="12083993" y="0"/>
                </a:lnTo>
                <a:lnTo>
                  <a:pt x="12083993" y="8307745"/>
                </a:lnTo>
                <a:lnTo>
                  <a:pt x="0" y="8307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3"/>
          <p:cNvSpPr/>
          <p:nvPr userDrawn="1"/>
        </p:nvSpPr>
        <p:spPr>
          <a:xfrm>
            <a:off x="355375" y="1343025"/>
            <a:ext cx="2232279" cy="4114800"/>
          </a:xfrm>
          <a:custGeom>
            <a:avLst/>
            <a:gdLst/>
            <a:ahLst/>
            <a:cxnLst/>
            <a:rect l="l" t="t" r="r" b="b"/>
            <a:pathLst>
              <a:path w="4464558" h="8229600">
                <a:moveTo>
                  <a:pt x="0" y="0"/>
                </a:moveTo>
                <a:lnTo>
                  <a:pt x="4464558" y="0"/>
                </a:lnTo>
                <a:lnTo>
                  <a:pt x="4464558" y="8229600"/>
                </a:lnTo>
                <a:lnTo>
                  <a:pt x="0" y="8229600"/>
                </a:lnTo>
                <a:lnTo>
                  <a:pt x="0" y="0"/>
                </a:lnTo>
                <a:close/>
              </a:path>
            </a:pathLst>
          </a:custGeom>
          <a:blipFill>
            <a:blip r:embed="rId4"/>
            <a:stretch>
              <a:fillRect/>
            </a:stretch>
          </a:blipFill>
        </p:spPr>
      </p:sp>
      <p:sp>
        <p:nvSpPr>
          <p:cNvPr id="7" name="Freeform 4"/>
          <p:cNvSpPr/>
          <p:nvPr userDrawn="1"/>
        </p:nvSpPr>
        <p:spPr>
          <a:xfrm rot="-1067405">
            <a:off x="2515999" y="4350453"/>
            <a:ext cx="387130" cy="401171"/>
          </a:xfrm>
          <a:custGeom>
            <a:avLst/>
            <a:gdLst/>
            <a:ahLst/>
            <a:cxnLst/>
            <a:rect l="l" t="t" r="r" b="b"/>
            <a:pathLst>
              <a:path w="774259" h="802341">
                <a:moveTo>
                  <a:pt x="0" y="0"/>
                </a:moveTo>
                <a:lnTo>
                  <a:pt x="774259" y="0"/>
                </a:lnTo>
                <a:lnTo>
                  <a:pt x="774259" y="802341"/>
                </a:lnTo>
                <a:lnTo>
                  <a:pt x="0" y="8023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5"/>
          <p:cNvSpPr/>
          <p:nvPr userDrawn="1"/>
        </p:nvSpPr>
        <p:spPr>
          <a:xfrm rot="-2620119">
            <a:off x="8336696" y="190862"/>
            <a:ext cx="585910" cy="607160"/>
          </a:xfrm>
          <a:custGeom>
            <a:avLst/>
            <a:gdLst/>
            <a:ahLst/>
            <a:cxnLst/>
            <a:rect l="l" t="t" r="r" b="b"/>
            <a:pathLst>
              <a:path w="1171819" h="1214320">
                <a:moveTo>
                  <a:pt x="0" y="0"/>
                </a:moveTo>
                <a:lnTo>
                  <a:pt x="1171818" y="0"/>
                </a:lnTo>
                <a:lnTo>
                  <a:pt x="1171818" y="1214319"/>
                </a:lnTo>
                <a:lnTo>
                  <a:pt x="0" y="1214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6"/>
          <p:cNvSpPr/>
          <p:nvPr userDrawn="1"/>
        </p:nvSpPr>
        <p:spPr>
          <a:xfrm>
            <a:off x="858" y="72568"/>
            <a:ext cx="1762884" cy="1452910"/>
          </a:xfrm>
          <a:custGeom>
            <a:avLst/>
            <a:gdLst/>
            <a:ahLst/>
            <a:cxnLst/>
            <a:rect l="l" t="t" r="r" b="b"/>
            <a:pathLst>
              <a:path w="3525767" h="2905820">
                <a:moveTo>
                  <a:pt x="0" y="0"/>
                </a:moveTo>
                <a:lnTo>
                  <a:pt x="3525767" y="0"/>
                </a:lnTo>
                <a:lnTo>
                  <a:pt x="3525767" y="2905819"/>
                </a:lnTo>
                <a:lnTo>
                  <a:pt x="0" y="29058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8"/>
          <p:cNvSpPr/>
          <p:nvPr userDrawn="1"/>
        </p:nvSpPr>
        <p:spPr>
          <a:xfrm>
            <a:off x="7589668" y="3543158"/>
            <a:ext cx="1554333" cy="1600342"/>
          </a:xfrm>
          <a:custGeom>
            <a:avLst/>
            <a:gdLst/>
            <a:ahLst/>
            <a:cxnLst/>
            <a:rect l="l" t="t" r="r" b="b"/>
            <a:pathLst>
              <a:path w="3108665" h="3200684">
                <a:moveTo>
                  <a:pt x="0" y="0"/>
                </a:moveTo>
                <a:lnTo>
                  <a:pt x="3108665" y="0"/>
                </a:lnTo>
                <a:lnTo>
                  <a:pt x="3108665" y="3200684"/>
                </a:lnTo>
                <a:lnTo>
                  <a:pt x="0" y="3200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9"/>
          <p:cNvSpPr/>
          <p:nvPr userDrawn="1"/>
        </p:nvSpPr>
        <p:spPr>
          <a:xfrm>
            <a:off x="858" y="4458843"/>
            <a:ext cx="513493" cy="684657"/>
          </a:xfrm>
          <a:custGeom>
            <a:avLst/>
            <a:gdLst/>
            <a:ahLst/>
            <a:cxnLst/>
            <a:rect l="l" t="t" r="r" b="b"/>
            <a:pathLst>
              <a:path w="1026985" h="1369314">
                <a:moveTo>
                  <a:pt x="0" y="0"/>
                </a:moveTo>
                <a:lnTo>
                  <a:pt x="1026985" y="0"/>
                </a:lnTo>
                <a:lnTo>
                  <a:pt x="1026985" y="1369314"/>
                </a:lnTo>
                <a:lnTo>
                  <a:pt x="0" y="13693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0"/>
          <p:cNvSpPr/>
          <p:nvPr userDrawn="1"/>
        </p:nvSpPr>
        <p:spPr>
          <a:xfrm>
            <a:off x="4103869" y="43032"/>
            <a:ext cx="468132" cy="522566"/>
          </a:xfrm>
          <a:custGeom>
            <a:avLst/>
            <a:gdLst/>
            <a:ahLst/>
            <a:cxnLst/>
            <a:rect l="l" t="t" r="r" b="b"/>
            <a:pathLst>
              <a:path w="936263" h="1045131">
                <a:moveTo>
                  <a:pt x="0" y="0"/>
                </a:moveTo>
                <a:lnTo>
                  <a:pt x="936263" y="0"/>
                </a:lnTo>
                <a:lnTo>
                  <a:pt x="936263" y="1045131"/>
                </a:lnTo>
                <a:lnTo>
                  <a:pt x="0" y="10451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685787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184"/>
        <p:cNvGrpSpPr/>
        <p:nvPr/>
      </p:nvGrpSpPr>
      <p:grpSpPr>
        <a:xfrm>
          <a:off x="0" y="0"/>
          <a:ext cx="0" cy="0"/>
          <a:chOff x="0" y="0"/>
          <a:chExt cx="0" cy="0"/>
        </a:xfrm>
      </p:grpSpPr>
      <p:grpSp>
        <p:nvGrpSpPr>
          <p:cNvPr id="185" name="Google Shape;185;p19"/>
          <p:cNvGrpSpPr/>
          <p:nvPr/>
        </p:nvGrpSpPr>
        <p:grpSpPr>
          <a:xfrm>
            <a:off x="-152410" y="1"/>
            <a:ext cx="9338910" cy="5221448"/>
            <a:chOff x="-152410" y="0"/>
            <a:chExt cx="9338910" cy="5221448"/>
          </a:xfrm>
        </p:grpSpPr>
        <p:sp>
          <p:nvSpPr>
            <p:cNvPr id="186" name="Google Shape;186;p1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grpSp>
          <p:nvGrpSpPr>
            <p:cNvPr id="187" name="Google Shape;187;p19"/>
            <p:cNvGrpSpPr/>
            <p:nvPr/>
          </p:nvGrpSpPr>
          <p:grpSpPr>
            <a:xfrm>
              <a:off x="524811" y="1775715"/>
              <a:ext cx="8661689" cy="3445733"/>
              <a:chOff x="524811" y="1775715"/>
              <a:chExt cx="8661689" cy="3445733"/>
            </a:xfrm>
          </p:grpSpPr>
          <p:sp>
            <p:nvSpPr>
              <p:cNvPr id="188" name="Google Shape;188;p1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sp>
            <p:nvSpPr>
              <p:cNvPr id="189" name="Google Shape;189;p1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grpSp>
        <p:sp>
          <p:nvSpPr>
            <p:cNvPr id="190" name="Google Shape;190;p1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grpSp>
      <p:sp>
        <p:nvSpPr>
          <p:cNvPr id="191" name="Google Shape;191;p19"/>
          <p:cNvSpPr txBox="1">
            <a:spLocks noGrp="1"/>
          </p:cNvSpPr>
          <p:nvPr>
            <p:ph type="subTitle" idx="1"/>
          </p:nvPr>
        </p:nvSpPr>
        <p:spPr>
          <a:xfrm>
            <a:off x="713850" y="2553750"/>
            <a:ext cx="1284000" cy="83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795">
                <a:latin typeface="Black Han Sans"/>
                <a:ea typeface="Black Han Sans"/>
                <a:cs typeface="Black Han Sans"/>
                <a:sym typeface="Black Han Sans"/>
              </a:defRPr>
            </a:lvl1pPr>
            <a:lvl2pPr lvl="1" rtl="0">
              <a:lnSpc>
                <a:spcPct val="100000"/>
              </a:lnSpc>
              <a:spcBef>
                <a:spcPts val="0"/>
              </a:spcBef>
              <a:spcAft>
                <a:spcPts val="0"/>
              </a:spcAft>
              <a:buSzPts val="2100"/>
              <a:buNone/>
              <a:defRPr sz="2095"/>
            </a:lvl2pPr>
            <a:lvl3pPr lvl="2" rtl="0">
              <a:lnSpc>
                <a:spcPct val="100000"/>
              </a:lnSpc>
              <a:spcBef>
                <a:spcPts val="0"/>
              </a:spcBef>
              <a:spcAft>
                <a:spcPts val="0"/>
              </a:spcAft>
              <a:buSzPts val="2100"/>
              <a:buNone/>
              <a:defRPr sz="2095"/>
            </a:lvl3pPr>
            <a:lvl4pPr lvl="3" rtl="0">
              <a:lnSpc>
                <a:spcPct val="100000"/>
              </a:lnSpc>
              <a:spcBef>
                <a:spcPts val="0"/>
              </a:spcBef>
              <a:spcAft>
                <a:spcPts val="0"/>
              </a:spcAft>
              <a:buSzPts val="2100"/>
              <a:buNone/>
              <a:defRPr sz="2095"/>
            </a:lvl4pPr>
            <a:lvl5pPr lvl="4" rtl="0">
              <a:lnSpc>
                <a:spcPct val="100000"/>
              </a:lnSpc>
              <a:spcBef>
                <a:spcPts val="0"/>
              </a:spcBef>
              <a:spcAft>
                <a:spcPts val="0"/>
              </a:spcAft>
              <a:buSzPts val="2100"/>
              <a:buNone/>
              <a:defRPr sz="2095"/>
            </a:lvl5pPr>
            <a:lvl6pPr lvl="5" rtl="0">
              <a:lnSpc>
                <a:spcPct val="100000"/>
              </a:lnSpc>
              <a:spcBef>
                <a:spcPts val="0"/>
              </a:spcBef>
              <a:spcAft>
                <a:spcPts val="0"/>
              </a:spcAft>
              <a:buSzPts val="2100"/>
              <a:buNone/>
              <a:defRPr sz="2095"/>
            </a:lvl6pPr>
            <a:lvl7pPr lvl="6" rtl="0">
              <a:lnSpc>
                <a:spcPct val="100000"/>
              </a:lnSpc>
              <a:spcBef>
                <a:spcPts val="0"/>
              </a:spcBef>
              <a:spcAft>
                <a:spcPts val="0"/>
              </a:spcAft>
              <a:buSzPts val="2100"/>
              <a:buNone/>
              <a:defRPr sz="2095"/>
            </a:lvl7pPr>
            <a:lvl8pPr lvl="7" rtl="0">
              <a:lnSpc>
                <a:spcPct val="100000"/>
              </a:lnSpc>
              <a:spcBef>
                <a:spcPts val="0"/>
              </a:spcBef>
              <a:spcAft>
                <a:spcPts val="0"/>
              </a:spcAft>
              <a:buSzPts val="2100"/>
              <a:buNone/>
              <a:defRPr sz="2095"/>
            </a:lvl8pPr>
            <a:lvl9pPr lvl="8" rtl="0">
              <a:lnSpc>
                <a:spcPct val="100000"/>
              </a:lnSpc>
              <a:spcBef>
                <a:spcPts val="0"/>
              </a:spcBef>
              <a:spcAft>
                <a:spcPts val="0"/>
              </a:spcAft>
              <a:buSzPts val="2100"/>
              <a:buNone/>
              <a:defRPr sz="2095"/>
            </a:lvl9pPr>
          </a:lstStyle>
          <a:p>
            <a:endParaRPr/>
          </a:p>
        </p:txBody>
      </p:sp>
      <p:sp>
        <p:nvSpPr>
          <p:cNvPr id="192" name="Google Shape;192;p19"/>
          <p:cNvSpPr txBox="1">
            <a:spLocks noGrp="1"/>
          </p:cNvSpPr>
          <p:nvPr>
            <p:ph type="body" idx="2"/>
          </p:nvPr>
        </p:nvSpPr>
        <p:spPr>
          <a:xfrm>
            <a:off x="713850" y="3387750"/>
            <a:ext cx="3160800" cy="1087200"/>
          </a:xfrm>
          <a:prstGeom prst="rect">
            <a:avLst/>
          </a:prstGeom>
        </p:spPr>
        <p:txBody>
          <a:bodyPr spcFirstLastPara="1" wrap="square" lIns="91425" tIns="91425" rIns="91425" bIns="91425" anchor="t" anchorCtr="0">
            <a:noAutofit/>
          </a:bodyPr>
          <a:lstStyle>
            <a:lvl1pPr marL="456057" lvl="0" indent="-316706" rtl="0">
              <a:spcBef>
                <a:spcPts val="0"/>
              </a:spcBef>
              <a:spcAft>
                <a:spcPts val="0"/>
              </a:spcAft>
              <a:buSzPts val="1400"/>
              <a:buChar char="●"/>
              <a:defRPr sz="1596"/>
            </a:lvl1pPr>
            <a:lvl2pPr marL="912114" lvl="1" indent="-316706" rtl="0">
              <a:spcBef>
                <a:spcPts val="1596"/>
              </a:spcBef>
              <a:spcAft>
                <a:spcPts val="0"/>
              </a:spcAft>
              <a:buSzPts val="1400"/>
              <a:buChar char="○"/>
              <a:defRPr/>
            </a:lvl2pPr>
            <a:lvl3pPr marL="1368171" lvl="2" indent="-316706" rtl="0">
              <a:spcBef>
                <a:spcPts val="1596"/>
              </a:spcBef>
              <a:spcAft>
                <a:spcPts val="0"/>
              </a:spcAft>
              <a:buSzPts val="1400"/>
              <a:buChar char="■"/>
              <a:defRPr/>
            </a:lvl3pPr>
            <a:lvl4pPr marL="1824228" lvl="3" indent="-316706" rtl="0">
              <a:spcBef>
                <a:spcPts val="1596"/>
              </a:spcBef>
              <a:spcAft>
                <a:spcPts val="0"/>
              </a:spcAft>
              <a:buSzPts val="1400"/>
              <a:buChar char="●"/>
              <a:defRPr/>
            </a:lvl4pPr>
            <a:lvl5pPr marL="2280285" lvl="4" indent="-316706" rtl="0">
              <a:spcBef>
                <a:spcPts val="1596"/>
              </a:spcBef>
              <a:spcAft>
                <a:spcPts val="0"/>
              </a:spcAft>
              <a:buSzPts val="1400"/>
              <a:buChar char="○"/>
              <a:defRPr/>
            </a:lvl5pPr>
            <a:lvl6pPr marL="2736342" lvl="5" indent="-316706" rtl="0">
              <a:spcBef>
                <a:spcPts val="1596"/>
              </a:spcBef>
              <a:spcAft>
                <a:spcPts val="0"/>
              </a:spcAft>
              <a:buSzPts val="1400"/>
              <a:buChar char="■"/>
              <a:defRPr/>
            </a:lvl6pPr>
            <a:lvl7pPr marL="3192399" lvl="6" indent="-316706" rtl="0">
              <a:spcBef>
                <a:spcPts val="1596"/>
              </a:spcBef>
              <a:spcAft>
                <a:spcPts val="0"/>
              </a:spcAft>
              <a:buSzPts val="1400"/>
              <a:buChar char="●"/>
              <a:defRPr/>
            </a:lvl7pPr>
            <a:lvl8pPr marL="3648456" lvl="7" indent="-316706" rtl="0">
              <a:spcBef>
                <a:spcPts val="1596"/>
              </a:spcBef>
              <a:spcAft>
                <a:spcPts val="0"/>
              </a:spcAft>
              <a:buSzPts val="1400"/>
              <a:buChar char="○"/>
              <a:defRPr/>
            </a:lvl8pPr>
            <a:lvl9pPr marL="4104513" lvl="8" indent="-316706" rtl="0">
              <a:spcBef>
                <a:spcPts val="1596"/>
              </a:spcBef>
              <a:spcAft>
                <a:spcPts val="1596"/>
              </a:spcAft>
              <a:buSzPts val="1400"/>
              <a:buChar char="■"/>
              <a:defRPr/>
            </a:lvl9pPr>
          </a:lstStyle>
          <a:p>
            <a:endParaRPr/>
          </a:p>
        </p:txBody>
      </p:sp>
      <p:sp>
        <p:nvSpPr>
          <p:cNvPr id="193" name="Google Shape;193;p19"/>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4249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02-Jan-26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02-Jan-26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02-Jan-26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02-Jan-26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pic>
        <p:nvPicPr>
          <p:cNvPr id="7" name="Picture 6">
            <a:extLst>
              <a:ext uri="{FF2B5EF4-FFF2-40B4-BE49-F238E27FC236}">
                <a16:creationId xmlns:a16="http://schemas.microsoft.com/office/drawing/2014/main" id="{F9E2B454-7405-B2AE-1B97-5AC80BD9E69E}"/>
              </a:ext>
            </a:extLst>
          </p:cNvPr>
          <p:cNvPicPr>
            <a:picLocks noChangeAspect="1"/>
          </p:cNvPicPr>
          <p:nvPr userDrawn="1"/>
        </p:nvPicPr>
        <p:blipFill>
          <a:blip r:embed="rId16"/>
          <a:stretch>
            <a:fillRect/>
          </a:stretch>
        </p:blipFill>
        <p:spPr>
          <a:xfrm>
            <a:off x="5638800" y="6153150"/>
            <a:ext cx="4267200" cy="599846"/>
          </a:xfrm>
          <a:prstGeom prst="rect">
            <a:avLst/>
          </a:prstGeom>
        </p:spPr>
      </p:pic>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8" r:id="rId13"/>
    <p:sldLayoutId id="2147483673" r:id="rId14"/>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A9E8CA-73D5-4E5D-83EB-186FDA95F003}" type="datetimeFigureOut">
              <a:rPr lang="es-ES" smtClean="0"/>
              <a:t>02/01/2026</a:t>
            </a:fld>
            <a:endParaRPr lang="es-ES"/>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94D1B59-10ED-4997-8870-4B2BF94299E9}" type="slidenum">
              <a:rPr lang="es-ES" smtClean="0"/>
              <a:t>‹#›</a:t>
            </a:fld>
            <a:endParaRPr lang="es-ES"/>
          </a:p>
        </p:txBody>
      </p:sp>
    </p:spTree>
    <p:extLst>
      <p:ext uri="{BB962C8B-B14F-4D97-AF65-F5344CB8AC3E}">
        <p14:creationId xmlns:p14="http://schemas.microsoft.com/office/powerpoint/2010/main" val="7326854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02-Jan-26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pic>
        <p:nvPicPr>
          <p:cNvPr id="7" name="Picture 6">
            <a:extLst>
              <a:ext uri="{FF2B5EF4-FFF2-40B4-BE49-F238E27FC236}">
                <a16:creationId xmlns:a16="http://schemas.microsoft.com/office/drawing/2014/main" id="{4FFB3A91-44F6-779B-EDD2-1E2F29E87D52}"/>
              </a:ext>
            </a:extLst>
          </p:cNvPr>
          <p:cNvPicPr>
            <a:picLocks noChangeAspect="1"/>
          </p:cNvPicPr>
          <p:nvPr userDrawn="1"/>
        </p:nvPicPr>
        <p:blipFill>
          <a:blip r:embed="rId18"/>
          <a:stretch>
            <a:fillRect/>
          </a:stretch>
        </p:blipFill>
        <p:spPr>
          <a:xfrm>
            <a:off x="5638800" y="6153150"/>
            <a:ext cx="4267200" cy="599846"/>
          </a:xfrm>
          <a:prstGeom prst="rect">
            <a:avLst/>
          </a:prstGeom>
        </p:spPr>
      </p:pic>
    </p:spTree>
    <p:extLst>
      <p:ext uri="{BB962C8B-B14F-4D97-AF65-F5344CB8AC3E}">
        <p14:creationId xmlns:p14="http://schemas.microsoft.com/office/powerpoint/2010/main" val="131296611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5.wdp"/><Relationship Id="rId17" Type="http://schemas.openxmlformats.org/officeDocument/2006/relationships/image" Target="../media/image54.png"/><Relationship Id="rId2" Type="http://schemas.openxmlformats.org/officeDocument/2006/relationships/audio" Target="../media/audio12.wav"/><Relationship Id="rId16" Type="http://schemas.microsoft.com/office/2007/relationships/hdphoto" Target="../media/hdphoto7.wdp"/><Relationship Id="rId20" Type="http://schemas.microsoft.com/office/2007/relationships/hdphoto" Target="../media/hdphoto16.wdp"/><Relationship Id="rId1" Type="http://schemas.openxmlformats.org/officeDocument/2006/relationships/slideLayout" Target="../slideLayouts/slideLayout21.xml"/><Relationship Id="rId6" Type="http://schemas.openxmlformats.org/officeDocument/2006/relationships/audio" Target="../media/audio6.wav"/><Relationship Id="rId11" Type="http://schemas.openxmlformats.org/officeDocument/2006/relationships/image" Target="../media/image51.png"/><Relationship Id="rId5" Type="http://schemas.openxmlformats.org/officeDocument/2006/relationships/audio" Target="../media/audio5.wav"/><Relationship Id="rId15" Type="http://schemas.openxmlformats.org/officeDocument/2006/relationships/image" Target="../media/image53.png"/><Relationship Id="rId23" Type="http://schemas.openxmlformats.org/officeDocument/2006/relationships/audio" Target="../media/audio12.wav"/><Relationship Id="rId10" Type="http://schemas.microsoft.com/office/2007/relationships/hdphoto" Target="../media/hdphoto4.wdp"/><Relationship Id="rId19" Type="http://schemas.openxmlformats.org/officeDocument/2006/relationships/image" Target="../media/image62.png"/><Relationship Id="rId4" Type="http://schemas.openxmlformats.org/officeDocument/2006/relationships/audio" Target="../media/audio4.wav"/><Relationship Id="rId9" Type="http://schemas.openxmlformats.org/officeDocument/2006/relationships/image" Target="../media/image50.png"/><Relationship Id="rId14" Type="http://schemas.microsoft.com/office/2007/relationships/hdphoto" Target="../media/hdphoto6.wdp"/><Relationship Id="rId22" Type="http://schemas.microsoft.com/office/2007/relationships/hdphoto" Target="../media/hdphoto10.wdp"/></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13.wav"/><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13.wav"/><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13.wav"/><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5.wdp"/><Relationship Id="rId17" Type="http://schemas.openxmlformats.org/officeDocument/2006/relationships/image" Target="../media/image54.png"/><Relationship Id="rId2" Type="http://schemas.openxmlformats.org/officeDocument/2006/relationships/audio" Target="../media/audio2.wav"/><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1.xml"/><Relationship Id="rId6" Type="http://schemas.openxmlformats.org/officeDocument/2006/relationships/audio" Target="../media/audio6.wav"/><Relationship Id="rId11" Type="http://schemas.openxmlformats.org/officeDocument/2006/relationships/image" Target="../media/image51.png"/><Relationship Id="rId5" Type="http://schemas.openxmlformats.org/officeDocument/2006/relationships/audio" Target="../media/audio5.wav"/><Relationship Id="rId15" Type="http://schemas.openxmlformats.org/officeDocument/2006/relationships/image" Target="../media/image53.png"/><Relationship Id="rId23" Type="http://schemas.openxmlformats.org/officeDocument/2006/relationships/audio" Target="../media/audio2.wav"/><Relationship Id="rId10" Type="http://schemas.microsoft.com/office/2007/relationships/hdphoto" Target="../media/hdphoto4.wdp"/><Relationship Id="rId19"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image" Target="../media/image50.png"/><Relationship Id="rId14" Type="http://schemas.microsoft.com/office/2007/relationships/hdphoto" Target="../media/hdphoto6.wdp"/><Relationship Id="rId22" Type="http://schemas.microsoft.com/office/2007/relationships/hdphoto" Target="../media/hdphoto10.wdp"/></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tailieutieuhoc.vn/" TargetMode="Externa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microsoft.com/office/2007/relationships/hdphoto" Target="../media/hdphoto7.wdp"/><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11.wdp"/><Relationship Id="rId17" Type="http://schemas.openxmlformats.org/officeDocument/2006/relationships/image" Target="../media/image53.png"/><Relationship Id="rId2" Type="http://schemas.openxmlformats.org/officeDocument/2006/relationships/audio" Target="../media/audio7.wav"/><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21.xml"/><Relationship Id="rId6" Type="http://schemas.openxmlformats.org/officeDocument/2006/relationships/audio" Target="../media/audio6.wav"/><Relationship Id="rId11" Type="http://schemas.openxmlformats.org/officeDocument/2006/relationships/image" Target="../media/image57.png"/><Relationship Id="rId5" Type="http://schemas.openxmlformats.org/officeDocument/2006/relationships/audio" Target="../media/audio5.wav"/><Relationship Id="rId15" Type="http://schemas.openxmlformats.org/officeDocument/2006/relationships/image" Target="../media/image52.png"/><Relationship Id="rId23" Type="http://schemas.openxmlformats.org/officeDocument/2006/relationships/audio" Target="../media/audio7.wav"/><Relationship Id="rId10" Type="http://schemas.microsoft.com/office/2007/relationships/hdphoto" Target="../media/hdphoto4.wdp"/><Relationship Id="rId19"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0.png"/><Relationship Id="rId14" Type="http://schemas.microsoft.com/office/2007/relationships/hdphoto" Target="../media/hdphoto5.wdp"/><Relationship Id="rId22"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5.wdp"/><Relationship Id="rId17" Type="http://schemas.openxmlformats.org/officeDocument/2006/relationships/image" Target="../media/image54.png"/><Relationship Id="rId2" Type="http://schemas.openxmlformats.org/officeDocument/2006/relationships/audio" Target="../media/audio8.wav"/><Relationship Id="rId16" Type="http://schemas.microsoft.com/office/2007/relationships/hdphoto" Target="../media/hdphoto7.wdp"/><Relationship Id="rId20" Type="http://schemas.microsoft.com/office/2007/relationships/hdphoto" Target="../media/hdphoto12.wdp"/><Relationship Id="rId1" Type="http://schemas.openxmlformats.org/officeDocument/2006/relationships/slideLayout" Target="../slideLayouts/slideLayout21.xml"/><Relationship Id="rId6" Type="http://schemas.openxmlformats.org/officeDocument/2006/relationships/audio" Target="../media/audio6.wav"/><Relationship Id="rId11" Type="http://schemas.openxmlformats.org/officeDocument/2006/relationships/image" Target="../media/image51.png"/><Relationship Id="rId5" Type="http://schemas.openxmlformats.org/officeDocument/2006/relationships/audio" Target="../media/audio5.wav"/><Relationship Id="rId15" Type="http://schemas.openxmlformats.org/officeDocument/2006/relationships/image" Target="../media/image53.png"/><Relationship Id="rId23" Type="http://schemas.openxmlformats.org/officeDocument/2006/relationships/audio" Target="../media/audio8.wav"/><Relationship Id="rId10" Type="http://schemas.microsoft.com/office/2007/relationships/hdphoto" Target="../media/hdphoto4.wdp"/><Relationship Id="rId19" Type="http://schemas.openxmlformats.org/officeDocument/2006/relationships/image" Target="../media/image58.png"/><Relationship Id="rId4" Type="http://schemas.openxmlformats.org/officeDocument/2006/relationships/audio" Target="../media/audio4.wav"/><Relationship Id="rId9" Type="http://schemas.openxmlformats.org/officeDocument/2006/relationships/image" Target="../media/image50.png"/><Relationship Id="rId14" Type="http://schemas.microsoft.com/office/2007/relationships/hdphoto" Target="../media/hdphoto6.wdp"/><Relationship Id="rId22"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5.wdp"/><Relationship Id="rId17" Type="http://schemas.openxmlformats.org/officeDocument/2006/relationships/image" Target="../media/image54.png"/><Relationship Id="rId2" Type="http://schemas.openxmlformats.org/officeDocument/2006/relationships/audio" Target="../media/audio9.wav"/><Relationship Id="rId16" Type="http://schemas.microsoft.com/office/2007/relationships/hdphoto" Target="../media/hdphoto7.wdp"/><Relationship Id="rId20" Type="http://schemas.microsoft.com/office/2007/relationships/hdphoto" Target="../media/hdphoto13.wdp"/><Relationship Id="rId1" Type="http://schemas.openxmlformats.org/officeDocument/2006/relationships/slideLayout" Target="../slideLayouts/slideLayout21.xml"/><Relationship Id="rId6" Type="http://schemas.openxmlformats.org/officeDocument/2006/relationships/audio" Target="../media/audio6.wav"/><Relationship Id="rId11" Type="http://schemas.openxmlformats.org/officeDocument/2006/relationships/image" Target="../media/image51.png"/><Relationship Id="rId5" Type="http://schemas.openxmlformats.org/officeDocument/2006/relationships/audio" Target="../media/audio5.wav"/><Relationship Id="rId15" Type="http://schemas.openxmlformats.org/officeDocument/2006/relationships/image" Target="../media/image53.png"/><Relationship Id="rId23" Type="http://schemas.openxmlformats.org/officeDocument/2006/relationships/audio" Target="../media/audio9.wav"/><Relationship Id="rId10" Type="http://schemas.microsoft.com/office/2007/relationships/hdphoto" Target="../media/hdphoto4.wdp"/><Relationship Id="rId19"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0.png"/><Relationship Id="rId14" Type="http://schemas.microsoft.com/office/2007/relationships/hdphoto" Target="../media/hdphoto6.wdp"/><Relationship Id="rId22"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5.wdp"/><Relationship Id="rId17" Type="http://schemas.openxmlformats.org/officeDocument/2006/relationships/image" Target="../media/image54.png"/><Relationship Id="rId2" Type="http://schemas.openxmlformats.org/officeDocument/2006/relationships/audio" Target="../media/audio10.wav"/><Relationship Id="rId16" Type="http://schemas.microsoft.com/office/2007/relationships/hdphoto" Target="../media/hdphoto7.wdp"/><Relationship Id="rId20" Type="http://schemas.microsoft.com/office/2007/relationships/hdphoto" Target="../media/hdphoto14.wdp"/><Relationship Id="rId1" Type="http://schemas.openxmlformats.org/officeDocument/2006/relationships/slideLayout" Target="../slideLayouts/slideLayout21.xml"/><Relationship Id="rId6" Type="http://schemas.openxmlformats.org/officeDocument/2006/relationships/audio" Target="../media/audio6.wav"/><Relationship Id="rId11" Type="http://schemas.openxmlformats.org/officeDocument/2006/relationships/image" Target="../media/image51.png"/><Relationship Id="rId5" Type="http://schemas.openxmlformats.org/officeDocument/2006/relationships/audio" Target="../media/audio5.wav"/><Relationship Id="rId15" Type="http://schemas.openxmlformats.org/officeDocument/2006/relationships/image" Target="../media/image53.png"/><Relationship Id="rId23" Type="http://schemas.openxmlformats.org/officeDocument/2006/relationships/audio" Target="../media/audio10.wav"/><Relationship Id="rId10" Type="http://schemas.microsoft.com/office/2007/relationships/hdphoto" Target="../media/hdphoto4.wdp"/><Relationship Id="rId19" Type="http://schemas.openxmlformats.org/officeDocument/2006/relationships/image" Target="../media/image60.png"/><Relationship Id="rId4" Type="http://schemas.openxmlformats.org/officeDocument/2006/relationships/audio" Target="../media/audio4.wav"/><Relationship Id="rId9" Type="http://schemas.openxmlformats.org/officeDocument/2006/relationships/image" Target="../media/image50.png"/><Relationship Id="rId14" Type="http://schemas.microsoft.com/office/2007/relationships/hdphoto" Target="../media/hdphoto6.wdp"/><Relationship Id="rId22"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microsoft.com/office/2007/relationships/hdphoto" Target="../media/hdphoto7.wdp"/><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15.wdp"/><Relationship Id="rId17" Type="http://schemas.openxmlformats.org/officeDocument/2006/relationships/image" Target="../media/image53.png"/><Relationship Id="rId2" Type="http://schemas.openxmlformats.org/officeDocument/2006/relationships/audio" Target="../media/audio11.wav"/><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21.xml"/><Relationship Id="rId6" Type="http://schemas.openxmlformats.org/officeDocument/2006/relationships/audio" Target="../media/audio6.wav"/><Relationship Id="rId11" Type="http://schemas.openxmlformats.org/officeDocument/2006/relationships/image" Target="../media/image61.png"/><Relationship Id="rId5" Type="http://schemas.openxmlformats.org/officeDocument/2006/relationships/audio" Target="../media/audio5.wav"/><Relationship Id="rId15" Type="http://schemas.openxmlformats.org/officeDocument/2006/relationships/image" Target="../media/image52.png"/><Relationship Id="rId23" Type="http://schemas.openxmlformats.org/officeDocument/2006/relationships/audio" Target="../media/audio11.wav"/><Relationship Id="rId10" Type="http://schemas.microsoft.com/office/2007/relationships/hdphoto" Target="../media/hdphoto4.wdp"/><Relationship Id="rId19"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0.png"/><Relationship Id="rId14" Type="http://schemas.microsoft.com/office/2007/relationships/hdphoto" Target="../media/hdphoto5.wdp"/><Relationship Id="rId22"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BAD09-A7C3-4D61-678F-A279DA97DC1F}"/>
              </a:ext>
            </a:extLst>
          </p:cNvPr>
          <p:cNvPicPr>
            <a:picLocks noChangeAspect="1"/>
          </p:cNvPicPr>
          <p:nvPr/>
        </p:nvPicPr>
        <p:blipFill>
          <a:blip r:embed="rId3"/>
          <a:stretch>
            <a:fillRect/>
          </a:stretch>
        </p:blipFill>
        <p:spPr>
          <a:xfrm>
            <a:off x="1572508" y="1809750"/>
            <a:ext cx="5998984" cy="1237595"/>
          </a:xfrm>
          <a:prstGeom prst="rect">
            <a:avLst/>
          </a:prstGeom>
        </p:spPr>
      </p:pic>
    </p:spTree>
    <p:extLst>
      <p:ext uri="{BB962C8B-B14F-4D97-AF65-F5344CB8AC3E}">
        <p14:creationId xmlns:p14="http://schemas.microsoft.com/office/powerpoint/2010/main" val="1887491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32 Grupo"/>
          <p:cNvGrpSpPr/>
          <p:nvPr/>
        </p:nvGrpSpPr>
        <p:grpSpPr>
          <a:xfrm>
            <a:off x="5125946" y="1908115"/>
            <a:ext cx="457109" cy="457109"/>
            <a:chOff x="5574118" y="3117617"/>
            <a:chExt cx="383391" cy="383391"/>
          </a:xfrm>
        </p:grpSpPr>
        <p:sp>
          <p:nvSpPr>
            <p:cNvPr id="34" name="33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5" name="34 Elipse"/>
            <p:cNvSpPr/>
            <p:nvPr/>
          </p:nvSpPr>
          <p:spPr>
            <a:xfrm>
              <a:off x="5780902" y="3291043"/>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grpSp>
        <p:nvGrpSpPr>
          <p:cNvPr id="36" name="35 Grupo"/>
          <p:cNvGrpSpPr/>
          <p:nvPr/>
        </p:nvGrpSpPr>
        <p:grpSpPr>
          <a:xfrm>
            <a:off x="5684231" y="1920372"/>
            <a:ext cx="457109" cy="457109"/>
            <a:chOff x="5574118" y="3117617"/>
            <a:chExt cx="383391" cy="383391"/>
          </a:xfrm>
        </p:grpSpPr>
        <p:sp>
          <p:nvSpPr>
            <p:cNvPr id="37" name="36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8" name="37 Elipse"/>
            <p:cNvSpPr/>
            <p:nvPr/>
          </p:nvSpPr>
          <p:spPr>
            <a:xfrm>
              <a:off x="5677875" y="3291043"/>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6" name="5 Rectángulo redondeado"/>
          <p:cNvSpPr/>
          <p:nvPr/>
        </p:nvSpPr>
        <p:spPr>
          <a:xfrm>
            <a:off x="3992761" y="4395388"/>
            <a:ext cx="1777703"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alibri"/>
                <a:ea typeface="+mn-ea"/>
                <a:cs typeface="Aharoni" panose="02010803020104030203" pitchFamily="2" charset="-79"/>
                <a:sym typeface="Arial"/>
              </a:rPr>
              <a:t>Con hổ</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Aharoni" panose="02010803020104030203" pitchFamily="2" charset="-79"/>
              <a:sym typeface="Arial"/>
            </a:endParaRPr>
          </a:p>
        </p:txBody>
      </p:sp>
      <p:sp>
        <p:nvSpPr>
          <p:cNvPr id="7" name="6 Rectángulo redondeado"/>
          <p:cNvSpPr/>
          <p:nvPr/>
        </p:nvSpPr>
        <p:spPr>
          <a:xfrm>
            <a:off x="1622540" y="4412534"/>
            <a:ext cx="1769064" cy="493623"/>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Aharoni" panose="02010803020104030203" pitchFamily="2" charset="-79"/>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Calibri"/>
                <a:ea typeface="+mn-ea"/>
                <a:cs typeface="Aharoni" panose="02010803020104030203" pitchFamily="2" charset="-79"/>
                <a:sym typeface="Arial"/>
              </a:rPr>
              <a:t>voi</a:t>
            </a:r>
            <a:endPar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Aharoni" panose="02010803020104030203" pitchFamily="2" charset="-79"/>
              <a:sym typeface="Arial"/>
            </a:endParaRPr>
          </a:p>
        </p:txBody>
      </p:sp>
      <p:pic>
        <p:nvPicPr>
          <p:cNvPr id="8" name="7 Imagen"/>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75582" y="4202208"/>
            <a:ext cx="414673" cy="415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72818" y="4198239"/>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6346657" y="4399821"/>
            <a:ext cx="1772087"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alibri"/>
                <a:ea typeface="+mn-ea"/>
                <a:cs typeface="Aharoni" panose="02010803020104030203" pitchFamily="2" charset="-79"/>
                <a:sym typeface="Arial"/>
              </a:rPr>
              <a:t>Con gấu</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Aharoni" panose="02010803020104030203" pitchFamily="2" charset="-79"/>
              <a:sym typeface="Arial"/>
            </a:endParaRPr>
          </a:p>
        </p:txBody>
      </p:sp>
      <p:pic>
        <p:nvPicPr>
          <p:cNvPr id="11" name="10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921252" y="4267431"/>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Botón de acción: Sonido">
            <a:hlinkClick r:id="" action="ppaction://noaction" highlightClick="1">
              <a:snd r:embed="rId2" name="S_elefante.wav"/>
            </a:hlinkClick>
          </p:cNvPr>
          <p:cNvSpPr/>
          <p:nvPr/>
        </p:nvSpPr>
        <p:spPr>
          <a:xfrm>
            <a:off x="1547664" y="935414"/>
            <a:ext cx="480060" cy="340193"/>
          </a:xfrm>
          <a:prstGeom prst="actionButtonSound">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24 Flecha derecha">
            <a:hlinkClick r:id="" action="ppaction://hlinkshowjump?jump=nextslide"/>
          </p:cNvPr>
          <p:cNvSpPr/>
          <p:nvPr/>
        </p:nvSpPr>
        <p:spPr>
          <a:xfrm>
            <a:off x="7056276" y="303790"/>
            <a:ext cx="594066" cy="431757"/>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rPr>
              <a:t>Tiếp</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endParaRPr>
          </a:p>
        </p:txBody>
      </p:sp>
      <p:pic>
        <p:nvPicPr>
          <p:cNvPr id="24" name="Picture 2" descr="http://www.paperdollsbygail.com/DoraExplorer.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2062" y1="18653" x2="4669" y2="45855"/>
                        <a14:foregroundMark x1="5447" y1="23316" x2="11673" y2="16062"/>
                        <a14:foregroundMark x1="15175" y1="14508" x2="30739" y2="14508"/>
                        <a14:foregroundMark x1="35798" y1="11399" x2="36965" y2="5181"/>
                        <a14:foregroundMark x1="38911" y1="1554" x2="56809" y2="1554"/>
                        <a14:foregroundMark x1="61479" y1="3368" x2="80545" y2="10363"/>
                        <a14:foregroundMark x1="41634" y1="7513" x2="30350" y2="18135"/>
                        <a14:foregroundMark x1="49027" y1="10622" x2="27237" y2="22798"/>
                        <a14:foregroundMark x1="19455" y1="23057" x2="15175" y2="45855"/>
                        <a14:foregroundMark x1="66926" y1="14508" x2="37354" y2="29016"/>
                        <a14:foregroundMark x1="8560" y1="46632" x2="27626" y2="44819"/>
                        <a14:foregroundMark x1="74708" y1="12953" x2="76265" y2="18912"/>
                        <a14:foregroundMark x1="84047" y1="15544" x2="73152" y2="29275"/>
                        <a14:foregroundMark x1="47860" y1="94560" x2="43191" y2="91710"/>
                        <a14:foregroundMark x1="38911" y1="89119" x2="36965" y2="92746"/>
                        <a14:foregroundMark x1="38911" y1="93523" x2="42023" y2="96891"/>
                        <a14:foregroundMark x1="36576" y1="95337" x2="42023" y2="97927"/>
                        <a14:foregroundMark x1="45136" y1="98705" x2="48249" y2="98705"/>
                        <a14:foregroundMark x1="56420" y1="87565" x2="53307" y2="90933"/>
                        <a14:foregroundMark x1="59144" y1="89637" x2="67704" y2="96891"/>
                        <a14:foregroundMark x1="64202" y1="90155" x2="70039" y2="92746"/>
                        <a14:foregroundMark x1="50973" y1="8290" x2="49805" y2="11917"/>
                        <a14:foregroundMark x1="43580" y1="98187" x2="51751" y2="98964"/>
                        <a14:backgroundMark x1="57977" y1="77461" x2="57977" y2="7746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2747122" y="1674457"/>
            <a:ext cx="1687616" cy="2355457"/>
          </a:xfrm>
          <a:prstGeom prst="rect">
            <a:avLst/>
          </a:prstGeom>
          <a:noFill/>
          <a:effectLst>
            <a:glow rad="38100">
              <a:schemeClr val="tx1"/>
            </a:glow>
            <a:outerShdw blurRad="177800" dist="38100" algn="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www.hdwpapers.com/download/dora_explorer_wallpaper-800x600.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22375" r="76875">
                        <a14:backgroundMark x1="45125" y1="79833" x2="45125" y2="79833"/>
                      </a14:backgroundRemoval>
                    </a14:imgEffect>
                  </a14:imgLayer>
                </a14:imgProps>
              </a:ext>
              <a:ext uri="{28A0092B-C50C-407E-A947-70E740481C1C}">
                <a14:useLocalDpi xmlns:a14="http://schemas.microsoft.com/office/drawing/2010/main" val="0"/>
              </a:ext>
            </a:extLst>
          </a:blip>
          <a:srcRect l="22966" r="23094"/>
          <a:stretch/>
        </p:blipFill>
        <p:spPr bwMode="auto">
          <a:xfrm>
            <a:off x="2650718" y="1541431"/>
            <a:ext cx="1880423" cy="26145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4.bp.blogspot.com/_FHzhz1gm0TM/SrGzRT-njcI/AAAAAAAACIo/8kkKdU4rVj8/s320/boots.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36715" y1="20979" x2="53140" y2="24825"/>
                        <a14:foregroundMark x1="74879" y1="61888" x2="81643" y2="51049"/>
                        <a14:foregroundMark x1="29952" y1="83217" x2="35266" y2="89860"/>
                        <a14:foregroundMark x1="62802" y1="84266" x2="73913" y2="9545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71702" y="2526859"/>
            <a:ext cx="1080497" cy="1492862"/>
          </a:xfrm>
          <a:prstGeom prst="rect">
            <a:avLst/>
          </a:prstGeom>
          <a:noFill/>
          <a:effectLst>
            <a:glow rad="38100">
              <a:schemeClr val="tx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www.n6st.org/Dora-boots-monkey.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810" y1="27638" x2="48466" y2="27638"/>
                        <a14:backgroundMark x1="38650" y1="18090" x2="38650" y2="180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1665" y="2463740"/>
            <a:ext cx="1375676" cy="1679507"/>
          </a:xfrm>
          <a:prstGeom prst="rect">
            <a:avLst/>
          </a:prstGeom>
          <a:noFill/>
          <a:effectLst>
            <a:glow rad="127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8" name="Picture 6"/>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2752" b="97554" l="1278" r="97125">
                        <a14:foregroundMark x1="38179" y1="9786" x2="38179" y2="9786"/>
                        <a14:foregroundMark x1="40415" y1="4893" x2="40415" y2="4893"/>
                        <a14:foregroundMark x1="36581" y1="29969" x2="37540" y2="42202"/>
                        <a14:foregroundMark x1="38498" y1="22630" x2="29073" y2="51988"/>
                        <a14:foregroundMark x1="5751" y1="44037" x2="5751" y2="44037"/>
                        <a14:foregroundMark x1="1278" y1="45872" x2="1278" y2="45872"/>
                        <a14:foregroundMark x1="59904" y1="96330" x2="59904" y2="96330"/>
                        <a14:foregroundMark x1="63419" y1="96330" x2="63419" y2="96330"/>
                        <a14:foregroundMark x1="37859" y1="83486" x2="37859" y2="83486"/>
                        <a14:foregroundMark x1="40735" y1="86544" x2="40735" y2="86544"/>
                        <a14:foregroundMark x1="74121" y1="95107" x2="74121" y2="95107"/>
                        <a14:foregroundMark x1="72045" y1="96330" x2="72045" y2="96330"/>
                        <a14:foregroundMark x1="84026" y1="98165" x2="84026" y2="98165"/>
                        <a14:foregroundMark x1="94569" y1="31193" x2="97125" y2="37309"/>
                        <a14:foregroundMark x1="74441" y1="3364" x2="74441" y2="3364"/>
                        <a14:foregroundMark x1="38179" y1="2752" x2="38179" y2="2752"/>
                        <a14:foregroundMark x1="36262" y1="82263" x2="36262" y2="82263"/>
                      </a14:backgroundRemoval>
                    </a14:imgEffect>
                  </a14:imgLayer>
                </a14:imgProps>
              </a:ext>
              <a:ext uri="{28A0092B-C50C-407E-A947-70E740481C1C}">
                <a14:useLocalDpi xmlns:a14="http://schemas.microsoft.com/office/drawing/2010/main" val="0"/>
              </a:ext>
            </a:extLst>
          </a:blip>
          <a:srcRect/>
          <a:stretch/>
        </p:blipFill>
        <p:spPr bwMode="auto">
          <a:xfrm>
            <a:off x="3402234" y="1705350"/>
            <a:ext cx="3654044" cy="19087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25 Llamada ovalada"/>
          <p:cNvSpPr/>
          <p:nvPr/>
        </p:nvSpPr>
        <p:spPr>
          <a:xfrm>
            <a:off x="3460975" y="865957"/>
            <a:ext cx="1688070" cy="656150"/>
          </a:xfrm>
          <a:prstGeom prst="wedgeEllipseCallout">
            <a:avLst>
              <a:gd name="adj1" fmla="val -30682"/>
              <a:gd name="adj2" fmla="val 87838"/>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Tuyệt vời!</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7" name="11 CuadroTexto">
            <a:extLst>
              <a:ext uri="{FF2B5EF4-FFF2-40B4-BE49-F238E27FC236}">
                <a16:creationId xmlns:a16="http://schemas.microsoft.com/office/drawing/2014/main" id="{3F9C27CE-0A8E-443F-928E-F3E958F80022}"/>
              </a:ext>
            </a:extLst>
          </p:cNvPr>
          <p:cNvSpPr txBox="1"/>
          <p:nvPr/>
        </p:nvSpPr>
        <p:spPr>
          <a:xfrm>
            <a:off x="1675247" y="241359"/>
            <a:ext cx="4755789" cy="519976"/>
          </a:xfrm>
          <a:prstGeom prst="flowChartMultidocumen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Arial"/>
                <a:sym typeface="Arial"/>
              </a:rPr>
              <a:t>Trong hang động có con gì?</a:t>
            </a:r>
            <a:endPar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a:sym typeface="Arial"/>
            </a:endParaRPr>
          </a:p>
        </p:txBody>
      </p:sp>
      <p:sp>
        <p:nvSpPr>
          <p:cNvPr id="32" name="38 CuadroTexto">
            <a:extLst>
              <a:ext uri="{FF2B5EF4-FFF2-40B4-BE49-F238E27FC236}">
                <a16:creationId xmlns:a16="http://schemas.microsoft.com/office/drawing/2014/main" id="{2901D321-5077-47D8-8C25-29E89F55A28A}"/>
              </a:ext>
            </a:extLst>
          </p:cNvPr>
          <p:cNvSpPr txBox="1"/>
          <p:nvPr/>
        </p:nvSpPr>
        <p:spPr>
          <a:xfrm>
            <a:off x="367581" y="3904704"/>
            <a:ext cx="2100737" cy="4154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a:sym typeface="Arial"/>
              </a:rPr>
              <a:t>Đó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a:sym typeface="Arial"/>
              </a:rPr>
              <a:t>là</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a:sym typeface="Arial"/>
              </a:rPr>
              <a:t> con…</a:t>
            </a:r>
          </a:p>
        </p:txBody>
      </p:sp>
      <p:pic>
        <p:nvPicPr>
          <p:cNvPr id="29" name="Picture 2">
            <a:extLst>
              <a:ext uri="{FF2B5EF4-FFF2-40B4-BE49-F238E27FC236}">
                <a16:creationId xmlns:a16="http://schemas.microsoft.com/office/drawing/2014/main" id="{9EC07191-13DC-4874-8FA5-C211498923BB}"/>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06" y="4350716"/>
            <a:ext cx="688160" cy="68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00371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S_elefante.wav"/>
          </p:stSnd>
        </p:sndAc>
      </p:transition>
    </mc:Choice>
    <mc:Fallback xmlns="">
      <p:transition spd="slow">
        <p:circle/>
        <p:sndAc>
          <p:stSnd>
            <p:snd r:embed="rId23" name="S_elefant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750" tmFilter="0, 0; .2, .5; .8, .5; 1, 0"/>
                                        <p:tgtEl>
                                          <p:spTgt spid="7"/>
                                        </p:tgtEl>
                                      </p:cBhvr>
                                    </p:animEffect>
                                    <p:animScale>
                                      <p:cBhvr>
                                        <p:cTn id="27" dur="375" autoRev="1" fill="hold"/>
                                        <p:tgtEl>
                                          <p:spTgt spid="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eep_right.wav"/>
                                        </p:tgtEl>
                                      </p:cMediaNode>
                                    </p:audio>
                                  </p:sub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subTnLst>
                                    <p:audio>
                                      <p:cMediaNode>
                                        <p:cTn display="0" masterRel="sameClick">
                                          <p:stCondLst>
                                            <p:cond evt="begin" delay="0">
                                              <p:tn val="28"/>
                                            </p:cond>
                                          </p:stCondLst>
                                          <p:endCondLst>
                                            <p:cond evt="onStopAudio" delay="0">
                                              <p:tgtEl>
                                                <p:sldTgt/>
                                              </p:tgtEl>
                                            </p:cond>
                                          </p:endCondLst>
                                        </p:cTn>
                                        <p:tgtEl>
                                          <p:sndTgt r:embed="rId2" name="S_elefante.wav"/>
                                        </p:tgtEl>
                                      </p:cMediaNode>
                                    </p:audio>
                                  </p:subTnLst>
                                </p:cTn>
                              </p:par>
                              <p:par>
                                <p:cTn id="31" presetID="2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par>
                                <p:cTn id="39" presetID="9" presetClass="emph" presetSubtype="0" grpId="1"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1"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7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78"/>
                                        </p:tgtEl>
                                        <p:attrNameLst>
                                          <p:attrName>style.visibility</p:attrName>
                                        </p:attrNameLst>
                                      </p:cBhvr>
                                      <p:to>
                                        <p:strVal val="visible"/>
                                      </p:to>
                                    </p:se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750" fill="hold"/>
                                        <p:tgtEl>
                                          <p:spTgt spid="9"/>
                                        </p:tgtEl>
                                        <p:attrNameLst>
                                          <p:attrName>ppt_w</p:attrName>
                                        </p:attrNameLst>
                                      </p:cBhvr>
                                      <p:tavLst>
                                        <p:tav tm="0">
                                          <p:val>
                                            <p:fltVal val="0"/>
                                          </p:val>
                                        </p:tav>
                                        <p:tav tm="100000">
                                          <p:val>
                                            <p:strVal val="#ppt_w"/>
                                          </p:val>
                                        </p:tav>
                                      </p:tavLst>
                                    </p:anim>
                                    <p:anim calcmode="lin" valueType="num">
                                      <p:cBhvr>
                                        <p:cTn id="65" dur="750" fill="hold"/>
                                        <p:tgtEl>
                                          <p:spTgt spid="9"/>
                                        </p:tgtEl>
                                        <p:attrNameLst>
                                          <p:attrName>ppt_h</p:attrName>
                                        </p:attrNameLst>
                                      </p:cBhvr>
                                      <p:tavLst>
                                        <p:tav tm="0">
                                          <p:val>
                                            <p:fltVal val="0"/>
                                          </p:val>
                                        </p:tav>
                                        <p:tav tm="100000">
                                          <p:val>
                                            <p:strVal val="#ppt_h"/>
                                          </p:val>
                                        </p:tav>
                                      </p:tavLst>
                                    </p:anim>
                                    <p:animEffect transition="in" filter="fade">
                                      <p:cBhvr>
                                        <p:cTn id="66" dur="75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Effect transition="in" filter="fade">
                                      <p:cBhvr>
                                        <p:cTn id="74" dur="75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29"/>
                                        </p:tgtEl>
                                        <p:attrNameLst>
                                          <p:attrName>r</p:attrName>
                                        </p:attrNameLst>
                                      </p:cBhvr>
                                    </p:animRot>
                                    <p:animRot by="-240000">
                                      <p:cBhvr>
                                        <p:cTn id="80" dur="200" fill="hold">
                                          <p:stCondLst>
                                            <p:cond delay="200"/>
                                          </p:stCondLst>
                                        </p:cTn>
                                        <p:tgtEl>
                                          <p:spTgt spid="29"/>
                                        </p:tgtEl>
                                        <p:attrNameLst>
                                          <p:attrName>r</p:attrName>
                                        </p:attrNameLst>
                                      </p:cBhvr>
                                    </p:animRot>
                                    <p:animRot by="240000">
                                      <p:cBhvr>
                                        <p:cTn id="81" dur="200" fill="hold">
                                          <p:stCondLst>
                                            <p:cond delay="400"/>
                                          </p:stCondLst>
                                        </p:cTn>
                                        <p:tgtEl>
                                          <p:spTgt spid="29"/>
                                        </p:tgtEl>
                                        <p:attrNameLst>
                                          <p:attrName>r</p:attrName>
                                        </p:attrNameLst>
                                      </p:cBhvr>
                                    </p:animRot>
                                    <p:animRot by="-240000">
                                      <p:cBhvr>
                                        <p:cTn id="82" dur="200" fill="hold">
                                          <p:stCondLst>
                                            <p:cond delay="600"/>
                                          </p:stCondLst>
                                        </p:cTn>
                                        <p:tgtEl>
                                          <p:spTgt spid="29"/>
                                        </p:tgtEl>
                                        <p:attrNameLst>
                                          <p:attrName>r</p:attrName>
                                        </p:attrNameLst>
                                      </p:cBhvr>
                                    </p:animRot>
                                    <p:animRot by="120000">
                                      <p:cBhvr>
                                        <p:cTn id="83" dur="200" fill="hold">
                                          <p:stCondLst>
                                            <p:cond delay="800"/>
                                          </p:stCondLst>
                                        </p:cTn>
                                        <p:tgtEl>
                                          <p:spTgt spid="29"/>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nhacchuongvui_com.wav"/>
                                        </p:tgtEl>
                                      </p:cMediaNode>
                                    </p:audio>
                                  </p:subTnLst>
                                </p:cTn>
                              </p:par>
                            </p:childTnLst>
                          </p:cTn>
                        </p:par>
                      </p:childTnLst>
                    </p:cTn>
                  </p:par>
                </p:childTnLst>
              </p:cTn>
              <p:nextCondLst>
                <p:cond evt="onClick" delay="0">
                  <p:tgtEl>
                    <p:spTgt spid="29"/>
                  </p:tgtEl>
                </p:cond>
              </p:nextCondLst>
            </p:seq>
          </p:childTnLst>
        </p:cTn>
      </p:par>
    </p:tnLst>
    <p:bldLst>
      <p:bldP spid="6" grpId="0" animBg="1"/>
      <p:bldP spid="6" grpId="1" animBg="1"/>
      <p:bldP spid="7" grpId="0" animBg="1"/>
      <p:bldP spid="7" grpId="1" animBg="1"/>
      <p:bldP spid="10" grpId="0" animBg="1"/>
      <p:bldP spid="10" grpId="1"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E4F963E-8605-A0C5-2F96-C1A93D6150CC}"/>
              </a:ext>
            </a:extLst>
          </p:cNvPr>
          <p:cNvSpPr txBox="1"/>
          <p:nvPr/>
        </p:nvSpPr>
        <p:spPr>
          <a:xfrm>
            <a:off x="1447800" y="5543550"/>
            <a:ext cx="4267200" cy="1938992"/>
          </a:xfrm>
          <a:prstGeom prst="rect">
            <a:avLst/>
          </a:prstGeom>
          <a:no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solidFill>
                    <a:prstClr val="black"/>
                  </a:solidFill>
                </a:ln>
                <a:gradFill>
                  <a:gsLst>
                    <a:gs pos="0">
                      <a:srgbClr val="4F81BD">
                        <a:lumMod val="5000"/>
                        <a:lumOff val="95000"/>
                      </a:srgbClr>
                    </a:gs>
                    <a:gs pos="36000">
                      <a:srgbClr val="CCE314"/>
                    </a:gs>
                    <a:gs pos="83000">
                      <a:srgbClr val="EAC1CD"/>
                    </a:gs>
                    <a:gs pos="100000">
                      <a:srgbClr val="7030A0"/>
                    </a:gs>
                  </a:gsLst>
                  <a:lin ang="5400000" scaled="1"/>
                </a:gradFill>
                <a:effectLst/>
                <a:uLnTx/>
                <a:uFillTx/>
                <a:latin typeface="SVN-Ziclets" panose="02000603000000000000" pitchFamily="2" charset="0"/>
                <a:ea typeface="+mn-ea"/>
                <a:cs typeface="+mn-cs"/>
              </a:rPr>
              <a:t>BÀI 4: </a:t>
            </a:r>
          </a:p>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solidFill>
                    <a:prstClr val="black"/>
                  </a:solidFill>
                </a:ln>
                <a:gradFill>
                  <a:gsLst>
                    <a:gs pos="0">
                      <a:srgbClr val="4F81BD">
                        <a:lumMod val="5000"/>
                        <a:lumOff val="95000"/>
                      </a:srgbClr>
                    </a:gs>
                    <a:gs pos="36000">
                      <a:srgbClr val="CCE314"/>
                    </a:gs>
                    <a:gs pos="83000">
                      <a:srgbClr val="EAC1CD"/>
                    </a:gs>
                    <a:gs pos="100000">
                      <a:srgbClr val="7030A0"/>
                    </a:gs>
                  </a:gsLst>
                  <a:lin ang="5400000" scaled="1"/>
                </a:gradFill>
                <a:effectLst/>
                <a:uLnTx/>
                <a:uFillTx/>
                <a:latin typeface="SVN-Ziclets" panose="02000603000000000000" pitchFamily="2" charset="0"/>
                <a:ea typeface="+mn-ea"/>
                <a:cs typeface="+mn-cs"/>
              </a:rPr>
              <a:t>GIẢI THƯỞNG TÌNH BẠN</a:t>
            </a:r>
          </a:p>
        </p:txBody>
      </p:sp>
      <p:pic>
        <p:nvPicPr>
          <p:cNvPr id="20" name="Picture 19">
            <a:extLst>
              <a:ext uri="{FF2B5EF4-FFF2-40B4-BE49-F238E27FC236}">
                <a16:creationId xmlns:a16="http://schemas.microsoft.com/office/drawing/2014/main" id="{23B90340-C8AE-B16D-DE79-F7C9DB538D34}"/>
              </a:ext>
            </a:extLst>
          </p:cNvPr>
          <p:cNvPicPr>
            <a:picLocks noChangeAspect="1"/>
          </p:cNvPicPr>
          <p:nvPr/>
        </p:nvPicPr>
        <p:blipFill>
          <a:blip r:embed="rId2"/>
          <a:stretch>
            <a:fillRect/>
          </a:stretch>
        </p:blipFill>
        <p:spPr>
          <a:xfrm>
            <a:off x="1972094" y="1200150"/>
            <a:ext cx="5199812" cy="2362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402991"/>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1</a:t>
            </a:r>
          </a:p>
        </p:txBody>
      </p:sp>
      <p:sp>
        <p:nvSpPr>
          <p:cNvPr id="17" name="TextBox 16"/>
          <p:cNvSpPr txBox="1"/>
          <p:nvPr/>
        </p:nvSpPr>
        <p:spPr>
          <a:xfrm>
            <a:off x="876300" y="492287"/>
            <a:ext cx="73914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Quan sát và nói về những gì em thấy ở trong tranh</a:t>
            </a:r>
          </a:p>
        </p:txBody>
      </p:sp>
      <p:pic>
        <p:nvPicPr>
          <p:cNvPr id="3" name="Whisk_mjz1ydzmftz0mgz00snlvgotyjnwqtl1qzmh1yn">
            <a:hlinkClick r:id="" action="ppaction://media"/>
            <a:extLst>
              <a:ext uri="{FF2B5EF4-FFF2-40B4-BE49-F238E27FC236}">
                <a16:creationId xmlns:a16="http://schemas.microsoft.com/office/drawing/2014/main" id="{78370F7D-8606-20AB-F235-940CE4B81C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4900" y="1012591"/>
            <a:ext cx="6934200" cy="3900488"/>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3F8A9A-1B63-9FC8-4874-69D77E2CEA7A}"/>
              </a:ext>
            </a:extLst>
          </p:cNvPr>
          <p:cNvPicPr>
            <a:picLocks noChangeAspect="1"/>
          </p:cNvPicPr>
          <p:nvPr/>
        </p:nvPicPr>
        <p:blipFill>
          <a:blip r:embed="rId2"/>
          <a:stretch>
            <a:fillRect/>
          </a:stretch>
        </p:blipFill>
        <p:spPr>
          <a:xfrm>
            <a:off x="405254" y="1504950"/>
            <a:ext cx="8333492" cy="1532889"/>
          </a:xfrm>
          <a:prstGeom prst="rect">
            <a:avLst/>
          </a:prstGeom>
        </p:spPr>
      </p:pic>
    </p:spTree>
    <p:extLst>
      <p:ext uri="{BB962C8B-B14F-4D97-AF65-F5344CB8AC3E}">
        <p14:creationId xmlns:p14="http://schemas.microsoft.com/office/powerpoint/2010/main" val="342633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359406"/>
            <a:ext cx="5947064" cy="584763"/>
          </a:xfrm>
          <a:prstGeom prst="rect">
            <a:avLst/>
          </a:prstGeom>
          <a:no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Giải thưởng tình bạn</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152401" y="795417"/>
            <a:ext cx="8762999" cy="4339637"/>
          </a:xfrm>
          <a:prstGeom prst="rect">
            <a:avLst/>
          </a:prstGeom>
          <a:noFill/>
        </p:spPr>
        <p:txBody>
          <a:bodyPr wrap="square" lIns="91428" tIns="45714" rIns="91428" bIns="45714" rtlCol="0">
            <a:spAutoFit/>
          </a:bodyPr>
          <a:lstStyle/>
          <a:p>
            <a:pPr algn="just"/>
            <a:r>
              <a:rPr lang="en-US" sz="3600">
                <a:latin typeface="Arial-Rounded" pitchFamily="34" charset="0"/>
                <a:ea typeface="Arial-Rounded" pitchFamily="34" charset="0"/>
                <a:cs typeface="Arial-Rounded" pitchFamily="34" charset="0"/>
              </a:rPr>
              <a:t>	</a:t>
            </a:r>
            <a:r>
              <a:rPr lang="en-US" sz="3000">
                <a:latin typeface="Arial-Rounded" pitchFamily="34" charset="0"/>
                <a:ea typeface="Arial-Rounded" pitchFamily="34" charset="0"/>
                <a:cs typeface="Arial-Rounded" pitchFamily="34" charset="0"/>
              </a:rPr>
              <a:t>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pPr algn="just"/>
            <a:r>
              <a:rPr lang="en-US" sz="3000">
                <a:latin typeface="Arial-Rounded" pitchFamily="34" charset="0"/>
                <a:ea typeface="Arial-Rounded" pitchFamily="34" charset="0"/>
                <a:cs typeface="Arial-Rounded" pitchFamily="34" charset="0"/>
              </a:rPr>
              <a:t>	Nai và hoẵng về đích cuối cùng. Nhưng cả hai đều được tặng giải thưởng tình bạn.</a:t>
            </a:r>
          </a:p>
          <a:p>
            <a:pPr algn="just"/>
            <a:r>
              <a:rPr lang="en-US" sz="3000">
                <a:latin typeface="Arial-Rounded" pitchFamily="34" charset="0"/>
                <a:ea typeface="Arial-Rounded" pitchFamily="34" charset="0"/>
                <a:cs typeface="Arial-Rounded" pitchFamily="34" charset="0"/>
              </a:rPr>
              <a:t>                                                                        (Lâm Anh)</a:t>
            </a:r>
            <a:endParaRPr lang="en-US" sz="30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027" y="471560"/>
            <a:ext cx="6964813" cy="371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65219" y="4404013"/>
            <a:ext cx="4343400" cy="584775"/>
          </a:xfrm>
          <a:prstGeom prst="rect">
            <a:avLst/>
          </a:prstGeom>
          <a:solidFill>
            <a:srgbClr val="92D050"/>
          </a:solidFill>
        </p:spPr>
        <p:txBody>
          <a:bodyPr wrap="square" rtlCol="0">
            <a:spAutoFit/>
          </a:bodyPr>
          <a:lstStyle/>
          <a:p>
            <a:r>
              <a:rPr lang="en-US" sz="3200">
                <a:latin typeface="Arial-Rounded" pitchFamily="34" charset="0"/>
                <a:ea typeface="Arial-Rounded" pitchFamily="34" charset="0"/>
                <a:cs typeface="Arial-Rounded" pitchFamily="34" charset="0"/>
              </a:rPr>
              <a:t>Bài tập đọc có mấy câu?</a:t>
            </a:r>
          </a:p>
        </p:txBody>
      </p:sp>
      <p:sp>
        <p:nvSpPr>
          <p:cNvPr id="7" name="Oval 6"/>
          <p:cNvSpPr/>
          <p:nvPr/>
        </p:nvSpPr>
        <p:spPr>
          <a:xfrm>
            <a:off x="2076450" y="78999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15" name="Oval 14"/>
          <p:cNvSpPr/>
          <p:nvPr/>
        </p:nvSpPr>
        <p:spPr>
          <a:xfrm>
            <a:off x="1510146" y="123343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2</a:t>
            </a:r>
          </a:p>
        </p:txBody>
      </p:sp>
      <p:sp>
        <p:nvSpPr>
          <p:cNvPr id="16" name="Oval 15"/>
          <p:cNvSpPr/>
          <p:nvPr/>
        </p:nvSpPr>
        <p:spPr>
          <a:xfrm>
            <a:off x="1859396" y="165068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3</a:t>
            </a:r>
          </a:p>
        </p:txBody>
      </p:sp>
      <p:sp>
        <p:nvSpPr>
          <p:cNvPr id="17" name="Oval 16"/>
          <p:cNvSpPr/>
          <p:nvPr/>
        </p:nvSpPr>
        <p:spPr>
          <a:xfrm>
            <a:off x="2076450" y="204483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18" name="Oval 17"/>
          <p:cNvSpPr/>
          <p:nvPr/>
        </p:nvSpPr>
        <p:spPr>
          <a:xfrm>
            <a:off x="6303819" y="2046787"/>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19" name="Oval 18"/>
          <p:cNvSpPr/>
          <p:nvPr/>
        </p:nvSpPr>
        <p:spPr>
          <a:xfrm>
            <a:off x="7162800" y="237593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
        <p:nvSpPr>
          <p:cNvPr id="20" name="Oval 19"/>
          <p:cNvSpPr/>
          <p:nvPr/>
        </p:nvSpPr>
        <p:spPr>
          <a:xfrm>
            <a:off x="1942712" y="329379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7</a:t>
            </a:r>
          </a:p>
        </p:txBody>
      </p:sp>
      <p:sp>
        <p:nvSpPr>
          <p:cNvPr id="21" name="Oval 20"/>
          <p:cNvSpPr/>
          <p:nvPr/>
        </p:nvSpPr>
        <p:spPr>
          <a:xfrm>
            <a:off x="6705599" y="3125808"/>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8</a:t>
            </a:r>
          </a:p>
        </p:txBody>
      </p:sp>
      <p:sp>
        <p:nvSpPr>
          <p:cNvPr id="25" name="TextBox 24"/>
          <p:cNvSpPr txBox="1"/>
          <p:nvPr/>
        </p:nvSpPr>
        <p:spPr>
          <a:xfrm>
            <a:off x="2265218" y="4398817"/>
            <a:ext cx="4745181" cy="584775"/>
          </a:xfrm>
          <a:prstGeom prst="rect">
            <a:avLst/>
          </a:prstGeom>
          <a:solidFill>
            <a:srgbClr val="92D050"/>
          </a:solidFill>
        </p:spPr>
        <p:txBody>
          <a:bodyPr wrap="square" rtlCol="0">
            <a:spAutoFit/>
          </a:bodyPr>
          <a:lstStyle/>
          <a:p>
            <a:r>
              <a:rPr lang="en-US" sz="3200">
                <a:latin typeface="Arial-Rounded" pitchFamily="34" charset="0"/>
                <a:ea typeface="Arial-Rounded" pitchFamily="34" charset="0"/>
                <a:cs typeface="Arial-Rounded" pitchFamily="34" charset="0"/>
              </a:rPr>
              <a:t>Bài tập đọc có mấy đoạn?</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571" y="590550"/>
            <a:ext cx="527050" cy="253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571" y="3115638"/>
            <a:ext cx="527050" cy="8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idx="4294967295"/>
          </p:nvPr>
        </p:nvSpPr>
        <p:spPr>
          <a:xfrm>
            <a:off x="0" y="1651000"/>
            <a:ext cx="1066800" cy="857250"/>
          </a:xfrm>
        </p:spPr>
        <p:txBody>
          <a:bodyPr>
            <a:noAutofit/>
          </a:bodyPr>
          <a:lstStyle/>
          <a:p>
            <a:r>
              <a:rPr lang="en-US" sz="2800">
                <a:solidFill>
                  <a:srgbClr val="FF0000"/>
                </a:solidFill>
                <a:latin typeface="Arial-Rounded" pitchFamily="34" charset="0"/>
                <a:ea typeface="Arial-Rounded" pitchFamily="34" charset="0"/>
                <a:cs typeface="Arial-Rounded" pitchFamily="34" charset="0"/>
              </a:rPr>
              <a:t>Đoạn </a:t>
            </a:r>
            <a:r>
              <a:rPr lang="en-US" sz="2800">
                <a:solidFill>
                  <a:srgbClr val="FF0000"/>
                </a:solidFill>
                <a:latin typeface=".VnArial Narrow" pitchFamily="34" charset="0"/>
                <a:ea typeface="Arial-Rounded" pitchFamily="34" charset="0"/>
                <a:cs typeface="Arial-Rounded" pitchFamily="34" charset="0"/>
              </a:rPr>
              <a:t>1</a:t>
            </a:r>
          </a:p>
        </p:txBody>
      </p:sp>
      <p:sp>
        <p:nvSpPr>
          <p:cNvPr id="31" name="Title 13"/>
          <p:cNvSpPr txBox="1">
            <a:spLocks/>
          </p:cNvSpPr>
          <p:nvPr/>
        </p:nvSpPr>
        <p:spPr>
          <a:xfrm>
            <a:off x="96117" y="316997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a:solidFill>
                  <a:srgbClr val="FF0000"/>
                </a:solidFill>
                <a:latin typeface="Arial-Rounded" pitchFamily="34" charset="0"/>
                <a:ea typeface="Arial-Rounded" pitchFamily="34" charset="0"/>
                <a:cs typeface="Arial-Rounded" pitchFamily="34" charset="0"/>
              </a:rPr>
              <a:t>Đoạn </a:t>
            </a:r>
            <a:r>
              <a:rPr lang="en-US" sz="2800">
                <a:solidFill>
                  <a:srgbClr val="FF0000"/>
                </a:solidFill>
                <a:latin typeface=".VnArial Narrow" pitchFamily="34" charset="0"/>
                <a:ea typeface="Arial-Rounded" pitchFamily="34" charset="0"/>
                <a:cs typeface="Arial-Rounded" pitchFamily="34" charset="0"/>
              </a:rPr>
              <a:t>2</a:t>
            </a: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1000" fill="hold"/>
                                        <p:tgtEl>
                                          <p:spTgt spid="25"/>
                                        </p:tgtEl>
                                        <p:attrNameLst>
                                          <p:attrName>ppt_x</p:attrName>
                                        </p:attrNameLst>
                                      </p:cBhvr>
                                      <p:tavLst>
                                        <p:tav tm="0">
                                          <p:val>
                                            <p:strVal val="1+#ppt_w/2"/>
                                          </p:val>
                                        </p:tav>
                                        <p:tav tm="100000">
                                          <p:val>
                                            <p:strVal val="#ppt_x"/>
                                          </p:val>
                                        </p:tav>
                                      </p:tavLst>
                                    </p:anim>
                                    <p:anim calcmode="lin" valueType="num">
                                      <p:cBhvr additive="base">
                                        <p:cTn id="5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75"/>
                                        </p:tgtEl>
                                        <p:attrNameLst>
                                          <p:attrName>style.visibility</p:attrName>
                                        </p:attrNameLst>
                                      </p:cBhvr>
                                      <p:to>
                                        <p:strVal val="visible"/>
                                      </p:to>
                                    </p:set>
                                    <p:animEffect transition="in" filter="fade">
                                      <p:cBhvr>
                                        <p:cTn id="59" dur="500"/>
                                        <p:tgtEl>
                                          <p:spTgt spid="307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6" grpId="0" animBg="1"/>
      <p:bldP spid="17" grpId="0" animBg="1"/>
      <p:bldP spid="18" grpId="0" animBg="1"/>
      <p:bldP spid="19" grpId="0" animBg="1"/>
      <p:bldP spid="20" grpId="0" animBg="1"/>
      <p:bldP spid="21" grpId="0" animBg="1"/>
      <p:bldP spid="25" grpId="0" animBg="1"/>
      <p:bldP spid="14"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0316"/>
            <a:ext cx="7568884" cy="403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9078" y="4359084"/>
            <a:ext cx="7773005" cy="584775"/>
          </a:xfrm>
          <a:prstGeom prst="rect">
            <a:avLst/>
          </a:prstGeom>
          <a:solidFill>
            <a:srgbClr val="92D050"/>
          </a:solidFill>
        </p:spPr>
        <p:txBody>
          <a:bodyPr wrap="square" rtlCol="0">
            <a:spAutoFit/>
          </a:bodyPr>
          <a:lstStyle/>
          <a:p>
            <a:r>
              <a:rPr lang="en-US" sz="3200">
                <a:latin typeface="Arial-Rounded" pitchFamily="34" charset="0"/>
                <a:ea typeface="Arial-Rounded" pitchFamily="34" charset="0"/>
                <a:cs typeface="Arial-Rounded" pitchFamily="34" charset="0"/>
              </a:rPr>
              <a:t>Em hãy tìm từ khó đọc, khó hiểu trong bài.</a:t>
            </a:r>
          </a:p>
        </p:txBody>
      </p:sp>
      <p:cxnSp>
        <p:nvCxnSpPr>
          <p:cNvPr id="5" name="Straight Connector 4"/>
          <p:cNvCxnSpPr/>
          <p:nvPr/>
        </p:nvCxnSpPr>
        <p:spPr>
          <a:xfrm flipH="1">
            <a:off x="6355780" y="1733550"/>
            <a:ext cx="13404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852398" y="2934373"/>
            <a:ext cx="13231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810000" y="417195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054638" y="1276350"/>
            <a:ext cx="850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933700" y="211455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527681" y="3714750"/>
            <a:ext cx="679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889000"/>
            <a:ext cx="5410200" cy="3139309"/>
          </a:xfrm>
          <a:prstGeom prst="rect">
            <a:avLst/>
          </a:prstGeom>
          <a:noFill/>
        </p:spPr>
        <p:txBody>
          <a:bodyPr wrap="square" lIns="91428" tIns="45714" rIns="91428" bIns="45714" rtlCol="0">
            <a:spAutoFit/>
          </a:bodyPr>
          <a:lstStyle/>
          <a:p>
            <a:r>
              <a:rPr lang="en-US" sz="6600">
                <a:latin typeface="Arial-Rounded" pitchFamily="34" charset="0"/>
                <a:ea typeface="Arial-Rounded" pitchFamily="34" charset="0"/>
                <a:cs typeface="Arial-Rounded" pitchFamily="34" charset="0"/>
              </a:rPr>
              <a:t>hoẵng</a:t>
            </a:r>
          </a:p>
          <a:p>
            <a:r>
              <a:rPr lang="en-US" sz="6600">
                <a:latin typeface="Arial-Rounded" pitchFamily="34" charset="0"/>
                <a:ea typeface="Arial-Rounded" pitchFamily="34" charset="0"/>
                <a:cs typeface="Arial-Rounded" pitchFamily="34" charset="0"/>
              </a:rPr>
              <a:t>xoạc chân</a:t>
            </a:r>
          </a:p>
          <a:p>
            <a:r>
              <a:rPr lang="en-US" sz="6600">
                <a:latin typeface="Arial-Rounded" pitchFamily="34" charset="0"/>
                <a:ea typeface="Arial-Rounded" pitchFamily="34" charset="0"/>
                <a:cs typeface="Arial-Rounded" pitchFamily="34" charset="0"/>
              </a:rPr>
              <a:t>ngã oạch</a:t>
            </a:r>
          </a:p>
        </p:txBody>
      </p:sp>
      <p:sp>
        <p:nvSpPr>
          <p:cNvPr id="4" name="TextBox 3"/>
          <p:cNvSpPr txBox="1"/>
          <p:nvPr/>
        </p:nvSpPr>
        <p:spPr>
          <a:xfrm>
            <a:off x="990600" y="888999"/>
            <a:ext cx="5410200" cy="3139309"/>
          </a:xfrm>
          <a:prstGeom prst="rect">
            <a:avLst/>
          </a:prstGeom>
          <a:noFill/>
        </p:spPr>
        <p:txBody>
          <a:bodyPr wrap="square" lIns="91428" tIns="45714" rIns="91428" bIns="45714" rtlCol="0">
            <a:spAutoFit/>
          </a:bodyPr>
          <a:lstStyle/>
          <a:p>
            <a:r>
              <a:rPr lang="en-US" sz="6600">
                <a:latin typeface="Arial-Rounded" pitchFamily="34" charset="0"/>
                <a:ea typeface="Arial-Rounded" pitchFamily="34" charset="0"/>
                <a:cs typeface="Arial-Rounded" pitchFamily="34" charset="0"/>
              </a:rPr>
              <a:t>oăng  -</a:t>
            </a:r>
          </a:p>
          <a:p>
            <a:r>
              <a:rPr lang="en-US" sz="6600">
                <a:latin typeface="Arial-Rounded" pitchFamily="34" charset="0"/>
                <a:ea typeface="Arial-Rounded" pitchFamily="34" charset="0"/>
                <a:cs typeface="Arial-Rounded" pitchFamily="34" charset="0"/>
              </a:rPr>
              <a:t>oac     - </a:t>
            </a:r>
          </a:p>
          <a:p>
            <a:r>
              <a:rPr lang="en-US" sz="6600">
                <a:latin typeface="Arial-Rounded" pitchFamily="34" charset="0"/>
                <a:ea typeface="Arial-Rounded" pitchFamily="34" charset="0"/>
                <a:cs typeface="Arial-Rounded" pitchFamily="34" charset="0"/>
              </a:rPr>
              <a:t>oach   -</a:t>
            </a:r>
          </a:p>
        </p:txBody>
      </p:sp>
    </p:spTree>
    <p:extLst>
      <p:ext uri="{BB962C8B-B14F-4D97-AF65-F5344CB8AC3E}">
        <p14:creationId xmlns:p14="http://schemas.microsoft.com/office/powerpoint/2010/main" val="3346617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152525"/>
            <a:ext cx="3048000" cy="3108531"/>
          </a:xfrm>
          <a:prstGeom prst="rect">
            <a:avLst/>
          </a:prstGeom>
          <a:noFill/>
        </p:spPr>
        <p:txBody>
          <a:bodyPr wrap="square" lIns="91428" tIns="45714" rIns="91428" bIns="45714" rtlCol="0">
            <a:spAutoFit/>
          </a:bodyPr>
          <a:lstStyle/>
          <a:p>
            <a:pPr algn="just"/>
            <a:r>
              <a:rPr lang="en-US" sz="2800" i="1">
                <a:latin typeface="Arial-Rounded" pitchFamily="34" charset="0"/>
                <a:ea typeface="Arial-Rounded" pitchFamily="34" charset="0"/>
                <a:cs typeface="Arial-Rounded" pitchFamily="34" charset="0"/>
              </a:rPr>
              <a:t>Vạch xuất phát: </a:t>
            </a:r>
            <a:r>
              <a:rPr lang="en-US" sz="2800">
                <a:latin typeface="Arial-Rounded" pitchFamily="34" charset="0"/>
                <a:ea typeface="Arial-Rounded" pitchFamily="34" charset="0"/>
                <a:cs typeface="Arial-Rounded" pitchFamily="34" charset="0"/>
              </a:rPr>
              <a:t>đường thẳng được kẻ trên mặt đất để đánh dấu chỗ đứng của các vận động viên trước khi bắt đầu thi chạy.</a:t>
            </a:r>
          </a:p>
        </p:txBody>
      </p:sp>
      <p:pic>
        <p:nvPicPr>
          <p:cNvPr id="1026" name="Picture 2" descr="Starting Line – KCHA Ne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4947" y="1104900"/>
            <a:ext cx="5306988" cy="334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7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04950"/>
            <a:ext cx="7620000" cy="954095"/>
          </a:xfrm>
          <a:prstGeom prst="rect">
            <a:avLst/>
          </a:prstGeom>
          <a:noFill/>
        </p:spPr>
        <p:txBody>
          <a:bodyPr wrap="square" lIns="91428" tIns="45714" rIns="91428" bIns="45714" rtlCol="0">
            <a:spAutoFit/>
          </a:bodyPr>
          <a:lstStyle/>
          <a:p>
            <a:pPr algn="just"/>
            <a:r>
              <a:rPr lang="en-US" sz="2800" i="1">
                <a:latin typeface="Arial-Rounded" pitchFamily="34" charset="0"/>
                <a:ea typeface="Arial-Rounded" pitchFamily="34" charset="0"/>
                <a:cs typeface="Arial-Rounded" pitchFamily="34" charset="0"/>
              </a:rPr>
              <a:t>Lấy đà: </a:t>
            </a:r>
            <a:r>
              <a:rPr lang="en-US" sz="2800">
                <a:latin typeface="Arial-Rounded" pitchFamily="34" charset="0"/>
                <a:ea typeface="Arial-Rounded" pitchFamily="34" charset="0"/>
                <a:cs typeface="Arial-Rounded" pitchFamily="34" charset="0"/>
              </a:rPr>
              <a:t>tạo ra cho mình một thế đứng phù hợp để có thể bắt đầu chạy.</a:t>
            </a:r>
          </a:p>
        </p:txBody>
      </p:sp>
      <p:sp>
        <p:nvSpPr>
          <p:cNvPr id="4" name="TextBox 3"/>
          <p:cNvSpPr txBox="1"/>
          <p:nvPr/>
        </p:nvSpPr>
        <p:spPr>
          <a:xfrm>
            <a:off x="304800" y="2459045"/>
            <a:ext cx="7620000" cy="954095"/>
          </a:xfrm>
          <a:prstGeom prst="rect">
            <a:avLst/>
          </a:prstGeom>
          <a:noFill/>
        </p:spPr>
        <p:txBody>
          <a:bodyPr wrap="square" lIns="91428" tIns="45714" rIns="91428" bIns="45714" rtlCol="0">
            <a:spAutoFit/>
          </a:bodyPr>
          <a:lstStyle/>
          <a:p>
            <a:pPr algn="just"/>
            <a:r>
              <a:rPr lang="en-US" sz="2800" i="1">
                <a:latin typeface="Arial-Rounded" pitchFamily="34" charset="0"/>
                <a:ea typeface="Arial-Rounded" pitchFamily="34" charset="0"/>
                <a:cs typeface="Arial-Rounded" pitchFamily="34" charset="0"/>
              </a:rPr>
              <a:t>Trọng tài: </a:t>
            </a:r>
            <a:r>
              <a:rPr lang="en-US" sz="2800">
                <a:latin typeface="Arial-Rounded" pitchFamily="34" charset="0"/>
                <a:ea typeface="Arial-Rounded" pitchFamily="34" charset="0"/>
                <a:cs typeface="Arial-Rounded" pitchFamily="34" charset="0"/>
              </a:rPr>
              <a:t>người điều khiển và xác định thành tích trong cuộc thi.</a:t>
            </a:r>
          </a:p>
        </p:txBody>
      </p:sp>
    </p:spTree>
    <p:extLst>
      <p:ext uri="{BB962C8B-B14F-4D97-AF65-F5344CB8AC3E}">
        <p14:creationId xmlns:p14="http://schemas.microsoft.com/office/powerpoint/2010/main" val="200366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F1D5D-B7C2-D51B-446F-606CAF6E49EE}"/>
              </a:ext>
            </a:extLst>
          </p:cNvPr>
          <p:cNvPicPr>
            <a:picLocks noChangeAspect="1"/>
          </p:cNvPicPr>
          <p:nvPr/>
        </p:nvPicPr>
        <p:blipFill>
          <a:blip r:embed="rId3"/>
          <a:stretch>
            <a:fillRect/>
          </a:stretch>
        </p:blipFill>
        <p:spPr>
          <a:xfrm>
            <a:off x="2119754" y="1809750"/>
            <a:ext cx="4904492" cy="922085"/>
          </a:xfrm>
          <a:prstGeom prst="rect">
            <a:avLst/>
          </a:prstGeom>
        </p:spPr>
      </p:pic>
    </p:spTree>
    <p:extLst>
      <p:ext uri="{BB962C8B-B14F-4D97-AF65-F5344CB8AC3E}">
        <p14:creationId xmlns:p14="http://schemas.microsoft.com/office/powerpoint/2010/main" val="354136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05146"/>
            <a:ext cx="7620000" cy="523208"/>
          </a:xfrm>
          <a:prstGeom prst="rect">
            <a:avLst/>
          </a:prstGeom>
          <a:noFill/>
        </p:spPr>
        <p:txBody>
          <a:bodyPr wrap="square" lIns="91428" tIns="45714" rIns="91428" bIns="45714" rtlCol="0">
            <a:spAutoFit/>
          </a:bodyPr>
          <a:lstStyle/>
          <a:p>
            <a:pPr algn="ctr"/>
            <a:r>
              <a:rPr lang="en-US" sz="2800" i="1">
                <a:latin typeface="Arial-Rounded" pitchFamily="34" charset="0"/>
                <a:ea typeface="Arial-Rounded" pitchFamily="34" charset="0"/>
                <a:cs typeface="Arial-Rounded" pitchFamily="34" charset="0"/>
              </a:rPr>
              <a:t>Ngã oạch: </a:t>
            </a:r>
            <a:r>
              <a:rPr lang="en-US" sz="2800">
                <a:latin typeface="Arial-Rounded" pitchFamily="34" charset="0"/>
                <a:ea typeface="Arial-Rounded" pitchFamily="34" charset="0"/>
                <a:cs typeface="Arial-Rounded" pitchFamily="34" charset="0"/>
              </a:rPr>
              <a:t>ý nói ngã mạnh.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1139" y="1136350"/>
            <a:ext cx="2874813" cy="27851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136350"/>
            <a:ext cx="2996840" cy="27851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136350"/>
            <a:ext cx="2813490" cy="2785156"/>
          </a:xfrm>
          <a:prstGeom prst="rect">
            <a:avLst/>
          </a:prstGeom>
        </p:spPr>
      </p:pic>
    </p:spTree>
    <p:extLst>
      <p:ext uri="{BB962C8B-B14F-4D97-AF65-F5344CB8AC3E}">
        <p14:creationId xmlns:p14="http://schemas.microsoft.com/office/powerpoint/2010/main" val="248027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1540" y="4324350"/>
            <a:ext cx="3642531" cy="584775"/>
          </a:xfrm>
          <a:prstGeom prst="rect">
            <a:avLst/>
          </a:prstGeom>
          <a:solidFill>
            <a:srgbClr val="92D050"/>
          </a:solidFill>
        </p:spPr>
        <p:txBody>
          <a:bodyPr wrap="square" rtlCol="0">
            <a:spAutoFit/>
          </a:bodyPr>
          <a:lstStyle/>
          <a:p>
            <a:pPr algn="ctr"/>
            <a:r>
              <a:rPr lang="en-US" sz="3200">
                <a:latin typeface="Arial-Rounded" pitchFamily="34" charset="0"/>
                <a:ea typeface="Arial-Rounded" pitchFamily="34" charset="0"/>
                <a:cs typeface="Arial-Rounded" pitchFamily="34" charset="0"/>
              </a:rPr>
              <a:t>Đọc nối tiếp câu</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0316"/>
            <a:ext cx="7568884" cy="403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457200" y="2571750"/>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Sau khi trọng tài ra hiệu, hai bạn lao như tên bắn.</a:t>
            </a:r>
          </a:p>
        </p:txBody>
      </p:sp>
      <p:cxnSp>
        <p:nvCxnSpPr>
          <p:cNvPr id="5" name="Straight Connector 4"/>
          <p:cNvCxnSpPr/>
          <p:nvPr/>
        </p:nvCxnSpPr>
        <p:spPr>
          <a:xfrm flipH="1">
            <a:off x="5029200" y="265528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628215" y="26298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1546125"/>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Trước vạch xuất phát, nai và hoẵng xoạc chân lấy đà.</a:t>
            </a:r>
            <a:endParaRPr lang="en-US" sz="3200" b="1">
              <a:latin typeface="Arial-Rounded" pitchFamily="34" charset="0"/>
              <a:ea typeface="Arial-Rounded" pitchFamily="34" charset="0"/>
              <a:cs typeface="Arial-Rounded" pitchFamily="34" charset="0"/>
            </a:endParaRPr>
          </a:p>
        </p:txBody>
      </p:sp>
      <p:grpSp>
        <p:nvGrpSpPr>
          <p:cNvPr id="2" name="Group 1"/>
          <p:cNvGrpSpPr/>
          <p:nvPr/>
        </p:nvGrpSpPr>
        <p:grpSpPr>
          <a:xfrm>
            <a:off x="1417494" y="3120736"/>
            <a:ext cx="98712" cy="425225"/>
            <a:chOff x="2225388" y="3725155"/>
            <a:chExt cx="98712" cy="425225"/>
          </a:xfrm>
        </p:grpSpPr>
        <p:cxnSp>
          <p:nvCxnSpPr>
            <p:cNvPr id="8" name="Straight Connector 7"/>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4343400" y="165950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0" y="165950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752600" y="2089929"/>
            <a:ext cx="107372" cy="425225"/>
            <a:chOff x="1524000" y="2410731"/>
            <a:chExt cx="107372" cy="425225"/>
          </a:xfrm>
        </p:grpSpPr>
        <p:cxnSp>
          <p:nvCxnSpPr>
            <p:cNvPr id="19" name="Straight Connector 18"/>
            <p:cNvCxnSpPr/>
            <p:nvPr/>
          </p:nvCxnSpPr>
          <p:spPr>
            <a:xfrm flipH="1">
              <a:off x="1524000"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93272"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57200" y="3702790"/>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Nhưng cả hai đều được tặng giải thưởng tình bạn.</a:t>
            </a:r>
          </a:p>
        </p:txBody>
      </p:sp>
      <p:cxnSp>
        <p:nvCxnSpPr>
          <p:cNvPr id="21" name="Straight Connector 20"/>
          <p:cNvCxnSpPr/>
          <p:nvPr/>
        </p:nvCxnSpPr>
        <p:spPr>
          <a:xfrm flipH="1">
            <a:off x="3124200" y="376092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867400" y="381617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389208" y="4333145"/>
            <a:ext cx="98712" cy="425225"/>
            <a:chOff x="2225388" y="3725155"/>
            <a:chExt cx="98712" cy="425225"/>
          </a:xfrm>
        </p:grpSpPr>
        <p:cxnSp>
          <p:nvCxnSpPr>
            <p:cNvPr id="24" name="Straight Connector 23"/>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1+#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000" fill="hold"/>
                                        <p:tgtEl>
                                          <p:spTgt spid="16"/>
                                        </p:tgtEl>
                                        <p:attrNameLst>
                                          <p:attrName>ppt_x</p:attrName>
                                        </p:attrNameLst>
                                      </p:cBhvr>
                                      <p:tavLst>
                                        <p:tav tm="0">
                                          <p:val>
                                            <p:strVal val="1+#ppt_w/2"/>
                                          </p:val>
                                        </p:tav>
                                        <p:tav tm="100000">
                                          <p:val>
                                            <p:strVal val="#ppt_x"/>
                                          </p:val>
                                        </p:tav>
                                      </p:tavLst>
                                    </p:anim>
                                    <p:anim calcmode="lin" valueType="num">
                                      <p:cBhvr additive="base">
                                        <p:cTn id="4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9798" y="4375021"/>
            <a:ext cx="3642531" cy="584775"/>
          </a:xfrm>
          <a:prstGeom prst="rect">
            <a:avLst/>
          </a:prstGeom>
          <a:solidFill>
            <a:srgbClr val="92D050"/>
          </a:solidFill>
        </p:spPr>
        <p:txBody>
          <a:bodyPr wrap="square" rtlCol="0">
            <a:spAutoFit/>
          </a:bodyPr>
          <a:lstStyle/>
          <a:p>
            <a:pPr algn="ctr"/>
            <a:r>
              <a:rPr lang="en-US" sz="3200">
                <a:latin typeface="Arial-Rounded" pitchFamily="34" charset="0"/>
                <a:ea typeface="Arial-Rounded" pitchFamily="34" charset="0"/>
                <a:cs typeface="Arial-Rounded" pitchFamily="34" charset="0"/>
              </a:rPr>
              <a:t>Đọc nối tiếp đoạn</a:t>
            </a:r>
          </a:p>
        </p:txBody>
      </p:sp>
      <p:sp>
        <p:nvSpPr>
          <p:cNvPr id="9" name="TextBox 8"/>
          <p:cNvSpPr txBox="1"/>
          <p:nvPr/>
        </p:nvSpPr>
        <p:spPr>
          <a:xfrm>
            <a:off x="3032871" y="4375022"/>
            <a:ext cx="3642531" cy="584775"/>
          </a:xfrm>
          <a:prstGeom prst="rect">
            <a:avLst/>
          </a:prstGeom>
          <a:solidFill>
            <a:srgbClr val="92D050"/>
          </a:solidFill>
        </p:spPr>
        <p:txBody>
          <a:bodyPr wrap="square"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3019016" y="4375022"/>
            <a:ext cx="3642531" cy="584775"/>
          </a:xfrm>
          <a:prstGeom prst="rect">
            <a:avLst/>
          </a:prstGeom>
          <a:solidFill>
            <a:srgbClr val="92D050"/>
          </a:solidFill>
        </p:spPr>
        <p:txBody>
          <a:bodyPr wrap="square" rtlCol="0">
            <a:spAutoFit/>
          </a:bodyPr>
          <a:lstStyle/>
          <a:p>
            <a:pPr algn="ctr"/>
            <a:r>
              <a:rPr lang="en-US" sz="3200">
                <a:latin typeface="Arial-Rounded" pitchFamily="34" charset="0"/>
                <a:ea typeface="Arial-Rounded" pitchFamily="34" charset="0"/>
                <a:cs typeface="Arial-Rounded" pitchFamily="34" charset="0"/>
              </a:rPr>
              <a:t>Đọc toàn bài</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20316"/>
            <a:ext cx="7568884" cy="403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6800" y="3820030"/>
            <a:ext cx="3642531" cy="584775"/>
          </a:xfrm>
          <a:prstGeom prst="rect">
            <a:avLst/>
          </a:prstGeom>
          <a:solidFill>
            <a:srgbClr val="92D050"/>
          </a:solidFill>
        </p:spPr>
        <p:txBody>
          <a:bodyPr wrap="square" rtlCol="0">
            <a:spAutoFit/>
          </a:bodyPr>
          <a:lstStyle/>
          <a:p>
            <a:pPr algn="ctr"/>
            <a:r>
              <a:rPr lang="en-US" sz="3200">
                <a:latin typeface="Arial-Rounded" pitchFamily="34" charset="0"/>
                <a:ea typeface="Arial-Rounded" pitchFamily="34" charset="0"/>
                <a:cs typeface="Arial-Rounded" pitchFamily="34" charset="0"/>
              </a:rPr>
              <a:t>Thi đua</a:t>
            </a: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859"/>
          <a:stretch/>
        </p:blipFill>
        <p:spPr bwMode="auto">
          <a:xfrm>
            <a:off x="170810" y="2914363"/>
            <a:ext cx="3810000" cy="20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09550"/>
            <a:ext cx="5777221" cy="308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081C4-4039-EF5E-9C04-41DD4CF59D1A}"/>
              </a:ext>
            </a:extLst>
          </p:cNvPr>
          <p:cNvPicPr>
            <a:picLocks noChangeAspect="1"/>
          </p:cNvPicPr>
          <p:nvPr/>
        </p:nvPicPr>
        <p:blipFill>
          <a:blip r:embed="rId2"/>
          <a:stretch>
            <a:fillRect/>
          </a:stretch>
        </p:blipFill>
        <p:spPr>
          <a:xfrm>
            <a:off x="1447800" y="1885950"/>
            <a:ext cx="5998984" cy="1103472"/>
          </a:xfrm>
          <a:prstGeom prst="rect">
            <a:avLst/>
          </a:prstGeom>
        </p:spPr>
      </p:pic>
    </p:spTree>
    <p:extLst>
      <p:ext uri="{BB962C8B-B14F-4D97-AF65-F5344CB8AC3E}">
        <p14:creationId xmlns:p14="http://schemas.microsoft.com/office/powerpoint/2010/main" val="904126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F98C0-B1C2-760C-09FF-1E3BF97DFFCD}"/>
              </a:ext>
            </a:extLst>
          </p:cNvPr>
          <p:cNvPicPr>
            <a:picLocks noChangeAspect="1"/>
          </p:cNvPicPr>
          <p:nvPr/>
        </p:nvPicPr>
        <p:blipFill>
          <a:blip r:embed="rId2"/>
          <a:stretch>
            <a:fillRect/>
          </a:stretch>
        </p:blipFill>
        <p:spPr>
          <a:xfrm>
            <a:off x="1676400" y="1352550"/>
            <a:ext cx="5998984" cy="2121592"/>
          </a:xfrm>
          <a:prstGeom prst="rect">
            <a:avLst/>
          </a:prstGeom>
        </p:spPr>
      </p:pic>
    </p:spTree>
    <p:extLst>
      <p:ext uri="{BB962C8B-B14F-4D97-AF65-F5344CB8AC3E}">
        <p14:creationId xmlns:p14="http://schemas.microsoft.com/office/powerpoint/2010/main" val="3896785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35185" y="3826282"/>
            <a:ext cx="5091009" cy="461665"/>
          </a:xfrm>
          <a:prstGeom prst="rect">
            <a:avLst/>
          </a:prstGeom>
          <a:solidFill>
            <a:srgbClr val="BEE395"/>
          </a:solid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Đôi</a:t>
            </a:r>
            <a:r>
              <a:rPr kumimoji="0" lang="en-US" sz="24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bạn</a:t>
            </a:r>
            <a:r>
              <a:rPr kumimoji="0" lang="en-US" sz="24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trong</a:t>
            </a:r>
            <a:r>
              <a:rPr kumimoji="0" lang="en-US" sz="24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câu</a:t>
            </a:r>
            <a:r>
              <a:rPr kumimoji="0" lang="en-US" sz="24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chuyện</a:t>
            </a:r>
            <a:r>
              <a:rPr kumimoji="0" lang="en-US" sz="24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là</a:t>
            </a:r>
            <a:r>
              <a:rPr kumimoji="0" lang="en-US" sz="24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ai?</a:t>
            </a:r>
          </a:p>
        </p:txBody>
      </p:sp>
      <p:pic>
        <p:nvPicPr>
          <p:cNvPr id="3" name="Picture 2" descr="Text&#10;&#10;Description automatically generated">
            <a:extLst>
              <a:ext uri="{FF2B5EF4-FFF2-40B4-BE49-F238E27FC236}">
                <a16:creationId xmlns:a16="http://schemas.microsoft.com/office/drawing/2014/main" id="{8EBF1984-999C-4812-82C5-97E515848D58}"/>
              </a:ext>
            </a:extLst>
          </p:cNvPr>
          <p:cNvPicPr>
            <a:picLocks noChangeAspect="1"/>
          </p:cNvPicPr>
          <p:nvPr/>
        </p:nvPicPr>
        <p:blipFill>
          <a:blip r:embed="rId4"/>
          <a:stretch>
            <a:fillRect/>
          </a:stretch>
        </p:blipFill>
        <p:spPr>
          <a:xfrm>
            <a:off x="1044694" y="405539"/>
            <a:ext cx="7271992" cy="3476401"/>
          </a:xfrm>
          <a:prstGeom prst="rect">
            <a:avLst/>
          </a:prstGeom>
        </p:spPr>
      </p:pic>
      <p:cxnSp>
        <p:nvCxnSpPr>
          <p:cNvPr id="7" name="Straight Connector 6">
            <a:extLst>
              <a:ext uri="{FF2B5EF4-FFF2-40B4-BE49-F238E27FC236}">
                <a16:creationId xmlns:a16="http://schemas.microsoft.com/office/drawing/2014/main" id="{7BB6F7D4-C325-47B0-8CF1-AC51137BE615}"/>
              </a:ext>
            </a:extLst>
          </p:cNvPr>
          <p:cNvCxnSpPr/>
          <p:nvPr/>
        </p:nvCxnSpPr>
        <p:spPr>
          <a:xfrm>
            <a:off x="1617276" y="1251714"/>
            <a:ext cx="16802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44C6D2-A1B6-44F1-8AF7-C2FBAC3C4854}"/>
              </a:ext>
            </a:extLst>
          </p:cNvPr>
          <p:cNvSpPr txBox="1"/>
          <p:nvPr/>
        </p:nvSpPr>
        <p:spPr>
          <a:xfrm>
            <a:off x="1208146" y="4433484"/>
            <a:ext cx="6945086" cy="523220"/>
          </a:xfrm>
          <a:prstGeom prst="rect">
            <a:avLst/>
          </a:prstGeom>
          <a:solidFill>
            <a:schemeClr val="accent6">
              <a:lumMod val="40000"/>
              <a:lumOff val="60000"/>
            </a:schemeClr>
          </a:solid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sym typeface="Arial"/>
              </a:rPr>
              <a:t>Đôi bạn trong câu chuyện là </a:t>
            </a:r>
            <a:r>
              <a:rPr kumimoji="0" lang="en-US" sz="2800" b="0" i="0" u="none" strike="noStrike" kern="0" cap="none" spc="0" normalizeH="0" baseline="0" noProof="0">
                <a:ln>
                  <a:noFill/>
                </a:ln>
                <a:solidFill>
                  <a:prstClr val="black"/>
                </a:solidFill>
                <a:effectLst/>
                <a:uLnTx/>
                <a:uFillTx/>
                <a:latin typeface="Arial-Rounded" pitchFamily="34" charset="0"/>
                <a:ea typeface="Arial-Rounded" pitchFamily="34" charset="0"/>
                <a:cs typeface="Arial-Rounded" pitchFamily="34" charset="0"/>
                <a:sym typeface="Arial"/>
              </a:rPr>
              <a:t>n</a:t>
            </a: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sym typeface="Arial"/>
              </a:rPr>
              <a:t>ai và hoẵng.</a:t>
            </a:r>
          </a:p>
        </p:txBody>
      </p:sp>
    </p:spTree>
    <p:extLst>
      <p:ext uri="{BB962C8B-B14F-4D97-AF65-F5344CB8AC3E}">
        <p14:creationId xmlns:p14="http://schemas.microsoft.com/office/powerpoint/2010/main" val="93830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68277" y="3815819"/>
            <a:ext cx="4207445" cy="461665"/>
          </a:xfrm>
          <a:prstGeom prst="rect">
            <a:avLst/>
          </a:prstGeom>
          <a:solidFill>
            <a:srgbClr val="BEE395"/>
          </a:solid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sym typeface="Arial"/>
              </a:rPr>
              <a:t>Vì sao hoẵng bị ngã?</a:t>
            </a:r>
          </a:p>
        </p:txBody>
      </p:sp>
      <p:pic>
        <p:nvPicPr>
          <p:cNvPr id="3" name="Picture 2" descr="Text&#10;&#10;Description automatically generated">
            <a:extLst>
              <a:ext uri="{FF2B5EF4-FFF2-40B4-BE49-F238E27FC236}">
                <a16:creationId xmlns:a16="http://schemas.microsoft.com/office/drawing/2014/main" id="{8EBF1984-999C-4812-82C5-97E515848D58}"/>
              </a:ext>
            </a:extLst>
          </p:cNvPr>
          <p:cNvPicPr>
            <a:picLocks noChangeAspect="1"/>
          </p:cNvPicPr>
          <p:nvPr/>
        </p:nvPicPr>
        <p:blipFill>
          <a:blip r:embed="rId4"/>
          <a:stretch>
            <a:fillRect/>
          </a:stretch>
        </p:blipFill>
        <p:spPr>
          <a:xfrm>
            <a:off x="1050478" y="453471"/>
            <a:ext cx="7271992" cy="3476401"/>
          </a:xfrm>
          <a:prstGeom prst="rect">
            <a:avLst/>
          </a:prstGeom>
        </p:spPr>
      </p:pic>
      <p:cxnSp>
        <p:nvCxnSpPr>
          <p:cNvPr id="12" name="Straight Connector 11">
            <a:extLst>
              <a:ext uri="{FF2B5EF4-FFF2-40B4-BE49-F238E27FC236}">
                <a16:creationId xmlns:a16="http://schemas.microsoft.com/office/drawing/2014/main" id="{A0B92F9C-B953-416D-B5FF-775662197295}"/>
              </a:ext>
            </a:extLst>
          </p:cNvPr>
          <p:cNvCxnSpPr>
            <a:cxnSpLocks/>
          </p:cNvCxnSpPr>
          <p:nvPr/>
        </p:nvCxnSpPr>
        <p:spPr>
          <a:xfrm>
            <a:off x="5453742" y="2365477"/>
            <a:ext cx="27149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0E87BD-F77F-4CB7-AA71-D8CACE2D7E3C}"/>
              </a:ext>
            </a:extLst>
          </p:cNvPr>
          <p:cNvSpPr txBox="1"/>
          <p:nvPr/>
        </p:nvSpPr>
        <p:spPr>
          <a:xfrm>
            <a:off x="1208146" y="4497282"/>
            <a:ext cx="6945086" cy="523220"/>
          </a:xfrm>
          <a:prstGeom prst="rect">
            <a:avLst/>
          </a:prstGeom>
          <a:solidFill>
            <a:schemeClr val="accent6">
              <a:lumMod val="40000"/>
              <a:lumOff val="60000"/>
            </a:schemeClr>
          </a:solid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sym typeface="Arial"/>
              </a:rPr>
              <a:t>Hoẵng bị ngã vì vấp phải một hòn đá.</a:t>
            </a:r>
          </a:p>
        </p:txBody>
      </p:sp>
    </p:spTree>
    <p:extLst>
      <p:ext uri="{BB962C8B-B14F-4D97-AF65-F5344CB8AC3E}">
        <p14:creationId xmlns:p14="http://schemas.microsoft.com/office/powerpoint/2010/main" val="34481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57905" y="3792643"/>
            <a:ext cx="4628190" cy="461665"/>
          </a:xfrm>
          <a:prstGeom prst="rect">
            <a:avLst/>
          </a:prstGeom>
          <a:solidFill>
            <a:srgbClr val="BEE395"/>
          </a:solid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sym typeface="Arial"/>
              </a:rPr>
              <a:t>Khi hoẵng ngã, nai đã làm gì?</a:t>
            </a:r>
          </a:p>
        </p:txBody>
      </p:sp>
      <p:pic>
        <p:nvPicPr>
          <p:cNvPr id="3" name="Picture 2" descr="Text&#10;&#10;Description automatically generated">
            <a:extLst>
              <a:ext uri="{FF2B5EF4-FFF2-40B4-BE49-F238E27FC236}">
                <a16:creationId xmlns:a16="http://schemas.microsoft.com/office/drawing/2014/main" id="{8EBF1984-999C-4812-82C5-97E515848D58}"/>
              </a:ext>
            </a:extLst>
          </p:cNvPr>
          <p:cNvPicPr>
            <a:picLocks noChangeAspect="1"/>
          </p:cNvPicPr>
          <p:nvPr/>
        </p:nvPicPr>
        <p:blipFill>
          <a:blip r:embed="rId4"/>
          <a:stretch>
            <a:fillRect/>
          </a:stretch>
        </p:blipFill>
        <p:spPr>
          <a:xfrm>
            <a:off x="1033808" y="453471"/>
            <a:ext cx="7271992" cy="3476401"/>
          </a:xfrm>
          <a:prstGeom prst="rect">
            <a:avLst/>
          </a:prstGeom>
        </p:spPr>
      </p:pic>
      <p:cxnSp>
        <p:nvCxnSpPr>
          <p:cNvPr id="14" name="Straight Connector 13">
            <a:extLst>
              <a:ext uri="{FF2B5EF4-FFF2-40B4-BE49-F238E27FC236}">
                <a16:creationId xmlns:a16="http://schemas.microsoft.com/office/drawing/2014/main" id="{20590DF7-49CE-4F66-816C-839812E8AE4A}"/>
              </a:ext>
            </a:extLst>
          </p:cNvPr>
          <p:cNvCxnSpPr>
            <a:cxnSpLocks/>
          </p:cNvCxnSpPr>
          <p:nvPr/>
        </p:nvCxnSpPr>
        <p:spPr>
          <a:xfrm>
            <a:off x="2910114" y="2733869"/>
            <a:ext cx="45114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22EA32-20C5-462D-A71C-ACFD391FC3B4}"/>
              </a:ext>
            </a:extLst>
          </p:cNvPr>
          <p:cNvSpPr txBox="1"/>
          <p:nvPr/>
        </p:nvSpPr>
        <p:spPr>
          <a:xfrm>
            <a:off x="473277" y="4397634"/>
            <a:ext cx="8393054" cy="523220"/>
          </a:xfrm>
          <a:prstGeom prst="rect">
            <a:avLst/>
          </a:prstGeom>
          <a:solidFill>
            <a:schemeClr val="accent6">
              <a:lumMod val="40000"/>
              <a:lumOff val="60000"/>
            </a:schemeClr>
          </a:solid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Khi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hoẵng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bị</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ngã</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nai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vội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dừng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lại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đỡ</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hoẵng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đứng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sym typeface="Arial"/>
              </a:rPr>
              <a:t>dậy</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a:t>
            </a:r>
          </a:p>
        </p:txBody>
      </p:sp>
    </p:spTree>
    <p:extLst>
      <p:ext uri="{BB962C8B-B14F-4D97-AF65-F5344CB8AC3E}">
        <p14:creationId xmlns:p14="http://schemas.microsoft.com/office/powerpoint/2010/main" val="299455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46" b="94970" l="9167" r="91667">
                        <a14:foregroundMark x1="62222" y1="7646" x2="62222" y2="7646"/>
                        <a14:foregroundMark x1="91944" y1="21730" x2="91944" y2="21730"/>
                        <a14:foregroundMark x1="71389" y1="22535" x2="71389" y2="22535"/>
                        <a14:foregroundMark x1="71389" y1="22535" x2="79444" y2="20322"/>
                        <a14:foregroundMark x1="32778" y1="48692" x2="32778" y2="48692"/>
                        <a14:foregroundMark x1="15833" y1="68209" x2="15833" y2="68209"/>
                        <a14:foregroundMark x1="16389" y1="66801" x2="16944" y2="66398"/>
                        <a14:foregroundMark x1="17778" y1="65392" x2="11944" y2="73239"/>
                        <a14:foregroundMark x1="14722" y1="64185" x2="9444" y2="70423"/>
                        <a14:foregroundMark x1="62778" y1="91348" x2="74444" y2="92153"/>
                        <a14:foregroundMark x1="74722" y1="89537" x2="74722" y2="89537"/>
                        <a14:foregroundMark x1="76944" y1="90342" x2="76944" y2="90342"/>
                        <a14:foregroundMark x1="60278" y1="94970" x2="60278" y2="94970"/>
                        <a14:foregroundMark x1="43333" y1="45674" x2="50833" y2="42052"/>
                      </a14:backgroundRemoval>
                    </a14:imgEffect>
                  </a14:imgLayer>
                </a14:imgProps>
              </a:ext>
              <a:ext uri="{28A0092B-C50C-407E-A947-70E740481C1C}">
                <a14:useLocalDpi xmlns:a14="http://schemas.microsoft.com/office/drawing/2010/main" val="0"/>
              </a:ext>
            </a:extLst>
          </a:blip>
          <a:srcRect/>
          <a:stretch/>
        </p:blipFill>
        <p:spPr bwMode="auto">
          <a:xfrm>
            <a:off x="1562193" y="1491632"/>
            <a:ext cx="2299850" cy="3175069"/>
          </a:xfrm>
          <a:prstGeom prst="rect">
            <a:avLst/>
          </a:prstGeom>
          <a:noFill/>
          <a:effectLst>
            <a:glow rad="381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mamanyc.net/wp-content/uploads/2012/09/Boots-The-Monkey-Dora-Explorer-279x300.png"/>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044789" y="3220045"/>
            <a:ext cx="1675841" cy="1801979"/>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EAC0A-C907-463A-8B8F-1D5E6156B396}"/>
              </a:ext>
            </a:extLst>
          </p:cNvPr>
          <p:cNvSpPr txBox="1"/>
          <p:nvPr/>
        </p:nvSpPr>
        <p:spPr>
          <a:xfrm>
            <a:off x="4330627" y="1629368"/>
            <a:ext cx="3251179" cy="1884767"/>
          </a:xfrm>
          <a:prstGeom prst="rect">
            <a:avLst/>
          </a:prstGeom>
          <a:noFill/>
        </p:spPr>
        <p:txBody>
          <a:bodyPr wrap="square" rtlCol="0">
            <a:prstTxWarp prst="textPlain">
              <a:avLst/>
            </a:prstTxWarp>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38" normalizeH="0" baseline="0" noProof="0" dirty="0">
                <a:ln w="0"/>
                <a:solidFill>
                  <a:srgbClr val="F79646"/>
                </a:solidFill>
                <a:effectLst>
                  <a:innerShdw blurRad="63500" dist="50800" dir="13500000">
                    <a:srgbClr val="000000">
                      <a:alpha val="50000"/>
                    </a:srgbClr>
                  </a:innerShdw>
                </a:effectLst>
                <a:uLnTx/>
                <a:uFillTx/>
                <a:latin typeface="Arial" panose="020B0604020202020204" pitchFamily="34" charset="0"/>
                <a:ea typeface="+mn-ea"/>
                <a:cs typeface="Arial" panose="020B0604020202020204" pitchFamily="34" charset="0"/>
                <a:sym typeface="Arial"/>
              </a:rPr>
              <a:t>DORA VÀ </a:t>
            </a:r>
          </a:p>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38" normalizeH="0" baseline="0" noProof="0" dirty="0">
                <a:ln w="0"/>
                <a:solidFill>
                  <a:srgbClr val="F79646"/>
                </a:solidFill>
                <a:effectLst>
                  <a:innerShdw blurRad="63500" dist="50800" dir="13500000">
                    <a:srgbClr val="000000">
                      <a:alpha val="50000"/>
                    </a:srgbClr>
                  </a:innerShdw>
                </a:effectLst>
                <a:uLnTx/>
                <a:uFillTx/>
                <a:latin typeface="Arial" panose="020B0604020202020204" pitchFamily="34" charset="0"/>
                <a:ea typeface="+mn-ea"/>
                <a:cs typeface="Arial" panose="020B0604020202020204" pitchFamily="34" charset="0"/>
                <a:sym typeface="Arial"/>
              </a:rPr>
              <a:t>CÁC CON VẬT</a:t>
            </a:r>
          </a:p>
        </p:txBody>
      </p:sp>
    </p:spTree>
    <p:extLst>
      <p:ext uri="{BB962C8B-B14F-4D97-AF65-F5344CB8AC3E}">
        <p14:creationId xmlns:p14="http://schemas.microsoft.com/office/powerpoint/2010/main" val="3188086121"/>
      </p:ext>
    </p:extLst>
  </p:cSld>
  <p:clrMapOvr>
    <a:masterClrMapping/>
  </p:clrMapOvr>
  <p:transition spd="slow">
    <p:push dir="u"/>
    <p:sndAc>
      <p:stSnd>
        <p:snd r:embed="rId2"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07167" y="602962"/>
            <a:ext cx="7246535" cy="584775"/>
          </a:xfrm>
          <a:prstGeom prst="rect">
            <a:avLst/>
          </a:prstGeom>
          <a:solidFill>
            <a:srgbClr val="BEE395"/>
          </a:solidFill>
        </p:spPr>
        <p:txBody>
          <a:bodyPr wrap="square" rtlCol="0">
            <a:spAutoFit/>
          </a:bodyPr>
          <a:lstStyle/>
          <a:p>
            <a:pPr algn="ctr"/>
            <a:r>
              <a:rPr lang="en-US" sz="3200">
                <a:latin typeface="Arial-Rounded" pitchFamily="34" charset="0"/>
                <a:ea typeface="Arial-Rounded" pitchFamily="34" charset="0"/>
                <a:cs typeface="Arial-Rounded" pitchFamily="34" charset="0"/>
              </a:rPr>
              <a:t>Kết quả cuộc thi như thế nào?</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17" y="1428750"/>
            <a:ext cx="717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971550"/>
            <a:ext cx="7453746" cy="584775"/>
          </a:xfrm>
          <a:prstGeom prst="rect">
            <a:avLst/>
          </a:prstGeom>
          <a:solidFill>
            <a:srgbClr val="BEE395"/>
          </a:solidFill>
        </p:spPr>
        <p:txBody>
          <a:bodyPr wrap="square" rtlCol="0">
            <a:spAutoFit/>
          </a:bodyPr>
          <a:lstStyle/>
          <a:p>
            <a:pPr algn="ctr"/>
            <a:r>
              <a:rPr lang="en-US" sz="3200">
                <a:latin typeface="Arial-Rounded" pitchFamily="34" charset="0"/>
                <a:ea typeface="Arial-Rounded" pitchFamily="34" charset="0"/>
                <a:cs typeface="Arial-Rounded" pitchFamily="34" charset="0"/>
              </a:rPr>
              <a:t>Câu chuyên khuyên chúng ta điều gì?</a:t>
            </a:r>
          </a:p>
        </p:txBody>
      </p:sp>
      <p:pic>
        <p:nvPicPr>
          <p:cNvPr id="3" name="Picture 2">
            <a:extLst>
              <a:ext uri="{FF2B5EF4-FFF2-40B4-BE49-F238E27FC236}">
                <a16:creationId xmlns:a16="http://schemas.microsoft.com/office/drawing/2014/main" id="{17D65ECC-9007-FDD3-E0D4-576EAE0D8C07}"/>
              </a:ext>
            </a:extLst>
          </p:cNvPr>
          <p:cNvPicPr>
            <a:picLocks noChangeAspect="1"/>
          </p:cNvPicPr>
          <p:nvPr/>
        </p:nvPicPr>
        <p:blipFill>
          <a:blip r:embed="rId3"/>
          <a:stretch>
            <a:fillRect/>
          </a:stretch>
        </p:blipFill>
        <p:spPr>
          <a:xfrm>
            <a:off x="785198" y="1579947"/>
            <a:ext cx="7506748" cy="3229426"/>
          </a:xfrm>
          <a:prstGeom prst="rect">
            <a:avLst/>
          </a:prstGeom>
        </p:spPr>
      </p:pic>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 name="Whisk_gtnyudmkddo2czyk1cnzktotktz5qtllhjy40iy (1)">
            <a:hlinkClick r:id="" action="ppaction://media"/>
            <a:extLst>
              <a:ext uri="{FF2B5EF4-FFF2-40B4-BE49-F238E27FC236}">
                <a16:creationId xmlns:a16="http://schemas.microsoft.com/office/drawing/2014/main" id="{42ABF532-78DF-05BE-4D41-6C1ADED8DE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38251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DD910-5EA1-C39A-3FF5-CC45BF0D8503}"/>
              </a:ext>
            </a:extLst>
          </p:cNvPr>
          <p:cNvPicPr>
            <a:picLocks noChangeAspect="1"/>
          </p:cNvPicPr>
          <p:nvPr/>
        </p:nvPicPr>
        <p:blipFill>
          <a:blip r:embed="rId2"/>
          <a:stretch>
            <a:fillRect/>
          </a:stretch>
        </p:blipFill>
        <p:spPr>
          <a:xfrm>
            <a:off x="1690756" y="1428750"/>
            <a:ext cx="5762488" cy="2043809"/>
          </a:xfrm>
          <a:prstGeom prst="rect">
            <a:avLst/>
          </a:prstGeom>
        </p:spPr>
      </p:pic>
    </p:spTree>
    <p:extLst>
      <p:ext uri="{BB962C8B-B14F-4D97-AF65-F5344CB8AC3E}">
        <p14:creationId xmlns:p14="http://schemas.microsoft.com/office/powerpoint/2010/main" val="276171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572"/>
          <a:stretch/>
        </p:blipFill>
        <p:spPr bwMode="auto">
          <a:xfrm>
            <a:off x="237075" y="2055004"/>
            <a:ext cx="8465862" cy="261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172526" y="3435406"/>
            <a:ext cx="9067800" cy="707886"/>
          </a:xfrm>
          <a:prstGeom prst="rect">
            <a:avLst/>
          </a:prstGeom>
        </p:spPr>
        <p:txBody>
          <a:bodyPr wrap="square">
            <a:spAutoFit/>
          </a:bodyPr>
          <a:lstStyle/>
          <a:p>
            <a:pPr algn="just"/>
            <a:r>
              <a:rPr lang="vi-VN" sz="4000" b="1">
                <a:solidFill>
                  <a:srgbClr val="7030A0"/>
                </a:solidFill>
                <a:latin typeface="HP001 4 hàng" pitchFamily="34" charset="0"/>
              </a:rPr>
              <a:t>đỡ hƋng đứng dậy</a:t>
            </a:r>
            <a:r>
              <a:rPr lang="en-US" sz="4000" b="1">
                <a:solidFill>
                  <a:srgbClr val="7030A0"/>
                </a:solidFill>
                <a:latin typeface="HP001 4 hàng" pitchFamily="34" charset="0"/>
              </a:rPr>
              <a:t>.</a:t>
            </a:r>
          </a:p>
        </p:txBody>
      </p:sp>
      <p:sp>
        <p:nvSpPr>
          <p:cNvPr id="27" name="Rectangle 26"/>
          <p:cNvSpPr/>
          <p:nvPr/>
        </p:nvSpPr>
        <p:spPr>
          <a:xfrm>
            <a:off x="753039" y="2629201"/>
            <a:ext cx="9067800" cy="707886"/>
          </a:xfrm>
          <a:prstGeom prst="rect">
            <a:avLst/>
          </a:prstGeom>
        </p:spPr>
        <p:txBody>
          <a:bodyPr wrap="square">
            <a:spAutoFit/>
          </a:bodyPr>
          <a:lstStyle/>
          <a:p>
            <a:pPr algn="just"/>
            <a:r>
              <a:rPr lang="vi-VN" sz="4000" b="1">
                <a:solidFill>
                  <a:srgbClr val="7030A0"/>
                </a:solidFill>
                <a:latin typeface="HP001 4 hàng" pitchFamily="34" charset="0"/>
              </a:rPr>
              <a:t> Khi hƋng wgã, wai vĖ dừng</a:t>
            </a:r>
            <a:r>
              <a:rPr lang="en-US" sz="4000" b="1">
                <a:solidFill>
                  <a:srgbClr val="7030A0"/>
                </a:solidFill>
                <a:latin typeface="HP001 4 hàng" pitchFamily="34" charset="0"/>
              </a:rPr>
              <a:t> </a:t>
            </a:r>
            <a:r>
              <a:rPr lang="vi-VN" sz="4000" b="1">
                <a:solidFill>
                  <a:srgbClr val="7030A0"/>
                </a:solidFill>
                <a:latin typeface="HP001 4 hàng" pitchFamily="34" charset="0"/>
              </a:rPr>
              <a:t>lại</a:t>
            </a:r>
            <a:r>
              <a:rPr lang="en-US" sz="4000" b="1">
                <a:solidFill>
                  <a:srgbClr val="7030A0"/>
                </a:solidFill>
                <a:latin typeface="HP001 4 hàng" pitchFamily="34" charset="0"/>
              </a:rPr>
              <a:t>,</a:t>
            </a:r>
          </a:p>
        </p:txBody>
      </p:sp>
      <p:sp>
        <p:nvSpPr>
          <p:cNvPr id="3" name="Oval 2"/>
          <p:cNvSpPr/>
          <p:nvPr/>
        </p:nvSpPr>
        <p:spPr>
          <a:xfrm>
            <a:off x="330777" y="311137"/>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940377" y="366488"/>
            <a:ext cx="6622473"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Viết vào vở câu trả lời cho câu hỏi c ở mục </a:t>
            </a:r>
            <a:r>
              <a:rPr lang="en-US" sz="2400" b="1">
                <a:latin typeface="Arial Rounded MT Bold" pitchFamily="34" charset="0"/>
                <a:ea typeface="Arial-Rounded" pitchFamily="34" charset="0"/>
                <a:cs typeface="Arial-Rounded" pitchFamily="34" charset="0"/>
              </a:rPr>
              <a:t>3</a:t>
            </a:r>
          </a:p>
        </p:txBody>
      </p:sp>
      <p:sp>
        <p:nvSpPr>
          <p:cNvPr id="5" name="Rectangle 4"/>
          <p:cNvSpPr/>
          <p:nvPr/>
        </p:nvSpPr>
        <p:spPr>
          <a:xfrm>
            <a:off x="457200" y="1200150"/>
            <a:ext cx="8153400" cy="646331"/>
          </a:xfrm>
          <a:prstGeom prst="rect">
            <a:avLst/>
          </a:prstGeom>
        </p:spPr>
        <p:txBody>
          <a:bodyPr wrap="square">
            <a:spAutoFit/>
          </a:bodyPr>
          <a:lstStyle/>
          <a:p>
            <a:pPr algn="ctr"/>
            <a:r>
              <a:rPr lang="en-US" sz="3600">
                <a:latin typeface="Arial-Rounded" pitchFamily="34" charset="0"/>
                <a:ea typeface="Arial-Rounded" pitchFamily="34" charset="0"/>
                <a:cs typeface="Arial-Rounded" pitchFamily="34" charset="0"/>
              </a:rPr>
              <a:t>Khi hoẵng ngã, nai (…)</a:t>
            </a:r>
          </a:p>
        </p:txBody>
      </p:sp>
      <p:cxnSp>
        <p:nvCxnSpPr>
          <p:cNvPr id="11" name="Straight Arrow Connector 10"/>
          <p:cNvCxnSpPr/>
          <p:nvPr/>
        </p:nvCxnSpPr>
        <p:spPr>
          <a:xfrm>
            <a:off x="330777" y="2763619"/>
            <a:ext cx="57252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549140" y="3344602"/>
            <a:ext cx="2667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2953761"/>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54400" y="2967490"/>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11040" y="2933722"/>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44490" y="2900716"/>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207479" y="2900716"/>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528807" y="2953761"/>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5577" y="3740538"/>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41220" y="3740538"/>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20110" y="3740538"/>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80">
                                          <p:stCondLst>
                                            <p:cond delay="0"/>
                                          </p:stCondLst>
                                        </p:cTn>
                                        <p:tgtEl>
                                          <p:spTgt spid="15"/>
                                        </p:tgtEl>
                                      </p:cBhvr>
                                    </p:animEffect>
                                    <p:anim calcmode="lin" valueType="num">
                                      <p:cBhvr>
                                        <p:cTn id="6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5" dur="26">
                                          <p:stCondLst>
                                            <p:cond delay="650"/>
                                          </p:stCondLst>
                                        </p:cTn>
                                        <p:tgtEl>
                                          <p:spTgt spid="15"/>
                                        </p:tgtEl>
                                      </p:cBhvr>
                                      <p:to x="100000" y="60000"/>
                                    </p:animScale>
                                    <p:animScale>
                                      <p:cBhvr>
                                        <p:cTn id="66" dur="166" decel="50000">
                                          <p:stCondLst>
                                            <p:cond delay="676"/>
                                          </p:stCondLst>
                                        </p:cTn>
                                        <p:tgtEl>
                                          <p:spTgt spid="15"/>
                                        </p:tgtEl>
                                      </p:cBhvr>
                                      <p:to x="100000" y="100000"/>
                                    </p:animScale>
                                    <p:animScale>
                                      <p:cBhvr>
                                        <p:cTn id="67" dur="26">
                                          <p:stCondLst>
                                            <p:cond delay="1312"/>
                                          </p:stCondLst>
                                        </p:cTn>
                                        <p:tgtEl>
                                          <p:spTgt spid="15"/>
                                        </p:tgtEl>
                                      </p:cBhvr>
                                      <p:to x="100000" y="80000"/>
                                    </p:animScale>
                                    <p:animScale>
                                      <p:cBhvr>
                                        <p:cTn id="68" dur="166" decel="50000">
                                          <p:stCondLst>
                                            <p:cond delay="1338"/>
                                          </p:stCondLst>
                                        </p:cTn>
                                        <p:tgtEl>
                                          <p:spTgt spid="15"/>
                                        </p:tgtEl>
                                      </p:cBhvr>
                                      <p:to x="100000" y="100000"/>
                                    </p:animScale>
                                    <p:animScale>
                                      <p:cBhvr>
                                        <p:cTn id="69" dur="26">
                                          <p:stCondLst>
                                            <p:cond delay="1642"/>
                                          </p:stCondLst>
                                        </p:cTn>
                                        <p:tgtEl>
                                          <p:spTgt spid="15"/>
                                        </p:tgtEl>
                                      </p:cBhvr>
                                      <p:to x="100000" y="90000"/>
                                    </p:animScale>
                                    <p:animScale>
                                      <p:cBhvr>
                                        <p:cTn id="70" dur="166" decel="50000">
                                          <p:stCondLst>
                                            <p:cond delay="1668"/>
                                          </p:stCondLst>
                                        </p:cTn>
                                        <p:tgtEl>
                                          <p:spTgt spid="15"/>
                                        </p:tgtEl>
                                      </p:cBhvr>
                                      <p:to x="100000" y="100000"/>
                                    </p:animScale>
                                    <p:animScale>
                                      <p:cBhvr>
                                        <p:cTn id="71" dur="26">
                                          <p:stCondLst>
                                            <p:cond delay="1808"/>
                                          </p:stCondLst>
                                        </p:cTn>
                                        <p:tgtEl>
                                          <p:spTgt spid="15"/>
                                        </p:tgtEl>
                                      </p:cBhvr>
                                      <p:to x="100000" y="95000"/>
                                    </p:animScale>
                                    <p:animScale>
                                      <p:cBhvr>
                                        <p:cTn id="72" dur="166" decel="50000">
                                          <p:stCondLst>
                                            <p:cond delay="1834"/>
                                          </p:stCondLst>
                                        </p:cTn>
                                        <p:tgtEl>
                                          <p:spTgt spid="15"/>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80">
                                          <p:stCondLst>
                                            <p:cond delay="0"/>
                                          </p:stCondLst>
                                        </p:cTn>
                                        <p:tgtEl>
                                          <p:spTgt spid="17"/>
                                        </p:tgtEl>
                                      </p:cBhvr>
                                    </p:animEffect>
                                    <p:anim calcmode="lin" valueType="num">
                                      <p:cBhvr>
                                        <p:cTn id="7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1" dur="26">
                                          <p:stCondLst>
                                            <p:cond delay="650"/>
                                          </p:stCondLst>
                                        </p:cTn>
                                        <p:tgtEl>
                                          <p:spTgt spid="17"/>
                                        </p:tgtEl>
                                      </p:cBhvr>
                                      <p:to x="100000" y="60000"/>
                                    </p:animScale>
                                    <p:animScale>
                                      <p:cBhvr>
                                        <p:cTn id="82" dur="166" decel="50000">
                                          <p:stCondLst>
                                            <p:cond delay="676"/>
                                          </p:stCondLst>
                                        </p:cTn>
                                        <p:tgtEl>
                                          <p:spTgt spid="17"/>
                                        </p:tgtEl>
                                      </p:cBhvr>
                                      <p:to x="100000" y="100000"/>
                                    </p:animScale>
                                    <p:animScale>
                                      <p:cBhvr>
                                        <p:cTn id="83" dur="26">
                                          <p:stCondLst>
                                            <p:cond delay="1312"/>
                                          </p:stCondLst>
                                        </p:cTn>
                                        <p:tgtEl>
                                          <p:spTgt spid="17"/>
                                        </p:tgtEl>
                                      </p:cBhvr>
                                      <p:to x="100000" y="80000"/>
                                    </p:animScale>
                                    <p:animScale>
                                      <p:cBhvr>
                                        <p:cTn id="84" dur="166" decel="50000">
                                          <p:stCondLst>
                                            <p:cond delay="1338"/>
                                          </p:stCondLst>
                                        </p:cTn>
                                        <p:tgtEl>
                                          <p:spTgt spid="17"/>
                                        </p:tgtEl>
                                      </p:cBhvr>
                                      <p:to x="100000" y="100000"/>
                                    </p:animScale>
                                    <p:animScale>
                                      <p:cBhvr>
                                        <p:cTn id="85" dur="26">
                                          <p:stCondLst>
                                            <p:cond delay="1642"/>
                                          </p:stCondLst>
                                        </p:cTn>
                                        <p:tgtEl>
                                          <p:spTgt spid="17"/>
                                        </p:tgtEl>
                                      </p:cBhvr>
                                      <p:to x="100000" y="90000"/>
                                    </p:animScale>
                                    <p:animScale>
                                      <p:cBhvr>
                                        <p:cTn id="86" dur="166" decel="50000">
                                          <p:stCondLst>
                                            <p:cond delay="1668"/>
                                          </p:stCondLst>
                                        </p:cTn>
                                        <p:tgtEl>
                                          <p:spTgt spid="17"/>
                                        </p:tgtEl>
                                      </p:cBhvr>
                                      <p:to x="100000" y="100000"/>
                                    </p:animScale>
                                    <p:animScale>
                                      <p:cBhvr>
                                        <p:cTn id="87" dur="26">
                                          <p:stCondLst>
                                            <p:cond delay="1808"/>
                                          </p:stCondLst>
                                        </p:cTn>
                                        <p:tgtEl>
                                          <p:spTgt spid="17"/>
                                        </p:tgtEl>
                                      </p:cBhvr>
                                      <p:to x="100000" y="95000"/>
                                    </p:animScale>
                                    <p:animScale>
                                      <p:cBhvr>
                                        <p:cTn id="88" dur="166" decel="50000">
                                          <p:stCondLst>
                                            <p:cond delay="1834"/>
                                          </p:stCondLst>
                                        </p:cTn>
                                        <p:tgtEl>
                                          <p:spTgt spid="17"/>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80">
                                          <p:stCondLst>
                                            <p:cond delay="0"/>
                                          </p:stCondLst>
                                        </p:cTn>
                                        <p:tgtEl>
                                          <p:spTgt spid="18"/>
                                        </p:tgtEl>
                                      </p:cBhvr>
                                    </p:animEffect>
                                    <p:anim calcmode="lin" valueType="num">
                                      <p:cBhvr>
                                        <p:cTn id="9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7" dur="26">
                                          <p:stCondLst>
                                            <p:cond delay="650"/>
                                          </p:stCondLst>
                                        </p:cTn>
                                        <p:tgtEl>
                                          <p:spTgt spid="18"/>
                                        </p:tgtEl>
                                      </p:cBhvr>
                                      <p:to x="100000" y="60000"/>
                                    </p:animScale>
                                    <p:animScale>
                                      <p:cBhvr>
                                        <p:cTn id="98" dur="166" decel="50000">
                                          <p:stCondLst>
                                            <p:cond delay="676"/>
                                          </p:stCondLst>
                                        </p:cTn>
                                        <p:tgtEl>
                                          <p:spTgt spid="18"/>
                                        </p:tgtEl>
                                      </p:cBhvr>
                                      <p:to x="100000" y="100000"/>
                                    </p:animScale>
                                    <p:animScale>
                                      <p:cBhvr>
                                        <p:cTn id="99" dur="26">
                                          <p:stCondLst>
                                            <p:cond delay="1312"/>
                                          </p:stCondLst>
                                        </p:cTn>
                                        <p:tgtEl>
                                          <p:spTgt spid="18"/>
                                        </p:tgtEl>
                                      </p:cBhvr>
                                      <p:to x="100000" y="80000"/>
                                    </p:animScale>
                                    <p:animScale>
                                      <p:cBhvr>
                                        <p:cTn id="100" dur="166" decel="50000">
                                          <p:stCondLst>
                                            <p:cond delay="1338"/>
                                          </p:stCondLst>
                                        </p:cTn>
                                        <p:tgtEl>
                                          <p:spTgt spid="18"/>
                                        </p:tgtEl>
                                      </p:cBhvr>
                                      <p:to x="100000" y="100000"/>
                                    </p:animScale>
                                    <p:animScale>
                                      <p:cBhvr>
                                        <p:cTn id="101" dur="26">
                                          <p:stCondLst>
                                            <p:cond delay="1642"/>
                                          </p:stCondLst>
                                        </p:cTn>
                                        <p:tgtEl>
                                          <p:spTgt spid="18"/>
                                        </p:tgtEl>
                                      </p:cBhvr>
                                      <p:to x="100000" y="90000"/>
                                    </p:animScale>
                                    <p:animScale>
                                      <p:cBhvr>
                                        <p:cTn id="102" dur="166" decel="50000">
                                          <p:stCondLst>
                                            <p:cond delay="1668"/>
                                          </p:stCondLst>
                                        </p:cTn>
                                        <p:tgtEl>
                                          <p:spTgt spid="18"/>
                                        </p:tgtEl>
                                      </p:cBhvr>
                                      <p:to x="100000" y="100000"/>
                                    </p:animScale>
                                    <p:animScale>
                                      <p:cBhvr>
                                        <p:cTn id="103" dur="26">
                                          <p:stCondLst>
                                            <p:cond delay="1808"/>
                                          </p:stCondLst>
                                        </p:cTn>
                                        <p:tgtEl>
                                          <p:spTgt spid="18"/>
                                        </p:tgtEl>
                                      </p:cBhvr>
                                      <p:to x="100000" y="95000"/>
                                    </p:animScale>
                                    <p:animScale>
                                      <p:cBhvr>
                                        <p:cTn id="104" dur="166" decel="50000">
                                          <p:stCondLst>
                                            <p:cond delay="1834"/>
                                          </p:stCondLst>
                                        </p:cTn>
                                        <p:tgtEl>
                                          <p:spTgt spid="18"/>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down)">
                                      <p:cBhvr>
                                        <p:cTn id="107" dur="580">
                                          <p:stCondLst>
                                            <p:cond delay="0"/>
                                          </p:stCondLst>
                                        </p:cTn>
                                        <p:tgtEl>
                                          <p:spTgt spid="16"/>
                                        </p:tgtEl>
                                      </p:cBhvr>
                                    </p:animEffect>
                                    <p:anim calcmode="lin" valueType="num">
                                      <p:cBhvr>
                                        <p:cTn id="10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3" dur="26">
                                          <p:stCondLst>
                                            <p:cond delay="650"/>
                                          </p:stCondLst>
                                        </p:cTn>
                                        <p:tgtEl>
                                          <p:spTgt spid="16"/>
                                        </p:tgtEl>
                                      </p:cBhvr>
                                      <p:to x="100000" y="60000"/>
                                    </p:animScale>
                                    <p:animScale>
                                      <p:cBhvr>
                                        <p:cTn id="114" dur="166" decel="50000">
                                          <p:stCondLst>
                                            <p:cond delay="676"/>
                                          </p:stCondLst>
                                        </p:cTn>
                                        <p:tgtEl>
                                          <p:spTgt spid="16"/>
                                        </p:tgtEl>
                                      </p:cBhvr>
                                      <p:to x="100000" y="100000"/>
                                    </p:animScale>
                                    <p:animScale>
                                      <p:cBhvr>
                                        <p:cTn id="115" dur="26">
                                          <p:stCondLst>
                                            <p:cond delay="1312"/>
                                          </p:stCondLst>
                                        </p:cTn>
                                        <p:tgtEl>
                                          <p:spTgt spid="16"/>
                                        </p:tgtEl>
                                      </p:cBhvr>
                                      <p:to x="100000" y="80000"/>
                                    </p:animScale>
                                    <p:animScale>
                                      <p:cBhvr>
                                        <p:cTn id="116" dur="166" decel="50000">
                                          <p:stCondLst>
                                            <p:cond delay="1338"/>
                                          </p:stCondLst>
                                        </p:cTn>
                                        <p:tgtEl>
                                          <p:spTgt spid="16"/>
                                        </p:tgtEl>
                                      </p:cBhvr>
                                      <p:to x="100000" y="100000"/>
                                    </p:animScale>
                                    <p:animScale>
                                      <p:cBhvr>
                                        <p:cTn id="117" dur="26">
                                          <p:stCondLst>
                                            <p:cond delay="1642"/>
                                          </p:stCondLst>
                                        </p:cTn>
                                        <p:tgtEl>
                                          <p:spTgt spid="16"/>
                                        </p:tgtEl>
                                      </p:cBhvr>
                                      <p:to x="100000" y="90000"/>
                                    </p:animScale>
                                    <p:animScale>
                                      <p:cBhvr>
                                        <p:cTn id="118" dur="166" decel="50000">
                                          <p:stCondLst>
                                            <p:cond delay="1668"/>
                                          </p:stCondLst>
                                        </p:cTn>
                                        <p:tgtEl>
                                          <p:spTgt spid="16"/>
                                        </p:tgtEl>
                                      </p:cBhvr>
                                      <p:to x="100000" y="100000"/>
                                    </p:animScale>
                                    <p:animScale>
                                      <p:cBhvr>
                                        <p:cTn id="119" dur="26">
                                          <p:stCondLst>
                                            <p:cond delay="1808"/>
                                          </p:stCondLst>
                                        </p:cTn>
                                        <p:tgtEl>
                                          <p:spTgt spid="16"/>
                                        </p:tgtEl>
                                      </p:cBhvr>
                                      <p:to x="100000" y="95000"/>
                                    </p:animScale>
                                    <p:animScale>
                                      <p:cBhvr>
                                        <p:cTn id="120" dur="166" decel="50000">
                                          <p:stCondLst>
                                            <p:cond delay="1834"/>
                                          </p:stCondLst>
                                        </p:cTn>
                                        <p:tgtEl>
                                          <p:spTgt spid="16"/>
                                        </p:tgtEl>
                                      </p:cBhvr>
                                      <p:to x="100000" y="100000"/>
                                    </p:animScale>
                                  </p:childTnLst>
                                </p:cTn>
                              </p:par>
                              <p:par>
                                <p:cTn id="121" presetID="26" presetClass="entr" presetSubtype="0" fill="hold"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wipe(down)">
                                      <p:cBhvr>
                                        <p:cTn id="123" dur="580">
                                          <p:stCondLst>
                                            <p:cond delay="0"/>
                                          </p:stCondLst>
                                        </p:cTn>
                                        <p:tgtEl>
                                          <p:spTgt spid="19"/>
                                        </p:tgtEl>
                                      </p:cBhvr>
                                    </p:animEffect>
                                    <p:anim calcmode="lin" valueType="num">
                                      <p:cBhvr>
                                        <p:cTn id="1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9" dur="26">
                                          <p:stCondLst>
                                            <p:cond delay="650"/>
                                          </p:stCondLst>
                                        </p:cTn>
                                        <p:tgtEl>
                                          <p:spTgt spid="19"/>
                                        </p:tgtEl>
                                      </p:cBhvr>
                                      <p:to x="100000" y="60000"/>
                                    </p:animScale>
                                    <p:animScale>
                                      <p:cBhvr>
                                        <p:cTn id="130" dur="166" decel="50000">
                                          <p:stCondLst>
                                            <p:cond delay="676"/>
                                          </p:stCondLst>
                                        </p:cTn>
                                        <p:tgtEl>
                                          <p:spTgt spid="19"/>
                                        </p:tgtEl>
                                      </p:cBhvr>
                                      <p:to x="100000" y="100000"/>
                                    </p:animScale>
                                    <p:animScale>
                                      <p:cBhvr>
                                        <p:cTn id="131" dur="26">
                                          <p:stCondLst>
                                            <p:cond delay="1312"/>
                                          </p:stCondLst>
                                        </p:cTn>
                                        <p:tgtEl>
                                          <p:spTgt spid="19"/>
                                        </p:tgtEl>
                                      </p:cBhvr>
                                      <p:to x="100000" y="80000"/>
                                    </p:animScale>
                                    <p:animScale>
                                      <p:cBhvr>
                                        <p:cTn id="132" dur="166" decel="50000">
                                          <p:stCondLst>
                                            <p:cond delay="1338"/>
                                          </p:stCondLst>
                                        </p:cTn>
                                        <p:tgtEl>
                                          <p:spTgt spid="19"/>
                                        </p:tgtEl>
                                      </p:cBhvr>
                                      <p:to x="100000" y="100000"/>
                                    </p:animScale>
                                    <p:animScale>
                                      <p:cBhvr>
                                        <p:cTn id="133" dur="26">
                                          <p:stCondLst>
                                            <p:cond delay="1642"/>
                                          </p:stCondLst>
                                        </p:cTn>
                                        <p:tgtEl>
                                          <p:spTgt spid="19"/>
                                        </p:tgtEl>
                                      </p:cBhvr>
                                      <p:to x="100000" y="90000"/>
                                    </p:animScale>
                                    <p:animScale>
                                      <p:cBhvr>
                                        <p:cTn id="134" dur="166" decel="50000">
                                          <p:stCondLst>
                                            <p:cond delay="1668"/>
                                          </p:stCondLst>
                                        </p:cTn>
                                        <p:tgtEl>
                                          <p:spTgt spid="19"/>
                                        </p:tgtEl>
                                      </p:cBhvr>
                                      <p:to x="100000" y="100000"/>
                                    </p:animScale>
                                    <p:animScale>
                                      <p:cBhvr>
                                        <p:cTn id="135" dur="26">
                                          <p:stCondLst>
                                            <p:cond delay="1808"/>
                                          </p:stCondLst>
                                        </p:cTn>
                                        <p:tgtEl>
                                          <p:spTgt spid="19"/>
                                        </p:tgtEl>
                                      </p:cBhvr>
                                      <p:to x="100000" y="95000"/>
                                    </p:animScale>
                                    <p:animScale>
                                      <p:cBhvr>
                                        <p:cTn id="136" dur="166" decel="50000">
                                          <p:stCondLst>
                                            <p:cond delay="1834"/>
                                          </p:stCondLst>
                                        </p:cTn>
                                        <p:tgtEl>
                                          <p:spTgt spid="1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20"/>
                                        </p:tgtEl>
                                        <p:attrNameLst>
                                          <p:attrName>style.visibility</p:attrName>
                                        </p:attrNameLst>
                                      </p:cBhvr>
                                      <p:to>
                                        <p:strVal val="visible"/>
                                      </p:to>
                                    </p:set>
                                    <p:animEffect transition="in" filter="wipe(down)">
                                      <p:cBhvr>
                                        <p:cTn id="139" dur="580">
                                          <p:stCondLst>
                                            <p:cond delay="0"/>
                                          </p:stCondLst>
                                        </p:cTn>
                                        <p:tgtEl>
                                          <p:spTgt spid="20"/>
                                        </p:tgtEl>
                                      </p:cBhvr>
                                    </p:animEffect>
                                    <p:anim calcmode="lin" valueType="num">
                                      <p:cBhvr>
                                        <p:cTn id="1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45" dur="26">
                                          <p:stCondLst>
                                            <p:cond delay="650"/>
                                          </p:stCondLst>
                                        </p:cTn>
                                        <p:tgtEl>
                                          <p:spTgt spid="20"/>
                                        </p:tgtEl>
                                      </p:cBhvr>
                                      <p:to x="100000" y="60000"/>
                                    </p:animScale>
                                    <p:animScale>
                                      <p:cBhvr>
                                        <p:cTn id="146" dur="166" decel="50000">
                                          <p:stCondLst>
                                            <p:cond delay="676"/>
                                          </p:stCondLst>
                                        </p:cTn>
                                        <p:tgtEl>
                                          <p:spTgt spid="20"/>
                                        </p:tgtEl>
                                      </p:cBhvr>
                                      <p:to x="100000" y="100000"/>
                                    </p:animScale>
                                    <p:animScale>
                                      <p:cBhvr>
                                        <p:cTn id="147" dur="26">
                                          <p:stCondLst>
                                            <p:cond delay="1312"/>
                                          </p:stCondLst>
                                        </p:cTn>
                                        <p:tgtEl>
                                          <p:spTgt spid="20"/>
                                        </p:tgtEl>
                                      </p:cBhvr>
                                      <p:to x="100000" y="80000"/>
                                    </p:animScale>
                                    <p:animScale>
                                      <p:cBhvr>
                                        <p:cTn id="148" dur="166" decel="50000">
                                          <p:stCondLst>
                                            <p:cond delay="1338"/>
                                          </p:stCondLst>
                                        </p:cTn>
                                        <p:tgtEl>
                                          <p:spTgt spid="20"/>
                                        </p:tgtEl>
                                      </p:cBhvr>
                                      <p:to x="100000" y="100000"/>
                                    </p:animScale>
                                    <p:animScale>
                                      <p:cBhvr>
                                        <p:cTn id="149" dur="26">
                                          <p:stCondLst>
                                            <p:cond delay="1642"/>
                                          </p:stCondLst>
                                        </p:cTn>
                                        <p:tgtEl>
                                          <p:spTgt spid="20"/>
                                        </p:tgtEl>
                                      </p:cBhvr>
                                      <p:to x="100000" y="90000"/>
                                    </p:animScale>
                                    <p:animScale>
                                      <p:cBhvr>
                                        <p:cTn id="150" dur="166" decel="50000">
                                          <p:stCondLst>
                                            <p:cond delay="1668"/>
                                          </p:stCondLst>
                                        </p:cTn>
                                        <p:tgtEl>
                                          <p:spTgt spid="20"/>
                                        </p:tgtEl>
                                      </p:cBhvr>
                                      <p:to x="100000" y="100000"/>
                                    </p:animScale>
                                    <p:animScale>
                                      <p:cBhvr>
                                        <p:cTn id="151" dur="26">
                                          <p:stCondLst>
                                            <p:cond delay="1808"/>
                                          </p:stCondLst>
                                        </p:cTn>
                                        <p:tgtEl>
                                          <p:spTgt spid="20"/>
                                        </p:tgtEl>
                                      </p:cBhvr>
                                      <p:to x="100000" y="95000"/>
                                    </p:animScale>
                                    <p:animScale>
                                      <p:cBhvr>
                                        <p:cTn id="152" dur="166" decel="50000">
                                          <p:stCondLst>
                                            <p:cond delay="1834"/>
                                          </p:stCondLst>
                                        </p:cTn>
                                        <p:tgtEl>
                                          <p:spTgt spid="20"/>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wipe(down)">
                                      <p:cBhvr>
                                        <p:cTn id="155" dur="580">
                                          <p:stCondLst>
                                            <p:cond delay="0"/>
                                          </p:stCondLst>
                                        </p:cTn>
                                        <p:tgtEl>
                                          <p:spTgt spid="21"/>
                                        </p:tgtEl>
                                      </p:cBhvr>
                                    </p:animEffect>
                                    <p:anim calcmode="lin" valueType="num">
                                      <p:cBhvr>
                                        <p:cTn id="15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61" dur="26">
                                          <p:stCondLst>
                                            <p:cond delay="650"/>
                                          </p:stCondLst>
                                        </p:cTn>
                                        <p:tgtEl>
                                          <p:spTgt spid="21"/>
                                        </p:tgtEl>
                                      </p:cBhvr>
                                      <p:to x="100000" y="60000"/>
                                    </p:animScale>
                                    <p:animScale>
                                      <p:cBhvr>
                                        <p:cTn id="162" dur="166" decel="50000">
                                          <p:stCondLst>
                                            <p:cond delay="676"/>
                                          </p:stCondLst>
                                        </p:cTn>
                                        <p:tgtEl>
                                          <p:spTgt spid="21"/>
                                        </p:tgtEl>
                                      </p:cBhvr>
                                      <p:to x="100000" y="100000"/>
                                    </p:animScale>
                                    <p:animScale>
                                      <p:cBhvr>
                                        <p:cTn id="163" dur="26">
                                          <p:stCondLst>
                                            <p:cond delay="1312"/>
                                          </p:stCondLst>
                                        </p:cTn>
                                        <p:tgtEl>
                                          <p:spTgt spid="21"/>
                                        </p:tgtEl>
                                      </p:cBhvr>
                                      <p:to x="100000" y="80000"/>
                                    </p:animScale>
                                    <p:animScale>
                                      <p:cBhvr>
                                        <p:cTn id="164" dur="166" decel="50000">
                                          <p:stCondLst>
                                            <p:cond delay="1338"/>
                                          </p:stCondLst>
                                        </p:cTn>
                                        <p:tgtEl>
                                          <p:spTgt spid="21"/>
                                        </p:tgtEl>
                                      </p:cBhvr>
                                      <p:to x="100000" y="100000"/>
                                    </p:animScale>
                                    <p:animScale>
                                      <p:cBhvr>
                                        <p:cTn id="165" dur="26">
                                          <p:stCondLst>
                                            <p:cond delay="1642"/>
                                          </p:stCondLst>
                                        </p:cTn>
                                        <p:tgtEl>
                                          <p:spTgt spid="21"/>
                                        </p:tgtEl>
                                      </p:cBhvr>
                                      <p:to x="100000" y="90000"/>
                                    </p:animScale>
                                    <p:animScale>
                                      <p:cBhvr>
                                        <p:cTn id="166" dur="166" decel="50000">
                                          <p:stCondLst>
                                            <p:cond delay="1668"/>
                                          </p:stCondLst>
                                        </p:cTn>
                                        <p:tgtEl>
                                          <p:spTgt spid="21"/>
                                        </p:tgtEl>
                                      </p:cBhvr>
                                      <p:to x="100000" y="100000"/>
                                    </p:animScale>
                                    <p:animScale>
                                      <p:cBhvr>
                                        <p:cTn id="167" dur="26">
                                          <p:stCondLst>
                                            <p:cond delay="1808"/>
                                          </p:stCondLst>
                                        </p:cTn>
                                        <p:tgtEl>
                                          <p:spTgt spid="21"/>
                                        </p:tgtEl>
                                      </p:cBhvr>
                                      <p:to x="100000" y="95000"/>
                                    </p:animScale>
                                    <p:animScale>
                                      <p:cBhvr>
                                        <p:cTn id="168" dur="166" decel="50000">
                                          <p:stCondLst>
                                            <p:cond delay="1834"/>
                                          </p:stCondLst>
                                        </p:cTn>
                                        <p:tgtEl>
                                          <p:spTgt spid="21"/>
                                        </p:tgtEl>
                                      </p:cBhvr>
                                      <p:to x="100000" y="100000"/>
                                    </p:animScale>
                                  </p:childTnLst>
                                </p:cTn>
                              </p:par>
                              <p:par>
                                <p:cTn id="169" presetID="26" presetClass="entr" presetSubtype="0" fill="hold" nodeType="withEffect">
                                  <p:stCondLst>
                                    <p:cond delay="0"/>
                                  </p:stCondLst>
                                  <p:childTnLst>
                                    <p:set>
                                      <p:cBhvr>
                                        <p:cTn id="170" dur="1" fill="hold">
                                          <p:stCondLst>
                                            <p:cond delay="0"/>
                                          </p:stCondLst>
                                        </p:cTn>
                                        <p:tgtEl>
                                          <p:spTgt spid="22"/>
                                        </p:tgtEl>
                                        <p:attrNameLst>
                                          <p:attrName>style.visibility</p:attrName>
                                        </p:attrNameLst>
                                      </p:cBhvr>
                                      <p:to>
                                        <p:strVal val="visible"/>
                                      </p:to>
                                    </p:set>
                                    <p:animEffect transition="in" filter="wipe(down)">
                                      <p:cBhvr>
                                        <p:cTn id="171" dur="580">
                                          <p:stCondLst>
                                            <p:cond delay="0"/>
                                          </p:stCondLst>
                                        </p:cTn>
                                        <p:tgtEl>
                                          <p:spTgt spid="22"/>
                                        </p:tgtEl>
                                      </p:cBhvr>
                                    </p:animEffect>
                                    <p:anim calcmode="lin" valueType="num">
                                      <p:cBhvr>
                                        <p:cTn id="17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77" dur="26">
                                          <p:stCondLst>
                                            <p:cond delay="650"/>
                                          </p:stCondLst>
                                        </p:cTn>
                                        <p:tgtEl>
                                          <p:spTgt spid="22"/>
                                        </p:tgtEl>
                                      </p:cBhvr>
                                      <p:to x="100000" y="60000"/>
                                    </p:animScale>
                                    <p:animScale>
                                      <p:cBhvr>
                                        <p:cTn id="178" dur="166" decel="50000">
                                          <p:stCondLst>
                                            <p:cond delay="676"/>
                                          </p:stCondLst>
                                        </p:cTn>
                                        <p:tgtEl>
                                          <p:spTgt spid="22"/>
                                        </p:tgtEl>
                                      </p:cBhvr>
                                      <p:to x="100000" y="100000"/>
                                    </p:animScale>
                                    <p:animScale>
                                      <p:cBhvr>
                                        <p:cTn id="179" dur="26">
                                          <p:stCondLst>
                                            <p:cond delay="1312"/>
                                          </p:stCondLst>
                                        </p:cTn>
                                        <p:tgtEl>
                                          <p:spTgt spid="22"/>
                                        </p:tgtEl>
                                      </p:cBhvr>
                                      <p:to x="100000" y="80000"/>
                                    </p:animScale>
                                    <p:animScale>
                                      <p:cBhvr>
                                        <p:cTn id="180" dur="166" decel="50000">
                                          <p:stCondLst>
                                            <p:cond delay="1338"/>
                                          </p:stCondLst>
                                        </p:cTn>
                                        <p:tgtEl>
                                          <p:spTgt spid="22"/>
                                        </p:tgtEl>
                                      </p:cBhvr>
                                      <p:to x="100000" y="100000"/>
                                    </p:animScale>
                                    <p:animScale>
                                      <p:cBhvr>
                                        <p:cTn id="181" dur="26">
                                          <p:stCondLst>
                                            <p:cond delay="1642"/>
                                          </p:stCondLst>
                                        </p:cTn>
                                        <p:tgtEl>
                                          <p:spTgt spid="22"/>
                                        </p:tgtEl>
                                      </p:cBhvr>
                                      <p:to x="100000" y="90000"/>
                                    </p:animScale>
                                    <p:animScale>
                                      <p:cBhvr>
                                        <p:cTn id="182" dur="166" decel="50000">
                                          <p:stCondLst>
                                            <p:cond delay="1668"/>
                                          </p:stCondLst>
                                        </p:cTn>
                                        <p:tgtEl>
                                          <p:spTgt spid="22"/>
                                        </p:tgtEl>
                                      </p:cBhvr>
                                      <p:to x="100000" y="100000"/>
                                    </p:animScale>
                                    <p:animScale>
                                      <p:cBhvr>
                                        <p:cTn id="183" dur="26">
                                          <p:stCondLst>
                                            <p:cond delay="1808"/>
                                          </p:stCondLst>
                                        </p:cTn>
                                        <p:tgtEl>
                                          <p:spTgt spid="22"/>
                                        </p:tgtEl>
                                      </p:cBhvr>
                                      <p:to x="100000" y="95000"/>
                                    </p:animScale>
                                    <p:animScale>
                                      <p:cBhvr>
                                        <p:cTn id="184" dur="166" decel="50000">
                                          <p:stCondLst>
                                            <p:cond delay="1834"/>
                                          </p:stCondLst>
                                        </p:cTn>
                                        <p:tgtEl>
                                          <p:spTgt spid="22"/>
                                        </p:tgtEl>
                                      </p:cBhvr>
                                      <p:to x="100000" y="100000"/>
                                    </p:animScale>
                                  </p:childTnLst>
                                </p:cTn>
                              </p:par>
                              <p:par>
                                <p:cTn id="185" presetID="26" presetClass="entr" presetSubtype="0" fill="hold" nodeType="with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wipe(down)">
                                      <p:cBhvr>
                                        <p:cTn id="187" dur="580">
                                          <p:stCondLst>
                                            <p:cond delay="0"/>
                                          </p:stCondLst>
                                        </p:cTn>
                                        <p:tgtEl>
                                          <p:spTgt spid="23"/>
                                        </p:tgtEl>
                                      </p:cBhvr>
                                    </p:animEffect>
                                    <p:anim calcmode="lin" valueType="num">
                                      <p:cBhvr>
                                        <p:cTn id="18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3" dur="26">
                                          <p:stCondLst>
                                            <p:cond delay="650"/>
                                          </p:stCondLst>
                                        </p:cTn>
                                        <p:tgtEl>
                                          <p:spTgt spid="23"/>
                                        </p:tgtEl>
                                      </p:cBhvr>
                                      <p:to x="100000" y="60000"/>
                                    </p:animScale>
                                    <p:animScale>
                                      <p:cBhvr>
                                        <p:cTn id="194" dur="166" decel="50000">
                                          <p:stCondLst>
                                            <p:cond delay="676"/>
                                          </p:stCondLst>
                                        </p:cTn>
                                        <p:tgtEl>
                                          <p:spTgt spid="23"/>
                                        </p:tgtEl>
                                      </p:cBhvr>
                                      <p:to x="100000" y="100000"/>
                                    </p:animScale>
                                    <p:animScale>
                                      <p:cBhvr>
                                        <p:cTn id="195" dur="26">
                                          <p:stCondLst>
                                            <p:cond delay="1312"/>
                                          </p:stCondLst>
                                        </p:cTn>
                                        <p:tgtEl>
                                          <p:spTgt spid="23"/>
                                        </p:tgtEl>
                                      </p:cBhvr>
                                      <p:to x="100000" y="80000"/>
                                    </p:animScale>
                                    <p:animScale>
                                      <p:cBhvr>
                                        <p:cTn id="196" dur="166" decel="50000">
                                          <p:stCondLst>
                                            <p:cond delay="1338"/>
                                          </p:stCondLst>
                                        </p:cTn>
                                        <p:tgtEl>
                                          <p:spTgt spid="23"/>
                                        </p:tgtEl>
                                      </p:cBhvr>
                                      <p:to x="100000" y="100000"/>
                                    </p:animScale>
                                    <p:animScale>
                                      <p:cBhvr>
                                        <p:cTn id="197" dur="26">
                                          <p:stCondLst>
                                            <p:cond delay="1642"/>
                                          </p:stCondLst>
                                        </p:cTn>
                                        <p:tgtEl>
                                          <p:spTgt spid="23"/>
                                        </p:tgtEl>
                                      </p:cBhvr>
                                      <p:to x="100000" y="90000"/>
                                    </p:animScale>
                                    <p:animScale>
                                      <p:cBhvr>
                                        <p:cTn id="198" dur="166" decel="50000">
                                          <p:stCondLst>
                                            <p:cond delay="1668"/>
                                          </p:stCondLst>
                                        </p:cTn>
                                        <p:tgtEl>
                                          <p:spTgt spid="23"/>
                                        </p:tgtEl>
                                      </p:cBhvr>
                                      <p:to x="100000" y="100000"/>
                                    </p:animScale>
                                    <p:animScale>
                                      <p:cBhvr>
                                        <p:cTn id="199" dur="26">
                                          <p:stCondLst>
                                            <p:cond delay="1808"/>
                                          </p:stCondLst>
                                        </p:cTn>
                                        <p:tgtEl>
                                          <p:spTgt spid="23"/>
                                        </p:tgtEl>
                                      </p:cBhvr>
                                      <p:to x="100000" y="95000"/>
                                    </p:animScale>
                                    <p:animScale>
                                      <p:cBhvr>
                                        <p:cTn id="20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7"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3E12EB-7F69-CB7C-4178-F1BDB6A2E8CC}"/>
              </a:ext>
            </a:extLst>
          </p:cNvPr>
          <p:cNvPicPr>
            <a:picLocks noChangeAspect="1"/>
          </p:cNvPicPr>
          <p:nvPr/>
        </p:nvPicPr>
        <p:blipFill>
          <a:blip r:embed="rId2"/>
          <a:stretch>
            <a:fillRect/>
          </a:stretch>
        </p:blipFill>
        <p:spPr>
          <a:xfrm>
            <a:off x="1423177" y="1809750"/>
            <a:ext cx="6297645" cy="1158408"/>
          </a:xfrm>
          <a:prstGeom prst="rect">
            <a:avLst/>
          </a:prstGeom>
        </p:spPr>
      </p:pic>
    </p:spTree>
    <p:extLst>
      <p:ext uri="{BB962C8B-B14F-4D97-AF65-F5344CB8AC3E}">
        <p14:creationId xmlns:p14="http://schemas.microsoft.com/office/powerpoint/2010/main" val="1231510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3340C7D6-A731-2F19-56F7-6E53968C7971}"/>
              </a:ext>
            </a:extLst>
          </p:cNvPr>
          <p:cNvSpPr/>
          <p:nvPr/>
        </p:nvSpPr>
        <p:spPr>
          <a:xfrm>
            <a:off x="620486" y="228849"/>
            <a:ext cx="7903027" cy="130035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Đâu là bài đọc em vừa học?</a:t>
            </a:r>
            <a:endParaRPr lang="en-US" sz="4400" b="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10A1EF2-59DB-A6C8-76D5-60FAA9ABE3CF}"/>
              </a:ext>
            </a:extLst>
          </p:cNvPr>
          <p:cNvSpPr/>
          <p:nvPr/>
        </p:nvSpPr>
        <p:spPr>
          <a:xfrm>
            <a:off x="1404846" y="1813893"/>
            <a:ext cx="5763693" cy="7620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a:latin typeface="Arial" pitchFamily="34" charset="0"/>
                <a:cs typeface="Arial" pitchFamily="34" charset="0"/>
              </a:rPr>
              <a:t>A. Tôi là học sinh lớp 1</a:t>
            </a:r>
          </a:p>
        </p:txBody>
      </p:sp>
      <p:sp>
        <p:nvSpPr>
          <p:cNvPr id="7" name="Rectangle: Rounded Corners 6">
            <a:extLst>
              <a:ext uri="{FF2B5EF4-FFF2-40B4-BE49-F238E27FC236}">
                <a16:creationId xmlns:a16="http://schemas.microsoft.com/office/drawing/2014/main" id="{095BEBB5-59F2-CD9B-92E7-838BA2391435}"/>
              </a:ext>
            </a:extLst>
          </p:cNvPr>
          <p:cNvSpPr/>
          <p:nvPr/>
        </p:nvSpPr>
        <p:spPr>
          <a:xfrm>
            <a:off x="1404845" y="2884064"/>
            <a:ext cx="5763694" cy="7620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a:latin typeface="Arial" pitchFamily="34" charset="0"/>
                <a:cs typeface="Arial" pitchFamily="34" charset="0"/>
              </a:rPr>
              <a:t>B. Bạn của gió</a:t>
            </a:r>
          </a:p>
        </p:txBody>
      </p:sp>
      <p:sp>
        <p:nvSpPr>
          <p:cNvPr id="10" name="Rectangle: Rounded Corners 9">
            <a:extLst>
              <a:ext uri="{FF2B5EF4-FFF2-40B4-BE49-F238E27FC236}">
                <a16:creationId xmlns:a16="http://schemas.microsoft.com/office/drawing/2014/main" id="{A08EE3DE-379A-71D1-81E4-97CB8EA88EA8}"/>
              </a:ext>
            </a:extLst>
          </p:cNvPr>
          <p:cNvSpPr/>
          <p:nvPr/>
        </p:nvSpPr>
        <p:spPr>
          <a:xfrm>
            <a:off x="1404845" y="3954236"/>
            <a:ext cx="5763694" cy="7620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a:latin typeface="Arial" pitchFamily="34" charset="0"/>
                <a:cs typeface="Arial" pitchFamily="34" charset="0"/>
              </a:rPr>
              <a:t>C. Giải thưởng tình bạn</a:t>
            </a:r>
          </a:p>
        </p:txBody>
      </p:sp>
      <p:pic>
        <p:nvPicPr>
          <p:cNvPr id="12" name="Picture 11">
            <a:extLst>
              <a:ext uri="{FF2B5EF4-FFF2-40B4-BE49-F238E27FC236}">
                <a16:creationId xmlns:a16="http://schemas.microsoft.com/office/drawing/2014/main" id="{C4C08FA2-0CDE-D792-76AE-1E37A61DEE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727" y="3790950"/>
            <a:ext cx="816428" cy="798740"/>
          </a:xfrm>
          <a:prstGeom prst="rect">
            <a:avLst/>
          </a:prstGeom>
        </p:spPr>
      </p:pic>
    </p:spTree>
    <p:extLst>
      <p:ext uri="{BB962C8B-B14F-4D97-AF65-F5344CB8AC3E}">
        <p14:creationId xmlns:p14="http://schemas.microsoft.com/office/powerpoint/2010/main" val="323864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4*#ppt_w"/>
                                          </p:val>
                                        </p:tav>
                                        <p:tav tm="100000">
                                          <p:val>
                                            <p:strVal val="#ppt_w"/>
                                          </p:val>
                                        </p:tav>
                                      </p:tavLst>
                                    </p:anim>
                                    <p:anim calcmode="lin" valueType="num">
                                      <p:cBhvr>
                                        <p:cTn id="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par>
                                <p:cTn id="9" presetID="1" presetClass="emph" presetSubtype="2" fill="hold" grpId="0" nodeType="withEffect">
                                  <p:stCondLst>
                                    <p:cond delay="1000"/>
                                  </p:stCondLst>
                                  <p:childTnLst>
                                    <p:animClr clrSpc="rgb" dir="cw">
                                      <p:cBhvr>
                                        <p:cTn id="10" dur="2000" fill="hold"/>
                                        <p:tgtEl>
                                          <p:spTgt spid="10"/>
                                        </p:tgtEl>
                                        <p:attrNameLst>
                                          <p:attrName>fillcolor</p:attrName>
                                        </p:attrNameLst>
                                      </p:cBhvr>
                                      <p:to>
                                        <a:srgbClr val="FFDB69"/>
                                      </p:to>
                                    </p:animClr>
                                    <p:set>
                                      <p:cBhvr>
                                        <p:cTn id="11" dur="2000" fill="hold"/>
                                        <p:tgtEl>
                                          <p:spTgt spid="10"/>
                                        </p:tgtEl>
                                        <p:attrNameLst>
                                          <p:attrName>fill.type</p:attrName>
                                        </p:attrNameLst>
                                      </p:cBhvr>
                                      <p:to>
                                        <p:strVal val="solid"/>
                                      </p:to>
                                    </p:set>
                                    <p:set>
                                      <p:cBhvr>
                                        <p:cTn id="12"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FBC8B-1CE9-2E0B-6FE7-04964BBBC975}"/>
            </a:ext>
          </a:extLst>
        </p:cNvPr>
        <p:cNvGrpSpPr/>
        <p:nvPr/>
      </p:nvGrpSpPr>
      <p:grpSpPr>
        <a:xfrm>
          <a:off x="0" y="0"/>
          <a:ext cx="0" cy="0"/>
          <a:chOff x="0" y="0"/>
          <a:chExt cx="0" cy="0"/>
        </a:xfrm>
      </p:grpSpPr>
      <p:sp>
        <p:nvSpPr>
          <p:cNvPr id="2" name="Rounded Rectangle 4">
            <a:extLst>
              <a:ext uri="{FF2B5EF4-FFF2-40B4-BE49-F238E27FC236}">
                <a16:creationId xmlns:a16="http://schemas.microsoft.com/office/drawing/2014/main" id="{4F6067A6-7A8E-B866-40B5-E2FC83E8D667}"/>
              </a:ext>
            </a:extLst>
          </p:cNvPr>
          <p:cNvSpPr/>
          <p:nvPr/>
        </p:nvSpPr>
        <p:spPr>
          <a:xfrm>
            <a:off x="620486" y="228849"/>
            <a:ext cx="7903027" cy="130035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Trong cuộc chạy đua, nai và hoẵng đã:</a:t>
            </a:r>
            <a:endParaRPr lang="en-US" sz="4000" b="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51630D99-75DE-2338-213D-37878B25E8F1}"/>
              </a:ext>
            </a:extLst>
          </p:cNvPr>
          <p:cNvSpPr/>
          <p:nvPr/>
        </p:nvSpPr>
        <p:spPr>
          <a:xfrm>
            <a:off x="1404846" y="3889692"/>
            <a:ext cx="5763693" cy="7620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a:latin typeface="Arial" pitchFamily="34" charset="0"/>
                <a:cs typeface="Arial" pitchFamily="34" charset="0"/>
              </a:rPr>
              <a:t>C. bỏ cuộc vì bị đau chân</a:t>
            </a:r>
          </a:p>
        </p:txBody>
      </p:sp>
      <p:sp>
        <p:nvSpPr>
          <p:cNvPr id="7" name="Rectangle: Rounded Corners 6">
            <a:extLst>
              <a:ext uri="{FF2B5EF4-FFF2-40B4-BE49-F238E27FC236}">
                <a16:creationId xmlns:a16="http://schemas.microsoft.com/office/drawing/2014/main" id="{525B6DC5-9E74-535F-19C8-E3222CB54B7E}"/>
              </a:ext>
            </a:extLst>
          </p:cNvPr>
          <p:cNvSpPr/>
          <p:nvPr/>
        </p:nvSpPr>
        <p:spPr>
          <a:xfrm>
            <a:off x="1404845" y="2884064"/>
            <a:ext cx="5763694" cy="7620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a:latin typeface="Arial" pitchFamily="34" charset="0"/>
                <a:cs typeface="Arial" pitchFamily="34" charset="0"/>
              </a:rPr>
              <a:t>B. về đích đầu tiên</a:t>
            </a:r>
          </a:p>
        </p:txBody>
      </p:sp>
      <p:sp>
        <p:nvSpPr>
          <p:cNvPr id="10" name="Rectangle: Rounded Corners 9">
            <a:extLst>
              <a:ext uri="{FF2B5EF4-FFF2-40B4-BE49-F238E27FC236}">
                <a16:creationId xmlns:a16="http://schemas.microsoft.com/office/drawing/2014/main" id="{EC1208C2-6C78-C58C-E131-67906C45F250}"/>
              </a:ext>
            </a:extLst>
          </p:cNvPr>
          <p:cNvSpPr/>
          <p:nvPr/>
        </p:nvSpPr>
        <p:spPr>
          <a:xfrm>
            <a:off x="1404845" y="1841741"/>
            <a:ext cx="5763694" cy="7620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a:latin typeface="Arial" pitchFamily="34" charset="0"/>
                <a:cs typeface="Arial" pitchFamily="34" charset="0"/>
              </a:rPr>
              <a:t>A. về đích cuối cùng</a:t>
            </a:r>
          </a:p>
        </p:txBody>
      </p:sp>
      <p:pic>
        <p:nvPicPr>
          <p:cNvPr id="12" name="Picture 11">
            <a:extLst>
              <a:ext uri="{FF2B5EF4-FFF2-40B4-BE49-F238E27FC236}">
                <a16:creationId xmlns:a16="http://schemas.microsoft.com/office/drawing/2014/main" id="{BAC8197C-2BF6-82E2-1963-2A7B9D527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4439" y="1721913"/>
            <a:ext cx="816428" cy="798740"/>
          </a:xfrm>
          <a:prstGeom prst="rect">
            <a:avLst/>
          </a:prstGeom>
        </p:spPr>
      </p:pic>
    </p:spTree>
    <p:extLst>
      <p:ext uri="{BB962C8B-B14F-4D97-AF65-F5344CB8AC3E}">
        <p14:creationId xmlns:p14="http://schemas.microsoft.com/office/powerpoint/2010/main" val="146624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4*#ppt_w"/>
                                          </p:val>
                                        </p:tav>
                                        <p:tav tm="100000">
                                          <p:val>
                                            <p:strVal val="#ppt_w"/>
                                          </p:val>
                                        </p:tav>
                                      </p:tavLst>
                                    </p:anim>
                                    <p:anim calcmode="lin" valueType="num">
                                      <p:cBhvr>
                                        <p:cTn id="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par>
                                <p:cTn id="9" presetID="1" presetClass="emph" presetSubtype="2" fill="hold" grpId="0" nodeType="withEffect">
                                  <p:stCondLst>
                                    <p:cond delay="1000"/>
                                  </p:stCondLst>
                                  <p:childTnLst>
                                    <p:animClr clrSpc="rgb" dir="cw">
                                      <p:cBhvr>
                                        <p:cTn id="10" dur="2000" fill="hold"/>
                                        <p:tgtEl>
                                          <p:spTgt spid="10"/>
                                        </p:tgtEl>
                                        <p:attrNameLst>
                                          <p:attrName>fillcolor</p:attrName>
                                        </p:attrNameLst>
                                      </p:cBhvr>
                                      <p:to>
                                        <a:srgbClr val="FFDB69"/>
                                      </p:to>
                                    </p:animClr>
                                    <p:set>
                                      <p:cBhvr>
                                        <p:cTn id="11" dur="2000" fill="hold"/>
                                        <p:tgtEl>
                                          <p:spTgt spid="10"/>
                                        </p:tgtEl>
                                        <p:attrNameLst>
                                          <p:attrName>fill.type</p:attrName>
                                        </p:attrNameLst>
                                      </p:cBhvr>
                                      <p:to>
                                        <p:strVal val="solid"/>
                                      </p:to>
                                    </p:set>
                                    <p:set>
                                      <p:cBhvr>
                                        <p:cTn id="12"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2465B-CBE4-C2DB-470E-AD8918D243EF}"/>
            </a:ext>
          </a:extLst>
        </p:cNvPr>
        <p:cNvGrpSpPr/>
        <p:nvPr/>
      </p:nvGrpSpPr>
      <p:grpSpPr>
        <a:xfrm>
          <a:off x="0" y="0"/>
          <a:ext cx="0" cy="0"/>
          <a:chOff x="0" y="0"/>
          <a:chExt cx="0" cy="0"/>
        </a:xfrm>
      </p:grpSpPr>
      <p:sp>
        <p:nvSpPr>
          <p:cNvPr id="2" name="Rounded Rectangle 4">
            <a:extLst>
              <a:ext uri="{FF2B5EF4-FFF2-40B4-BE49-F238E27FC236}">
                <a16:creationId xmlns:a16="http://schemas.microsoft.com/office/drawing/2014/main" id="{A179ED51-E9CA-68FF-2380-899A205FF0F8}"/>
              </a:ext>
            </a:extLst>
          </p:cNvPr>
          <p:cNvSpPr/>
          <p:nvPr/>
        </p:nvSpPr>
        <p:spPr>
          <a:xfrm>
            <a:off x="620486" y="228849"/>
            <a:ext cx="7903027" cy="130035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Câu chuyện về nai và hoẵng giúp chúng ta thấy được:</a:t>
            </a:r>
            <a:endParaRPr lang="en-US" sz="4000" b="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A6E9C82-BA1F-4198-1D3A-A9202CD1FC2E}"/>
              </a:ext>
            </a:extLst>
          </p:cNvPr>
          <p:cNvSpPr/>
          <p:nvPr/>
        </p:nvSpPr>
        <p:spPr>
          <a:xfrm>
            <a:off x="799657" y="1775793"/>
            <a:ext cx="7506141" cy="8382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a:latin typeface="Arial" pitchFamily="34" charset="0"/>
                <a:cs typeface="Arial" pitchFamily="34" charset="0"/>
              </a:rPr>
              <a:t>A. Chỉ học giỏi mới có bạn bè</a:t>
            </a:r>
          </a:p>
        </p:txBody>
      </p:sp>
      <p:sp>
        <p:nvSpPr>
          <p:cNvPr id="7" name="Rectangle: Rounded Corners 6">
            <a:extLst>
              <a:ext uri="{FF2B5EF4-FFF2-40B4-BE49-F238E27FC236}">
                <a16:creationId xmlns:a16="http://schemas.microsoft.com/office/drawing/2014/main" id="{C9557DDD-6D5D-7345-7758-1DFD50FE7B34}"/>
              </a:ext>
            </a:extLst>
          </p:cNvPr>
          <p:cNvSpPr/>
          <p:nvPr/>
        </p:nvSpPr>
        <p:spPr>
          <a:xfrm>
            <a:off x="799658" y="2845964"/>
            <a:ext cx="7506142" cy="8382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a:latin typeface="Arial" pitchFamily="34" charset="0"/>
                <a:cs typeface="Arial" pitchFamily="34" charset="0"/>
              </a:rPr>
              <a:t>B. Cần tích cực luyện tập thể dục, thể thao</a:t>
            </a:r>
          </a:p>
        </p:txBody>
      </p:sp>
      <p:sp>
        <p:nvSpPr>
          <p:cNvPr id="10" name="Rectangle: Rounded Corners 9">
            <a:extLst>
              <a:ext uri="{FF2B5EF4-FFF2-40B4-BE49-F238E27FC236}">
                <a16:creationId xmlns:a16="http://schemas.microsoft.com/office/drawing/2014/main" id="{DAFF4251-13CC-6F1B-0825-4702BF74F3EE}"/>
              </a:ext>
            </a:extLst>
          </p:cNvPr>
          <p:cNvSpPr/>
          <p:nvPr/>
        </p:nvSpPr>
        <p:spPr>
          <a:xfrm>
            <a:off x="799658" y="3916136"/>
            <a:ext cx="7506142" cy="838200"/>
          </a:xfrm>
          <a:prstGeom prst="roundRect">
            <a:avLst/>
          </a:prstGeom>
          <a:solidFill>
            <a:schemeClr val="accent5">
              <a:lumMod val="20000"/>
              <a:lumOff val="80000"/>
            </a:schemeClr>
          </a:solid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a:latin typeface="Arial" pitchFamily="34" charset="0"/>
                <a:cs typeface="Arial" pitchFamily="34" charset="0"/>
              </a:rPr>
              <a:t>C. Bạn bè cần giúp đỡ nhau khi gặp hoạn nạn, khó khăn.</a:t>
            </a:r>
          </a:p>
        </p:txBody>
      </p:sp>
      <p:pic>
        <p:nvPicPr>
          <p:cNvPr id="12" name="Picture 11">
            <a:extLst>
              <a:ext uri="{FF2B5EF4-FFF2-40B4-BE49-F238E27FC236}">
                <a16:creationId xmlns:a16="http://schemas.microsoft.com/office/drawing/2014/main" id="{EEE526C9-CC5F-3A37-C9C4-FE0AA2F39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6654" y="3790950"/>
            <a:ext cx="816428" cy="798740"/>
          </a:xfrm>
          <a:prstGeom prst="rect">
            <a:avLst/>
          </a:prstGeom>
        </p:spPr>
      </p:pic>
    </p:spTree>
    <p:extLst>
      <p:ext uri="{BB962C8B-B14F-4D97-AF65-F5344CB8AC3E}">
        <p14:creationId xmlns:p14="http://schemas.microsoft.com/office/powerpoint/2010/main" val="407267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4*#ppt_w"/>
                                          </p:val>
                                        </p:tav>
                                        <p:tav tm="100000">
                                          <p:val>
                                            <p:strVal val="#ppt_w"/>
                                          </p:val>
                                        </p:tav>
                                      </p:tavLst>
                                    </p:anim>
                                    <p:anim calcmode="lin" valueType="num">
                                      <p:cBhvr>
                                        <p:cTn id="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par>
                                <p:cTn id="9" presetID="1" presetClass="emph" presetSubtype="2" fill="hold" grpId="0" nodeType="withEffect">
                                  <p:stCondLst>
                                    <p:cond delay="1000"/>
                                  </p:stCondLst>
                                  <p:childTnLst>
                                    <p:animClr clrSpc="rgb" dir="cw">
                                      <p:cBhvr>
                                        <p:cTn id="10" dur="2000" fill="hold"/>
                                        <p:tgtEl>
                                          <p:spTgt spid="10"/>
                                        </p:tgtEl>
                                        <p:attrNameLst>
                                          <p:attrName>fillcolor</p:attrName>
                                        </p:attrNameLst>
                                      </p:cBhvr>
                                      <p:to>
                                        <a:srgbClr val="FFDB69"/>
                                      </p:to>
                                    </p:animClr>
                                    <p:set>
                                      <p:cBhvr>
                                        <p:cTn id="11" dur="2000" fill="hold"/>
                                        <p:tgtEl>
                                          <p:spTgt spid="10"/>
                                        </p:tgtEl>
                                        <p:attrNameLst>
                                          <p:attrName>fill.type</p:attrName>
                                        </p:attrNameLst>
                                      </p:cBhvr>
                                      <p:to>
                                        <p:strVal val="solid"/>
                                      </p:to>
                                    </p:set>
                                    <p:set>
                                      <p:cBhvr>
                                        <p:cTn id="12"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3BA8717-CEFD-FEB7-A730-9BB1C1E0F390}"/>
              </a:ext>
            </a:extLst>
          </p:cNvPr>
          <p:cNvSpPr/>
          <p:nvPr/>
        </p:nvSpPr>
        <p:spPr>
          <a:xfrm>
            <a:off x="1053893" y="505118"/>
            <a:ext cx="4007396" cy="2855270"/>
          </a:xfrm>
          <a:custGeom>
            <a:avLst/>
            <a:gdLst/>
            <a:ahLst/>
            <a:cxnLst/>
            <a:rect l="l" t="t" r="r" b="b"/>
            <a:pathLst>
              <a:path w="8014792" h="5710539">
                <a:moveTo>
                  <a:pt x="0" y="0"/>
                </a:moveTo>
                <a:lnTo>
                  <a:pt x="8014792" y="0"/>
                </a:lnTo>
                <a:lnTo>
                  <a:pt x="8014792" y="5710539"/>
                </a:lnTo>
                <a:lnTo>
                  <a:pt x="0" y="57105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11">
            <a:extLst>
              <a:ext uri="{FF2B5EF4-FFF2-40B4-BE49-F238E27FC236}">
                <a16:creationId xmlns:a16="http://schemas.microsoft.com/office/drawing/2014/main" id="{F4BD32F9-4D79-CB50-D30E-4E8FE5630C19}"/>
              </a:ext>
            </a:extLst>
          </p:cNvPr>
          <p:cNvSpPr/>
          <p:nvPr/>
        </p:nvSpPr>
        <p:spPr>
          <a:xfrm>
            <a:off x="4267200" y="1581150"/>
            <a:ext cx="4343400" cy="2855270"/>
          </a:xfrm>
          <a:custGeom>
            <a:avLst/>
            <a:gdLst/>
            <a:ahLst/>
            <a:cxnLst/>
            <a:rect l="l" t="t" r="r" b="b"/>
            <a:pathLst>
              <a:path w="8014792" h="5710539">
                <a:moveTo>
                  <a:pt x="0" y="0"/>
                </a:moveTo>
                <a:lnTo>
                  <a:pt x="8014792" y="0"/>
                </a:lnTo>
                <a:lnTo>
                  <a:pt x="8014792" y="5710539"/>
                </a:lnTo>
                <a:lnTo>
                  <a:pt x="0" y="57105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3">
            <a:extLst>
              <a:ext uri="{FF2B5EF4-FFF2-40B4-BE49-F238E27FC236}">
                <a16:creationId xmlns:a16="http://schemas.microsoft.com/office/drawing/2014/main" id="{E52C1E25-8C29-72AE-030F-31169053C203}"/>
              </a:ext>
            </a:extLst>
          </p:cNvPr>
          <p:cNvSpPr txBox="1"/>
          <p:nvPr/>
        </p:nvSpPr>
        <p:spPr>
          <a:xfrm>
            <a:off x="1759952" y="1394144"/>
            <a:ext cx="3265644"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a:latin typeface="Arial" panose="020B0604020202020204" pitchFamily="34" charset="0"/>
                <a:cs typeface="Arial" panose="020B0604020202020204" pitchFamily="34" charset="0"/>
              </a:rPr>
              <a:t>Luyện đọc         lại bài</a:t>
            </a:r>
          </a:p>
        </p:txBody>
      </p:sp>
      <p:sp>
        <p:nvSpPr>
          <p:cNvPr id="5" name="TextBox 4">
            <a:extLst>
              <a:ext uri="{FF2B5EF4-FFF2-40B4-BE49-F238E27FC236}">
                <a16:creationId xmlns:a16="http://schemas.microsoft.com/office/drawing/2014/main" id="{520E552D-5383-5947-7555-AD1749451113}"/>
              </a:ext>
            </a:extLst>
          </p:cNvPr>
          <p:cNvSpPr txBox="1"/>
          <p:nvPr/>
        </p:nvSpPr>
        <p:spPr>
          <a:xfrm>
            <a:off x="4877761" y="2462975"/>
            <a:ext cx="3377785"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a:latin typeface="Arial" panose="020B0604020202020204" pitchFamily="34" charset="0"/>
                <a:ea typeface="Arial-Rounded" pitchFamily="34" charset="0"/>
                <a:cs typeface="Arial" panose="020B0604020202020204" pitchFamily="34" charset="0"/>
              </a:rPr>
              <a:t>Xem bài trang 16, trang 17.</a:t>
            </a:r>
            <a:endParaRPr lang="en-US" sz="3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56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225106" y="4450089"/>
            <a:ext cx="1777703"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Gà</a:t>
            </a: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trống</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sp>
        <p:nvSpPr>
          <p:cNvPr id="7" name="6 Rectángulo redondeado"/>
          <p:cNvSpPr/>
          <p:nvPr/>
        </p:nvSpPr>
        <p:spPr>
          <a:xfrm>
            <a:off x="6399011" y="4458787"/>
            <a:ext cx="1769064" cy="493623"/>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vịt</a:t>
            </a:r>
            <a:endPar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8" name="7 Imagen"/>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52053" y="4267038"/>
            <a:ext cx="414673" cy="415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05163" y="4252940"/>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3821828" y="4439607"/>
            <a:ext cx="1772087"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Gà</a:t>
            </a: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mái</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11" name="10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96423" y="4307217"/>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CuadroTexto"/>
          <p:cNvSpPr txBox="1"/>
          <p:nvPr/>
        </p:nvSpPr>
        <p:spPr>
          <a:xfrm>
            <a:off x="1716331" y="201573"/>
            <a:ext cx="4771555" cy="519976"/>
          </a:xfrm>
          <a:prstGeom prst="flowChartMultidocumen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Trong</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hang</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động</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có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con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gì</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a:t>
            </a:r>
          </a:p>
        </p:txBody>
      </p:sp>
      <p:sp>
        <p:nvSpPr>
          <p:cNvPr id="21" name="20 Botón de acción: Sonido">
            <a:hlinkClick r:id="" action="ppaction://noaction" highlightClick="1">
              <a:snd r:embed="rId2" name="S_pato.wav"/>
            </a:hlinkClick>
          </p:cNvPr>
          <p:cNvSpPr/>
          <p:nvPr/>
        </p:nvSpPr>
        <p:spPr>
          <a:xfrm>
            <a:off x="1508637" y="1069341"/>
            <a:ext cx="486054" cy="340193"/>
          </a:xfrm>
          <a:prstGeom prst="actionButtonSound">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9" name="38 CuadroTexto"/>
          <p:cNvSpPr txBox="1"/>
          <p:nvPr/>
        </p:nvSpPr>
        <p:spPr>
          <a:xfrm>
            <a:off x="367581" y="3904704"/>
            <a:ext cx="2100737" cy="4154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Đó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là</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con…</a:t>
            </a:r>
          </a:p>
        </p:txBody>
      </p:sp>
      <p:sp>
        <p:nvSpPr>
          <p:cNvPr id="25" name="24 Flecha derecha">
            <a:hlinkClick r:id="" action="ppaction://hlinkshowjump?jump=nextslide"/>
          </p:cNvPr>
          <p:cNvSpPr/>
          <p:nvPr/>
        </p:nvSpPr>
        <p:spPr>
          <a:xfrm>
            <a:off x="7056275" y="303790"/>
            <a:ext cx="895777" cy="431757"/>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Tiếp</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pic>
        <p:nvPicPr>
          <p:cNvPr id="24" name="Picture 2" descr="http://www.paperdollsbygail.com/DoraExplorer.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2062" y1="18653" x2="4669" y2="45855"/>
                        <a14:foregroundMark x1="5447" y1="23316" x2="11673" y2="16062"/>
                        <a14:foregroundMark x1="15175" y1="14508" x2="30739" y2="14508"/>
                        <a14:foregroundMark x1="35798" y1="11399" x2="36965" y2="5181"/>
                        <a14:foregroundMark x1="38911" y1="1554" x2="56809" y2="1554"/>
                        <a14:foregroundMark x1="61479" y1="3368" x2="80545" y2="10363"/>
                        <a14:foregroundMark x1="41634" y1="7513" x2="30350" y2="18135"/>
                        <a14:foregroundMark x1="49027" y1="10622" x2="27237" y2="22798"/>
                        <a14:foregroundMark x1="19455" y1="23057" x2="15175" y2="45855"/>
                        <a14:foregroundMark x1="66926" y1="14508" x2="37354" y2="29016"/>
                        <a14:foregroundMark x1="8560" y1="46632" x2="27626" y2="44819"/>
                        <a14:foregroundMark x1="74708" y1="12953" x2="76265" y2="18912"/>
                        <a14:foregroundMark x1="84047" y1="15544" x2="73152" y2="29275"/>
                        <a14:foregroundMark x1="47860" y1="94560" x2="43191" y2="91710"/>
                        <a14:foregroundMark x1="38911" y1="89119" x2="36965" y2="92746"/>
                        <a14:foregroundMark x1="38911" y1="93523" x2="42023" y2="96891"/>
                        <a14:foregroundMark x1="36576" y1="95337" x2="42023" y2="97927"/>
                        <a14:foregroundMark x1="45136" y1="98705" x2="48249" y2="98705"/>
                        <a14:foregroundMark x1="56420" y1="87565" x2="53307" y2="90933"/>
                        <a14:foregroundMark x1="59144" y1="89637" x2="67704" y2="96891"/>
                        <a14:foregroundMark x1="64202" y1="90155" x2="70039" y2="92746"/>
                        <a14:foregroundMark x1="50973" y1="8290" x2="49805" y2="11917"/>
                        <a14:foregroundMark x1="43580" y1="98187" x2="51751" y2="98964"/>
                        <a14:backgroundMark x1="57977" y1="77461" x2="57977" y2="7746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2747122" y="1674457"/>
            <a:ext cx="1687616" cy="2355457"/>
          </a:xfrm>
          <a:prstGeom prst="rect">
            <a:avLst/>
          </a:prstGeom>
          <a:noFill/>
          <a:effectLst>
            <a:glow rad="38100">
              <a:schemeClr val="tx1"/>
            </a:glow>
            <a:outerShdw blurRad="177800" dist="38100" algn="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www.hdwpapers.com/download/dora_explorer_wallpaper-800x600.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22375" r="76875">
                        <a14:backgroundMark x1="45125" y1="79833" x2="45125" y2="79833"/>
                      </a14:backgroundRemoval>
                    </a14:imgEffect>
                  </a14:imgLayer>
                </a14:imgProps>
              </a:ext>
              <a:ext uri="{28A0092B-C50C-407E-A947-70E740481C1C}">
                <a14:useLocalDpi xmlns:a14="http://schemas.microsoft.com/office/drawing/2010/main" val="0"/>
              </a:ext>
            </a:extLst>
          </a:blip>
          <a:srcRect l="22966" r="23094"/>
          <a:stretch/>
        </p:blipFill>
        <p:spPr bwMode="auto">
          <a:xfrm>
            <a:off x="2667927" y="1540063"/>
            <a:ext cx="1880423" cy="26145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4.bp.blogspot.com/_FHzhz1gm0TM/SrGzRT-njcI/AAAAAAAACIo/8kkKdU4rVj8/s320/boots.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36715" y1="20979" x2="53140" y2="24825"/>
                        <a14:foregroundMark x1="74879" y1="61888" x2="81643" y2="51049"/>
                        <a14:foregroundMark x1="29952" y1="83217" x2="35266" y2="89860"/>
                        <a14:foregroundMark x1="62802" y1="84266" x2="73913" y2="9545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71702" y="2526859"/>
            <a:ext cx="1080497" cy="1492862"/>
          </a:xfrm>
          <a:prstGeom prst="rect">
            <a:avLst/>
          </a:prstGeom>
          <a:noFill/>
          <a:effectLst>
            <a:glow rad="38100">
              <a:schemeClr val="tx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www.n6st.org/Dora-boots-monkey.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810" y1="27638" x2="48466" y2="27638"/>
                        <a14:backgroundMark x1="38650" y1="18090" x2="38650" y2="180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1665" y="2463740"/>
            <a:ext cx="1375676" cy="1679507"/>
          </a:xfrm>
          <a:prstGeom prst="rect">
            <a:avLst/>
          </a:prstGeom>
          <a:noFill/>
          <a:effectLst>
            <a:glow rad="127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33" name="32 Grupo"/>
          <p:cNvGrpSpPr/>
          <p:nvPr/>
        </p:nvGrpSpPr>
        <p:grpSpPr>
          <a:xfrm>
            <a:off x="5328084" y="2347509"/>
            <a:ext cx="265830" cy="299638"/>
            <a:chOff x="5574118" y="3117617"/>
            <a:chExt cx="383391" cy="383391"/>
          </a:xfrm>
        </p:grpSpPr>
        <p:sp>
          <p:nvSpPr>
            <p:cNvPr id="34" name="33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5" name="34 Elipse"/>
            <p:cNvSpPr/>
            <p:nvPr/>
          </p:nvSpPr>
          <p:spPr>
            <a:xfrm>
              <a:off x="5780902" y="3291043"/>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grpSp>
        <p:nvGrpSpPr>
          <p:cNvPr id="36" name="35 Grupo"/>
          <p:cNvGrpSpPr/>
          <p:nvPr/>
        </p:nvGrpSpPr>
        <p:grpSpPr>
          <a:xfrm>
            <a:off x="5708949" y="2347508"/>
            <a:ext cx="267209" cy="299638"/>
            <a:chOff x="5574118" y="3117617"/>
            <a:chExt cx="383391" cy="383391"/>
          </a:xfrm>
        </p:grpSpPr>
        <p:sp>
          <p:nvSpPr>
            <p:cNvPr id="37" name="36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8" name="37 Elipse"/>
            <p:cNvSpPr/>
            <p:nvPr/>
          </p:nvSpPr>
          <p:spPr>
            <a:xfrm>
              <a:off x="5677875" y="3291043"/>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grpSp>
        <p:nvGrpSpPr>
          <p:cNvPr id="26" name="25 Grupo"/>
          <p:cNvGrpSpPr/>
          <p:nvPr/>
        </p:nvGrpSpPr>
        <p:grpSpPr>
          <a:xfrm>
            <a:off x="4481788" y="1057887"/>
            <a:ext cx="2606546" cy="2854220"/>
            <a:chOff x="2039554" y="4154955"/>
            <a:chExt cx="1947830" cy="2484250"/>
          </a:xfrm>
        </p:grpSpPr>
        <p:sp>
          <p:nvSpPr>
            <p:cNvPr id="27" name="3 Lágrima"/>
            <p:cNvSpPr/>
            <p:nvPr/>
          </p:nvSpPr>
          <p:spPr>
            <a:xfrm>
              <a:off x="3224206" y="5294972"/>
              <a:ext cx="211085" cy="222260"/>
            </a:xfrm>
            <a:custGeom>
              <a:avLst/>
              <a:gdLst>
                <a:gd name="connsiteX0" fmla="*/ 0 w 182509"/>
                <a:gd name="connsiteY0" fmla="*/ 111164 h 222327"/>
                <a:gd name="connsiteX1" fmla="*/ 91255 w 182509"/>
                <a:gd name="connsiteY1" fmla="*/ 0 h 222327"/>
                <a:gd name="connsiteX2" fmla="*/ 211084 w 182509"/>
                <a:gd name="connsiteY2" fmla="*/ -34810 h 222327"/>
                <a:gd name="connsiteX3" fmla="*/ 182509 w 182509"/>
                <a:gd name="connsiteY3" fmla="*/ 111164 h 222327"/>
                <a:gd name="connsiteX4" fmla="*/ 91254 w 182509"/>
                <a:gd name="connsiteY4" fmla="*/ 222328 h 222327"/>
                <a:gd name="connsiteX5" fmla="*/ -1 w 182509"/>
                <a:gd name="connsiteY5" fmla="*/ 111164 h 222327"/>
                <a:gd name="connsiteX6" fmla="*/ 0 w 182509"/>
                <a:gd name="connsiteY6" fmla="*/ 111164 h 222327"/>
                <a:gd name="connsiteX0" fmla="*/ 1 w 211085"/>
                <a:gd name="connsiteY0" fmla="*/ 145974 h 257138"/>
                <a:gd name="connsiteX1" fmla="*/ 91256 w 211085"/>
                <a:gd name="connsiteY1" fmla="*/ 34810 h 257138"/>
                <a:gd name="connsiteX2" fmla="*/ 211085 w 211085"/>
                <a:gd name="connsiteY2" fmla="*/ 0 h 257138"/>
                <a:gd name="connsiteX3" fmla="*/ 182510 w 211085"/>
                <a:gd name="connsiteY3" fmla="*/ 145974 h 257138"/>
                <a:gd name="connsiteX4" fmla="*/ 91255 w 211085"/>
                <a:gd name="connsiteY4" fmla="*/ 257138 h 257138"/>
                <a:gd name="connsiteX5" fmla="*/ 0 w 211085"/>
                <a:gd name="connsiteY5" fmla="*/ 145974 h 257138"/>
                <a:gd name="connsiteX6" fmla="*/ 1 w 211085"/>
                <a:gd name="connsiteY6" fmla="*/ 145974 h 257138"/>
                <a:gd name="connsiteX0" fmla="*/ 1 w 211085"/>
                <a:gd name="connsiteY0" fmla="*/ 145974 h 257138"/>
                <a:gd name="connsiteX1" fmla="*/ 91256 w 211085"/>
                <a:gd name="connsiteY1" fmla="*/ 34810 h 257138"/>
                <a:gd name="connsiteX2" fmla="*/ 211085 w 211085"/>
                <a:gd name="connsiteY2" fmla="*/ 0 h 257138"/>
                <a:gd name="connsiteX3" fmla="*/ 182510 w 211085"/>
                <a:gd name="connsiteY3" fmla="*/ 145974 h 257138"/>
                <a:gd name="connsiteX4" fmla="*/ 91255 w 211085"/>
                <a:gd name="connsiteY4" fmla="*/ 257138 h 257138"/>
                <a:gd name="connsiteX5" fmla="*/ 0 w 211085"/>
                <a:gd name="connsiteY5" fmla="*/ 145974 h 257138"/>
                <a:gd name="connsiteX6" fmla="*/ 1 w 211085"/>
                <a:gd name="connsiteY6" fmla="*/ 145974 h 257138"/>
                <a:gd name="connsiteX0" fmla="*/ 1 w 211085"/>
                <a:gd name="connsiteY0" fmla="*/ 145974 h 222260"/>
                <a:gd name="connsiteX1" fmla="*/ 91256 w 211085"/>
                <a:gd name="connsiteY1" fmla="*/ 34810 h 222260"/>
                <a:gd name="connsiteX2" fmla="*/ 211085 w 211085"/>
                <a:gd name="connsiteY2" fmla="*/ 0 h 222260"/>
                <a:gd name="connsiteX3" fmla="*/ 182510 w 211085"/>
                <a:gd name="connsiteY3" fmla="*/ 145974 h 222260"/>
                <a:gd name="connsiteX4" fmla="*/ 66800 w 211085"/>
                <a:gd name="connsiteY4" fmla="*/ 222260 h 222260"/>
                <a:gd name="connsiteX5" fmla="*/ 0 w 211085"/>
                <a:gd name="connsiteY5" fmla="*/ 145974 h 222260"/>
                <a:gd name="connsiteX6" fmla="*/ 1 w 211085"/>
                <a:gd name="connsiteY6" fmla="*/ 145974 h 222260"/>
                <a:gd name="connsiteX0" fmla="*/ 1 w 211085"/>
                <a:gd name="connsiteY0" fmla="*/ 145974 h 222260"/>
                <a:gd name="connsiteX1" fmla="*/ 91256 w 211085"/>
                <a:gd name="connsiteY1" fmla="*/ 34810 h 222260"/>
                <a:gd name="connsiteX2" fmla="*/ 211085 w 211085"/>
                <a:gd name="connsiteY2" fmla="*/ 0 h 222260"/>
                <a:gd name="connsiteX3" fmla="*/ 200150 w 211085"/>
                <a:gd name="connsiteY3" fmla="*/ 167421 h 222260"/>
                <a:gd name="connsiteX4" fmla="*/ 66800 w 211085"/>
                <a:gd name="connsiteY4" fmla="*/ 222260 h 222260"/>
                <a:gd name="connsiteX5" fmla="*/ 0 w 211085"/>
                <a:gd name="connsiteY5" fmla="*/ 145974 h 222260"/>
                <a:gd name="connsiteX6" fmla="*/ 1 w 211085"/>
                <a:gd name="connsiteY6" fmla="*/ 145974 h 2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85" h="222260">
                  <a:moveTo>
                    <a:pt x="1" y="145974"/>
                  </a:moveTo>
                  <a:cubicBezTo>
                    <a:pt x="1" y="84580"/>
                    <a:pt x="40857" y="34810"/>
                    <a:pt x="91256" y="34810"/>
                  </a:cubicBezTo>
                  <a:cubicBezTo>
                    <a:pt x="131199" y="34810"/>
                    <a:pt x="171142" y="23207"/>
                    <a:pt x="211085" y="0"/>
                  </a:cubicBezTo>
                  <a:cubicBezTo>
                    <a:pt x="192035" y="48658"/>
                    <a:pt x="224197" y="130378"/>
                    <a:pt x="200150" y="167421"/>
                  </a:cubicBezTo>
                  <a:cubicBezTo>
                    <a:pt x="176103" y="204464"/>
                    <a:pt x="117199" y="222260"/>
                    <a:pt x="66800" y="222260"/>
                  </a:cubicBezTo>
                  <a:cubicBezTo>
                    <a:pt x="16401" y="222260"/>
                    <a:pt x="0" y="207368"/>
                    <a:pt x="0" y="145974"/>
                  </a:cubicBezTo>
                  <a:lnTo>
                    <a:pt x="1" y="145974"/>
                  </a:lnTo>
                  <a:close/>
                </a:path>
              </a:pathLst>
            </a:custGeom>
            <a:solidFill>
              <a:srgbClr val="FFFF00"/>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9" name="Picture 18"/>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2429" b="89879" l="9744" r="89776">
                          <a14:foregroundMark x1="30351" y1="5533" x2="30351" y2="5533"/>
                          <a14:foregroundMark x1="39776" y1="2429" x2="39776" y2="2429"/>
                          <a14:foregroundMark x1="25080" y1="17949" x2="25080" y2="33333"/>
                          <a14:foregroundMark x1="22684" y1="19838" x2="23323" y2="27395"/>
                          <a14:foregroundMark x1="29233" y1="2969" x2="29233" y2="2969"/>
                          <a14:foregroundMark x1="39776" y1="14440" x2="46326" y2="25371"/>
                        </a14:backgroundRemoval>
                      </a14:imgEffect>
                    </a14:imgLayer>
                  </a14:imgProps>
                </a:ext>
                <a:ext uri="{28A0092B-C50C-407E-A947-70E740481C1C}">
                  <a14:useLocalDpi xmlns:a14="http://schemas.microsoft.com/office/drawing/2010/main" val="0"/>
                </a:ext>
              </a:extLst>
            </a:blip>
            <a:srcRect/>
            <a:stretch/>
          </p:blipFill>
          <p:spPr bwMode="auto">
            <a:xfrm>
              <a:off x="2039554" y="4154955"/>
              <a:ext cx="1947830" cy="24842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8" name="27 Llamada ovalada"/>
          <p:cNvSpPr/>
          <p:nvPr/>
        </p:nvSpPr>
        <p:spPr>
          <a:xfrm>
            <a:off x="3460976" y="865957"/>
            <a:ext cx="1767519" cy="656150"/>
          </a:xfrm>
          <a:prstGeom prst="wedgeEllipseCallout">
            <a:avLst>
              <a:gd name="adj1" fmla="val -33303"/>
              <a:gd name="adj2" fmla="val 72666"/>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Chính</a:t>
            </a:r>
            <a:r>
              <a:rPr kumimoji="0" lang="es-ES_tradnl"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s-ES_tradnl"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xác</a:t>
            </a:r>
            <a:r>
              <a:rPr kumimoji="0" lang="es-ES_tradnl"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es-E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2" name="Picture 2">
            <a:extLst>
              <a:ext uri="{FF2B5EF4-FFF2-40B4-BE49-F238E27FC236}">
                <a16:creationId xmlns:a16="http://schemas.microsoft.com/office/drawing/2014/main" id="{AD80AE16-CA9B-44FD-A0A2-A5C00F52F30A}"/>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06" y="4350716"/>
            <a:ext cx="688160" cy="68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3014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S_pato.wav"/>
          </p:stSnd>
        </p:sndAc>
      </p:transition>
    </mc:Choice>
    <mc:Fallback xmlns="">
      <p:transition spd="slow">
        <p:circle/>
        <p:sndAc>
          <p:stSnd>
            <p:snd r:embed="rId23" name="S_p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750" tmFilter="0, 0; .2, .5; .8, .5; 1, 0"/>
                                        <p:tgtEl>
                                          <p:spTgt spid="7"/>
                                        </p:tgtEl>
                                      </p:cBhvr>
                                    </p:animEffect>
                                    <p:animScale>
                                      <p:cBhvr>
                                        <p:cTn id="27" dur="375" autoRev="1" fill="hold"/>
                                        <p:tgtEl>
                                          <p:spTgt spid="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eep_right.wav"/>
                                        </p:tgtEl>
                                      </p:cMediaNode>
                                    </p:audio>
                                  </p:sub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par>
                                <p:cTn id="39" presetID="9" presetClass="emph" presetSubtype="0" grpId="1"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1"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7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78"/>
                                        </p:tgtEl>
                                        <p:attrNameLst>
                                          <p:attrName>style.visibility</p:attrName>
                                        </p:attrNameLst>
                                      </p:cBhvr>
                                      <p:to>
                                        <p:strVal val="visible"/>
                                      </p:to>
                                    </p:se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750" fill="hold"/>
                                        <p:tgtEl>
                                          <p:spTgt spid="9"/>
                                        </p:tgtEl>
                                        <p:attrNameLst>
                                          <p:attrName>ppt_w</p:attrName>
                                        </p:attrNameLst>
                                      </p:cBhvr>
                                      <p:tavLst>
                                        <p:tav tm="0">
                                          <p:val>
                                            <p:fltVal val="0"/>
                                          </p:val>
                                        </p:tav>
                                        <p:tav tm="100000">
                                          <p:val>
                                            <p:strVal val="#ppt_w"/>
                                          </p:val>
                                        </p:tav>
                                      </p:tavLst>
                                    </p:anim>
                                    <p:anim calcmode="lin" valueType="num">
                                      <p:cBhvr>
                                        <p:cTn id="65" dur="750" fill="hold"/>
                                        <p:tgtEl>
                                          <p:spTgt spid="9"/>
                                        </p:tgtEl>
                                        <p:attrNameLst>
                                          <p:attrName>ppt_h</p:attrName>
                                        </p:attrNameLst>
                                      </p:cBhvr>
                                      <p:tavLst>
                                        <p:tav tm="0">
                                          <p:val>
                                            <p:fltVal val="0"/>
                                          </p:val>
                                        </p:tav>
                                        <p:tav tm="100000">
                                          <p:val>
                                            <p:strVal val="#ppt_h"/>
                                          </p:val>
                                        </p:tav>
                                      </p:tavLst>
                                    </p:anim>
                                    <p:animEffect transition="in" filter="fade">
                                      <p:cBhvr>
                                        <p:cTn id="66" dur="75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Effect transition="in" filter="fade">
                                      <p:cBhvr>
                                        <p:cTn id="74" dur="75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32"/>
                                        </p:tgtEl>
                                        <p:attrNameLst>
                                          <p:attrName>r</p:attrName>
                                        </p:attrNameLst>
                                      </p:cBhvr>
                                    </p:animRot>
                                    <p:animRot by="-240000">
                                      <p:cBhvr>
                                        <p:cTn id="80" dur="200" fill="hold">
                                          <p:stCondLst>
                                            <p:cond delay="200"/>
                                          </p:stCondLst>
                                        </p:cTn>
                                        <p:tgtEl>
                                          <p:spTgt spid="32"/>
                                        </p:tgtEl>
                                        <p:attrNameLst>
                                          <p:attrName>r</p:attrName>
                                        </p:attrNameLst>
                                      </p:cBhvr>
                                    </p:animRot>
                                    <p:animRot by="240000">
                                      <p:cBhvr>
                                        <p:cTn id="81" dur="200" fill="hold">
                                          <p:stCondLst>
                                            <p:cond delay="400"/>
                                          </p:stCondLst>
                                        </p:cTn>
                                        <p:tgtEl>
                                          <p:spTgt spid="32"/>
                                        </p:tgtEl>
                                        <p:attrNameLst>
                                          <p:attrName>r</p:attrName>
                                        </p:attrNameLst>
                                      </p:cBhvr>
                                    </p:animRot>
                                    <p:animRot by="-240000">
                                      <p:cBhvr>
                                        <p:cTn id="82" dur="200" fill="hold">
                                          <p:stCondLst>
                                            <p:cond delay="600"/>
                                          </p:stCondLst>
                                        </p:cTn>
                                        <p:tgtEl>
                                          <p:spTgt spid="32"/>
                                        </p:tgtEl>
                                        <p:attrNameLst>
                                          <p:attrName>r</p:attrName>
                                        </p:attrNameLst>
                                      </p:cBhvr>
                                    </p:animRot>
                                    <p:animRot by="120000">
                                      <p:cBhvr>
                                        <p:cTn id="83" dur="200" fill="hold">
                                          <p:stCondLst>
                                            <p:cond delay="800"/>
                                          </p:stCondLst>
                                        </p:cTn>
                                        <p:tgtEl>
                                          <p:spTgt spid="32"/>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nhacchuongvui_com.wav"/>
                                        </p:tgtEl>
                                      </p:cMediaNode>
                                    </p:audio>
                                  </p:subTnLst>
                                </p:cTn>
                              </p:par>
                            </p:childTnLst>
                          </p:cTn>
                        </p:par>
                      </p:childTnLst>
                    </p:cTn>
                  </p:par>
                </p:childTnLst>
              </p:cTn>
              <p:nextCondLst>
                <p:cond evt="onClick" delay="0">
                  <p:tgtEl>
                    <p:spTgt spid="32"/>
                  </p:tgtEl>
                </p:cond>
              </p:nextCondLst>
            </p:seq>
          </p:childTnLst>
        </p:cTn>
      </p:par>
    </p:tnLst>
    <p:bldLst>
      <p:bldP spid="6" grpId="0" animBg="1"/>
      <p:bldP spid="6" grpId="1" animBg="1"/>
      <p:bldP spid="7" grpId="0" animBg="1"/>
      <p:bldP spid="7" grpId="1" animBg="1"/>
      <p:bldP spid="10" grpId="0" animBg="1"/>
      <p:bldP spid="10" grpId="1" animBg="1"/>
      <p:bldP spid="25"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74FC4-B789-BD27-47BE-431D9A56E977}"/>
              </a:ext>
            </a:extLst>
          </p:cNvPr>
          <p:cNvSpPr txBox="1"/>
          <p:nvPr/>
        </p:nvSpPr>
        <p:spPr>
          <a:xfrm>
            <a:off x="1002131" y="590550"/>
            <a:ext cx="7139737" cy="1692771"/>
          </a:xfrm>
          <a:prstGeom prst="rect">
            <a:avLst/>
          </a:prstGeom>
          <a:no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KHO TÀI LIỆU DẠY HỌC PHAN LINH</a:t>
            </a:r>
          </a:p>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ZALO: 0916.604.268</a:t>
            </a:r>
          </a:p>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WEBSITE: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rPr>
              <a:t>https://tailieutieuhoc.vn/</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4095306-9292-9D93-72A6-F52422030C75}"/>
              </a:ext>
            </a:extLst>
          </p:cNvPr>
          <p:cNvPicPr>
            <a:picLocks noChangeAspect="1"/>
          </p:cNvPicPr>
          <p:nvPr/>
        </p:nvPicPr>
        <p:blipFill>
          <a:blip r:embed="rId3"/>
          <a:stretch>
            <a:fillRect/>
          </a:stretch>
        </p:blipFill>
        <p:spPr>
          <a:xfrm>
            <a:off x="2031249" y="2168669"/>
            <a:ext cx="5081502" cy="2667000"/>
          </a:xfrm>
          <a:prstGeom prst="rect">
            <a:avLst/>
          </a:prstGeom>
        </p:spPr>
      </p:pic>
    </p:spTree>
    <p:extLst>
      <p:ext uri="{BB962C8B-B14F-4D97-AF65-F5344CB8AC3E}">
        <p14:creationId xmlns:p14="http://schemas.microsoft.com/office/powerpoint/2010/main" val="2588866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903221" y="4417534"/>
            <a:ext cx="1777703"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khỉ</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sp>
        <p:nvSpPr>
          <p:cNvPr id="7" name="6 Rectángulo redondeado"/>
          <p:cNvSpPr/>
          <p:nvPr/>
        </p:nvSpPr>
        <p:spPr>
          <a:xfrm>
            <a:off x="1411883" y="4408519"/>
            <a:ext cx="1769064" cy="493623"/>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Sư</a:t>
            </a: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tử</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8" name="7 Imagen"/>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4925" y="4198194"/>
            <a:ext cx="414673" cy="415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483278" y="4220385"/>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6434697" y="4417534"/>
            <a:ext cx="1772087"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voi</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11" name="10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09292" y="4285144"/>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29 Grupo"/>
          <p:cNvGrpSpPr/>
          <p:nvPr/>
        </p:nvGrpSpPr>
        <p:grpSpPr>
          <a:xfrm>
            <a:off x="5420046" y="2420931"/>
            <a:ext cx="366844" cy="366844"/>
            <a:chOff x="4773677" y="3011883"/>
            <a:chExt cx="489125" cy="489125"/>
          </a:xfrm>
        </p:grpSpPr>
        <p:sp>
          <p:nvSpPr>
            <p:cNvPr id="31" name="30 Elipse"/>
            <p:cNvSpPr/>
            <p:nvPr/>
          </p:nvSpPr>
          <p:spPr>
            <a:xfrm>
              <a:off x="4773677" y="3011883"/>
              <a:ext cx="489125" cy="489125"/>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2" name="31 Elipse"/>
            <p:cNvSpPr/>
            <p:nvPr/>
          </p:nvSpPr>
          <p:spPr>
            <a:xfrm>
              <a:off x="5018239" y="3212976"/>
              <a:ext cx="157469" cy="1574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grpSp>
        <p:nvGrpSpPr>
          <p:cNvPr id="33" name="32 Grupo"/>
          <p:cNvGrpSpPr/>
          <p:nvPr/>
        </p:nvGrpSpPr>
        <p:grpSpPr>
          <a:xfrm>
            <a:off x="5808849" y="2417835"/>
            <a:ext cx="366844" cy="366844"/>
            <a:chOff x="4773677" y="3011883"/>
            <a:chExt cx="489125" cy="489125"/>
          </a:xfrm>
        </p:grpSpPr>
        <p:sp>
          <p:nvSpPr>
            <p:cNvPr id="34" name="33 Elipse"/>
            <p:cNvSpPr/>
            <p:nvPr/>
          </p:nvSpPr>
          <p:spPr>
            <a:xfrm>
              <a:off x="4773677" y="3011883"/>
              <a:ext cx="489125" cy="489125"/>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5" name="34 Elipse"/>
            <p:cNvSpPr/>
            <p:nvPr/>
          </p:nvSpPr>
          <p:spPr>
            <a:xfrm>
              <a:off x="4904240" y="3212976"/>
              <a:ext cx="157469" cy="1574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21" name="20 Botón de acción: Sonido">
            <a:hlinkClick r:id="" action="ppaction://noaction" highlightClick="1">
              <a:snd r:embed="rId2" name="S_lion.wav"/>
            </a:hlinkClick>
          </p:cNvPr>
          <p:cNvSpPr/>
          <p:nvPr/>
        </p:nvSpPr>
        <p:spPr>
          <a:xfrm>
            <a:off x="1511634" y="1057859"/>
            <a:ext cx="480060" cy="340193"/>
          </a:xfrm>
          <a:prstGeom prst="actionButtonSound">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3" name="22 Flecha derecha">
            <a:hlinkClick r:id="" action="ppaction://hlinkshowjump?jump=nextslide"/>
          </p:cNvPr>
          <p:cNvSpPr/>
          <p:nvPr/>
        </p:nvSpPr>
        <p:spPr>
          <a:xfrm>
            <a:off x="7056275" y="303790"/>
            <a:ext cx="776509" cy="431757"/>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Tiếp</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pic>
        <p:nvPicPr>
          <p:cNvPr id="29"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84" b="98462" l="2077" r="97764">
                        <a14:foregroundMark x1="16773" y1="10427" x2="6230" y2="16923"/>
                        <a14:foregroundMark x1="13898" y1="7350" x2="34824" y2="36239"/>
                        <a14:foregroundMark x1="34824" y1="36239" x2="39137" y2="55726"/>
                        <a14:foregroundMark x1="40096" y1="93846" x2="40096" y2="93846"/>
                        <a14:foregroundMark x1="52875" y1="94359" x2="52875" y2="94359"/>
                        <a14:foregroundMark x1="38179" y1="96410" x2="38179" y2="96410"/>
                        <a14:foregroundMark x1="81789" y1="98803" x2="81789" y2="98803"/>
                        <a14:foregroundMark x1="89457" y1="45983" x2="89457" y2="45983"/>
                        <a14:foregroundMark x1="98083" y1="59658" x2="98083" y2="59658"/>
                        <a14:foregroundMark x1="18211" y1="42906" x2="18211" y2="42906"/>
                        <a14:foregroundMark x1="18690" y1="37265" x2="18690" y2="37265"/>
                        <a14:foregroundMark x1="16294" y1="36752" x2="16294" y2="36752"/>
                        <a14:foregroundMark x1="15815" y1="36752" x2="15335" y2="18974"/>
                        <a14:foregroundMark x1="15335" y1="18974" x2="15335" y2="18974"/>
                        <a14:foregroundMark x1="26677" y1="22051" x2="30511" y2="29744"/>
                        <a14:foregroundMark x1="11981" y1="39316" x2="20607" y2="37265"/>
                        <a14:foregroundMark x1="17891" y1="684" x2="17891" y2="684"/>
                        <a14:foregroundMark x1="44888" y1="22051" x2="44888" y2="22051"/>
                        <a14:foregroundMark x1="47764" y1="23077" x2="43450" y2="25128"/>
                        <a14:foregroundMark x1="20288" y1="34359" x2="22045" y2="48034"/>
                        <a14:foregroundMark x1="3035" y1="10427" x2="3035" y2="10427"/>
                        <a14:foregroundMark x1="3994" y1="32821" x2="3994" y2="32821"/>
                        <a14:foregroundMark x1="2077" y1="34359" x2="2077" y2="34359"/>
                        <a14:foregroundMark x1="15495" y1="50598" x2="15495" y2="50598"/>
                        <a14:backgroundMark x1="319" y1="24103" x2="319" y2="24103"/>
                      </a14:backgroundRemoval>
                    </a14:imgEffect>
                  </a14:imgLayer>
                </a14:imgProps>
              </a:ext>
              <a:ext uri="{28A0092B-C50C-407E-A947-70E740481C1C}">
                <a14:useLocalDpi xmlns:a14="http://schemas.microsoft.com/office/drawing/2010/main" val="0"/>
              </a:ext>
            </a:extLst>
          </a:blip>
          <a:srcRect/>
          <a:stretch/>
        </p:blipFill>
        <p:spPr bwMode="auto">
          <a:xfrm>
            <a:off x="4635055" y="1294253"/>
            <a:ext cx="2517200" cy="23523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 descr="http://www.paperdollsbygail.com/DoraExplorer.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2062" y1="18653" x2="4669" y2="45855"/>
                        <a14:foregroundMark x1="5447" y1="23316" x2="11673" y2="16062"/>
                        <a14:foregroundMark x1="15175" y1="14508" x2="30739" y2="14508"/>
                        <a14:foregroundMark x1="35798" y1="11399" x2="36965" y2="5181"/>
                        <a14:foregroundMark x1="38911" y1="1554" x2="56809" y2="1554"/>
                        <a14:foregroundMark x1="61479" y1="3368" x2="80545" y2="10363"/>
                        <a14:foregroundMark x1="41634" y1="7513" x2="30350" y2="18135"/>
                        <a14:foregroundMark x1="49027" y1="10622" x2="27237" y2="22798"/>
                        <a14:foregroundMark x1="19455" y1="23057" x2="15175" y2="45855"/>
                        <a14:foregroundMark x1="66926" y1="14508" x2="37354" y2="29016"/>
                        <a14:foregroundMark x1="8560" y1="46632" x2="27626" y2="44819"/>
                        <a14:foregroundMark x1="74708" y1="12953" x2="76265" y2="18912"/>
                        <a14:foregroundMark x1="84047" y1="15544" x2="73152" y2="29275"/>
                        <a14:foregroundMark x1="47860" y1="94560" x2="43191" y2="91710"/>
                        <a14:foregroundMark x1="38911" y1="89119" x2="36965" y2="92746"/>
                        <a14:foregroundMark x1="38911" y1="93523" x2="42023" y2="96891"/>
                        <a14:foregroundMark x1="36576" y1="95337" x2="42023" y2="97927"/>
                        <a14:foregroundMark x1="45136" y1="98705" x2="48249" y2="98705"/>
                        <a14:foregroundMark x1="56420" y1="87565" x2="53307" y2="90933"/>
                        <a14:foregroundMark x1="59144" y1="89637" x2="67704" y2="96891"/>
                        <a14:foregroundMark x1="64202" y1="90155" x2="70039" y2="92746"/>
                        <a14:foregroundMark x1="50973" y1="8290" x2="49805" y2="11917"/>
                        <a14:foregroundMark x1="43580" y1="98187" x2="51751" y2="98964"/>
                        <a14:backgroundMark x1="57977" y1="77461" x2="57977" y2="7746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2747122" y="1674457"/>
            <a:ext cx="1687616" cy="2355457"/>
          </a:xfrm>
          <a:prstGeom prst="rect">
            <a:avLst/>
          </a:prstGeom>
          <a:noFill/>
          <a:effectLst>
            <a:glow rad="38100">
              <a:schemeClr val="tx1"/>
            </a:glow>
            <a:outerShdw blurRad="177800" dist="38100" algn="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24" name="Picture 2" descr="http://www.hdwpapers.com/download/dora_explorer_wallpaper-800x600.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100000" l="22375" r="76875">
                        <a14:backgroundMark x1="45125" y1="79833" x2="45125" y2="79833"/>
                      </a14:backgroundRemoval>
                    </a14:imgEffect>
                  </a14:imgLayer>
                </a14:imgProps>
              </a:ext>
              <a:ext uri="{28A0092B-C50C-407E-A947-70E740481C1C}">
                <a14:useLocalDpi xmlns:a14="http://schemas.microsoft.com/office/drawing/2010/main" val="0"/>
              </a:ext>
            </a:extLst>
          </a:blip>
          <a:srcRect l="22966" r="23094"/>
          <a:stretch/>
        </p:blipFill>
        <p:spPr bwMode="auto">
          <a:xfrm>
            <a:off x="2650718" y="1541431"/>
            <a:ext cx="1880423" cy="26145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6" name="Picture 4" descr="http://4.bp.blogspot.com/_FHzhz1gm0TM/SrGzRT-njcI/AAAAAAAACIo/8kkKdU4rVj8/s320/boots.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715" y1="20979" x2="53140" y2="24825"/>
                        <a14:foregroundMark x1="74879" y1="61888" x2="81643" y2="51049"/>
                        <a14:foregroundMark x1="29952" y1="83217" x2="35266" y2="89860"/>
                        <a14:foregroundMark x1="62802" y1="84266" x2="73913" y2="9545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71702" y="2526859"/>
            <a:ext cx="1080497" cy="1492862"/>
          </a:xfrm>
          <a:prstGeom prst="rect">
            <a:avLst/>
          </a:prstGeom>
          <a:noFill/>
          <a:effectLst>
            <a:glow rad="38100">
              <a:schemeClr val="tx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http://www.n6st.org/Dora-boots-monkey.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36810" y1="27638" x2="48466" y2="27638"/>
                        <a14:backgroundMark x1="38650" y1="18090" x2="38650" y2="180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1665" y="2463740"/>
            <a:ext cx="1375676" cy="1679507"/>
          </a:xfrm>
          <a:prstGeom prst="rect">
            <a:avLst/>
          </a:prstGeom>
          <a:noFill/>
          <a:effectLst>
            <a:glow rad="127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1 Llamada ovalada"/>
          <p:cNvSpPr/>
          <p:nvPr/>
        </p:nvSpPr>
        <p:spPr>
          <a:xfrm>
            <a:off x="3460975" y="865957"/>
            <a:ext cx="1688070" cy="656150"/>
          </a:xfrm>
          <a:prstGeom prst="wedgeEllipseCallout">
            <a:avLst>
              <a:gd name="adj1" fmla="val -30682"/>
              <a:gd name="adj2" fmla="val 878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Đúng rồi!</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6" name="11 CuadroTexto">
            <a:extLst>
              <a:ext uri="{FF2B5EF4-FFF2-40B4-BE49-F238E27FC236}">
                <a16:creationId xmlns:a16="http://schemas.microsoft.com/office/drawing/2014/main" id="{1B335A56-0DE8-4DCB-980A-1B280E5133EC}"/>
              </a:ext>
            </a:extLst>
          </p:cNvPr>
          <p:cNvSpPr txBox="1"/>
          <p:nvPr/>
        </p:nvSpPr>
        <p:spPr>
          <a:xfrm>
            <a:off x="1675247" y="241359"/>
            <a:ext cx="4755789" cy="519976"/>
          </a:xfrm>
          <a:prstGeom prst="flowChartMultidocumen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Trong hang động có con gì?</a:t>
            </a:r>
            <a:endPar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sp>
        <p:nvSpPr>
          <p:cNvPr id="28" name="38 CuadroTexto">
            <a:extLst>
              <a:ext uri="{FF2B5EF4-FFF2-40B4-BE49-F238E27FC236}">
                <a16:creationId xmlns:a16="http://schemas.microsoft.com/office/drawing/2014/main" id="{EBF89296-C457-4067-BE8F-6FDFDE9EBFDD}"/>
              </a:ext>
            </a:extLst>
          </p:cNvPr>
          <p:cNvSpPr txBox="1"/>
          <p:nvPr/>
        </p:nvSpPr>
        <p:spPr>
          <a:xfrm>
            <a:off x="367581" y="3904704"/>
            <a:ext cx="2100737" cy="4154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Đó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là</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con…</a:t>
            </a:r>
          </a:p>
        </p:txBody>
      </p:sp>
      <p:pic>
        <p:nvPicPr>
          <p:cNvPr id="25" name="Picture 2">
            <a:extLst>
              <a:ext uri="{FF2B5EF4-FFF2-40B4-BE49-F238E27FC236}">
                <a16:creationId xmlns:a16="http://schemas.microsoft.com/office/drawing/2014/main" id="{5F2D728F-DCEE-4D96-BF7A-04646355A80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06" y="4350716"/>
            <a:ext cx="688160" cy="68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53581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S_lion.wav"/>
          </p:stSnd>
        </p:sndAc>
      </p:transition>
    </mc:Choice>
    <mc:Fallback xmlns="">
      <p:transition spd="slow">
        <p:circle/>
        <p:sndAc>
          <p:stSnd>
            <p:snd r:embed="rId23" name="S_l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750" tmFilter="0, 0; .2, .5; .8, .5; 1, 0"/>
                                        <p:tgtEl>
                                          <p:spTgt spid="7"/>
                                        </p:tgtEl>
                                      </p:cBhvr>
                                    </p:animEffect>
                                    <p:animScale>
                                      <p:cBhvr>
                                        <p:cTn id="27" dur="375" autoRev="1" fill="hold"/>
                                        <p:tgtEl>
                                          <p:spTgt spid="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eep_right.wav"/>
                                        </p:tgtEl>
                                      </p:cMediaNode>
                                    </p:audio>
                                  </p:sub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2" name="S_lion.wav"/>
                                        </p:tgtEl>
                                      </p:cMediaNode>
                                    </p:audio>
                                  </p:sub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par>
                                <p:cTn id="39" presetID="9" presetClass="emph" presetSubtype="0" grpId="1"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1"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1" presetClass="exit" presetSubtype="0" fill="hold"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750" fill="hold"/>
                                        <p:tgtEl>
                                          <p:spTgt spid="9"/>
                                        </p:tgtEl>
                                        <p:attrNameLst>
                                          <p:attrName>ppt_w</p:attrName>
                                        </p:attrNameLst>
                                      </p:cBhvr>
                                      <p:tavLst>
                                        <p:tav tm="0">
                                          <p:val>
                                            <p:fltVal val="0"/>
                                          </p:val>
                                        </p:tav>
                                        <p:tav tm="100000">
                                          <p:val>
                                            <p:strVal val="#ppt_w"/>
                                          </p:val>
                                        </p:tav>
                                      </p:tavLst>
                                    </p:anim>
                                    <p:anim calcmode="lin" valueType="num">
                                      <p:cBhvr>
                                        <p:cTn id="65" dur="750" fill="hold"/>
                                        <p:tgtEl>
                                          <p:spTgt spid="9"/>
                                        </p:tgtEl>
                                        <p:attrNameLst>
                                          <p:attrName>ppt_h</p:attrName>
                                        </p:attrNameLst>
                                      </p:cBhvr>
                                      <p:tavLst>
                                        <p:tav tm="0">
                                          <p:val>
                                            <p:fltVal val="0"/>
                                          </p:val>
                                        </p:tav>
                                        <p:tav tm="100000">
                                          <p:val>
                                            <p:strVal val="#ppt_h"/>
                                          </p:val>
                                        </p:tav>
                                      </p:tavLst>
                                    </p:anim>
                                    <p:animEffect transition="in" filter="fade">
                                      <p:cBhvr>
                                        <p:cTn id="66" dur="75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Effect transition="in" filter="fade">
                                      <p:cBhvr>
                                        <p:cTn id="74" dur="75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25"/>
                                        </p:tgtEl>
                                        <p:attrNameLst>
                                          <p:attrName>r</p:attrName>
                                        </p:attrNameLst>
                                      </p:cBhvr>
                                    </p:animRot>
                                    <p:animRot by="-240000">
                                      <p:cBhvr>
                                        <p:cTn id="80" dur="200" fill="hold">
                                          <p:stCondLst>
                                            <p:cond delay="200"/>
                                          </p:stCondLst>
                                        </p:cTn>
                                        <p:tgtEl>
                                          <p:spTgt spid="25"/>
                                        </p:tgtEl>
                                        <p:attrNameLst>
                                          <p:attrName>r</p:attrName>
                                        </p:attrNameLst>
                                      </p:cBhvr>
                                    </p:animRot>
                                    <p:animRot by="240000">
                                      <p:cBhvr>
                                        <p:cTn id="81" dur="200" fill="hold">
                                          <p:stCondLst>
                                            <p:cond delay="400"/>
                                          </p:stCondLst>
                                        </p:cTn>
                                        <p:tgtEl>
                                          <p:spTgt spid="25"/>
                                        </p:tgtEl>
                                        <p:attrNameLst>
                                          <p:attrName>r</p:attrName>
                                        </p:attrNameLst>
                                      </p:cBhvr>
                                    </p:animRot>
                                    <p:animRot by="-240000">
                                      <p:cBhvr>
                                        <p:cTn id="82" dur="200" fill="hold">
                                          <p:stCondLst>
                                            <p:cond delay="600"/>
                                          </p:stCondLst>
                                        </p:cTn>
                                        <p:tgtEl>
                                          <p:spTgt spid="25"/>
                                        </p:tgtEl>
                                        <p:attrNameLst>
                                          <p:attrName>r</p:attrName>
                                        </p:attrNameLst>
                                      </p:cBhvr>
                                    </p:animRot>
                                    <p:animRot by="120000">
                                      <p:cBhvr>
                                        <p:cTn id="83" dur="200" fill="hold">
                                          <p:stCondLst>
                                            <p:cond delay="800"/>
                                          </p:stCondLst>
                                        </p:cTn>
                                        <p:tgtEl>
                                          <p:spTgt spid="25"/>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nhacchuongvui_com.wav"/>
                                        </p:tgtEl>
                                      </p:cMediaNode>
                                    </p:audio>
                                  </p:subTnLst>
                                </p:cTn>
                              </p:par>
                            </p:childTnLst>
                          </p:cTn>
                        </p:par>
                      </p:childTnLst>
                    </p:cTn>
                  </p:par>
                </p:childTnLst>
              </p:cTn>
              <p:nextCondLst>
                <p:cond evt="onClick" delay="0">
                  <p:tgtEl>
                    <p:spTgt spid="25"/>
                  </p:tgtEl>
                </p:cond>
              </p:nextCondLst>
            </p:seq>
          </p:childTnLst>
        </p:cTn>
      </p:par>
    </p:tnLst>
    <p:bldLst>
      <p:bldP spid="6" grpId="0" animBg="1"/>
      <p:bldP spid="6" grpId="1" animBg="1"/>
      <p:bldP spid="7" grpId="0" animBg="1"/>
      <p:bldP spid="7" grpId="1" animBg="1"/>
      <p:bldP spid="10" grpId="0" animBg="1"/>
      <p:bldP spid="10" grpId="1" animBg="1"/>
      <p:bldP spid="23"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461985" y="4418660"/>
            <a:ext cx="1777703"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khỉ</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sp>
        <p:nvSpPr>
          <p:cNvPr id="7" name="6 Rectángulo redondeado"/>
          <p:cNvSpPr/>
          <p:nvPr/>
        </p:nvSpPr>
        <p:spPr>
          <a:xfrm>
            <a:off x="3941541" y="4427357"/>
            <a:ext cx="1769064" cy="493623"/>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bò</a:t>
            </a:r>
            <a:endPar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8" name="7 Imagen"/>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94583" y="4217033"/>
            <a:ext cx="414673" cy="415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42042" y="4221511"/>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6359139" y="4418660"/>
            <a:ext cx="1772087"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cừu</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11" name="10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933734" y="4286270"/>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Botón de acción: Sonido">
            <a:hlinkClick r:id="" action="ppaction://noaction" highlightClick="1">
              <a:snd r:embed="rId2" name="s_vaca.wav"/>
            </a:hlinkClick>
          </p:cNvPr>
          <p:cNvSpPr/>
          <p:nvPr/>
        </p:nvSpPr>
        <p:spPr>
          <a:xfrm>
            <a:off x="1547664" y="935414"/>
            <a:ext cx="480060" cy="340193"/>
          </a:xfrm>
          <a:prstGeom prst="actionButtonSound">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24 Flecha derecha">
            <a:hlinkClick r:id="" action="ppaction://hlinkshowjump?jump=nextslide"/>
          </p:cNvPr>
          <p:cNvSpPr/>
          <p:nvPr/>
        </p:nvSpPr>
        <p:spPr>
          <a:xfrm>
            <a:off x="7056276" y="303790"/>
            <a:ext cx="711506" cy="431757"/>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Tiếp</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pic>
        <p:nvPicPr>
          <p:cNvPr id="24" name="Picture 2" descr="http://www.paperdollsbygail.com/DoraExplorer.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2062" y1="18653" x2="4669" y2="45855"/>
                        <a14:foregroundMark x1="5447" y1="23316" x2="11673" y2="16062"/>
                        <a14:foregroundMark x1="15175" y1="14508" x2="30739" y2="14508"/>
                        <a14:foregroundMark x1="35798" y1="11399" x2="36965" y2="5181"/>
                        <a14:foregroundMark x1="38911" y1="1554" x2="56809" y2="1554"/>
                        <a14:foregroundMark x1="61479" y1="3368" x2="80545" y2="10363"/>
                        <a14:foregroundMark x1="41634" y1="7513" x2="30350" y2="18135"/>
                        <a14:foregroundMark x1="49027" y1="10622" x2="27237" y2="22798"/>
                        <a14:foregroundMark x1="19455" y1="23057" x2="15175" y2="45855"/>
                        <a14:foregroundMark x1="66926" y1="14508" x2="37354" y2="29016"/>
                        <a14:foregroundMark x1="8560" y1="46632" x2="27626" y2="44819"/>
                        <a14:foregroundMark x1="74708" y1="12953" x2="76265" y2="18912"/>
                        <a14:foregroundMark x1="84047" y1="15544" x2="73152" y2="29275"/>
                        <a14:foregroundMark x1="47860" y1="94560" x2="43191" y2="91710"/>
                        <a14:foregroundMark x1="38911" y1="89119" x2="36965" y2="92746"/>
                        <a14:foregroundMark x1="38911" y1="93523" x2="42023" y2="96891"/>
                        <a14:foregroundMark x1="36576" y1="95337" x2="42023" y2="97927"/>
                        <a14:foregroundMark x1="45136" y1="98705" x2="48249" y2="98705"/>
                        <a14:foregroundMark x1="56420" y1="87565" x2="53307" y2="90933"/>
                        <a14:foregroundMark x1="59144" y1="89637" x2="67704" y2="96891"/>
                        <a14:foregroundMark x1="64202" y1="90155" x2="70039" y2="92746"/>
                        <a14:foregroundMark x1="50973" y1="8290" x2="49805" y2="11917"/>
                        <a14:foregroundMark x1="43580" y1="98187" x2="51751" y2="98964"/>
                        <a14:backgroundMark x1="57977" y1="77461" x2="57977" y2="7746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2747122" y="1674457"/>
            <a:ext cx="1687616" cy="2355457"/>
          </a:xfrm>
          <a:prstGeom prst="rect">
            <a:avLst/>
          </a:prstGeom>
          <a:noFill/>
          <a:effectLst>
            <a:glow rad="38100">
              <a:schemeClr val="tx1"/>
            </a:glow>
            <a:outerShdw blurRad="177800" dist="38100" algn="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www.hdwpapers.com/download/dora_explorer_wallpaper-800x600.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22375" r="76875">
                        <a14:backgroundMark x1="45125" y1="79833" x2="45125" y2="79833"/>
                      </a14:backgroundRemoval>
                    </a14:imgEffect>
                  </a14:imgLayer>
                </a14:imgProps>
              </a:ext>
              <a:ext uri="{28A0092B-C50C-407E-A947-70E740481C1C}">
                <a14:useLocalDpi xmlns:a14="http://schemas.microsoft.com/office/drawing/2010/main" val="0"/>
              </a:ext>
            </a:extLst>
          </a:blip>
          <a:srcRect l="22966" r="23094"/>
          <a:stretch/>
        </p:blipFill>
        <p:spPr bwMode="auto">
          <a:xfrm>
            <a:off x="2650718" y="1541431"/>
            <a:ext cx="1880423" cy="26145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4.bp.blogspot.com/_FHzhz1gm0TM/SrGzRT-njcI/AAAAAAAACIo/8kkKdU4rVj8/s320/boots.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36715" y1="20979" x2="53140" y2="24825"/>
                        <a14:foregroundMark x1="74879" y1="61888" x2="81643" y2="51049"/>
                        <a14:foregroundMark x1="29952" y1="83217" x2="35266" y2="89860"/>
                        <a14:foregroundMark x1="62802" y1="84266" x2="73913" y2="9545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71702" y="2526859"/>
            <a:ext cx="1080497" cy="1492862"/>
          </a:xfrm>
          <a:prstGeom prst="rect">
            <a:avLst/>
          </a:prstGeom>
          <a:noFill/>
          <a:effectLst>
            <a:glow rad="38100">
              <a:schemeClr val="tx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www.n6st.org/Dora-boots-monkey.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810" y1="27638" x2="48466" y2="27638"/>
                        <a14:backgroundMark x1="38650" y1="18090" x2="38650" y2="180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1665" y="2463740"/>
            <a:ext cx="1375676" cy="1679507"/>
          </a:xfrm>
          <a:prstGeom prst="rect">
            <a:avLst/>
          </a:prstGeom>
          <a:noFill/>
          <a:effectLst>
            <a:glow rad="127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8" name="27 Grupo"/>
          <p:cNvGrpSpPr/>
          <p:nvPr/>
        </p:nvGrpSpPr>
        <p:grpSpPr>
          <a:xfrm>
            <a:off x="5756740" y="2416914"/>
            <a:ext cx="327429" cy="346316"/>
            <a:chOff x="5574118" y="3117617"/>
            <a:chExt cx="383391" cy="383391"/>
          </a:xfrm>
        </p:grpSpPr>
        <p:sp>
          <p:nvSpPr>
            <p:cNvPr id="31" name="30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2" name="31 Elipse"/>
            <p:cNvSpPr/>
            <p:nvPr/>
          </p:nvSpPr>
          <p:spPr>
            <a:xfrm>
              <a:off x="5646215" y="3268848"/>
              <a:ext cx="119483" cy="11948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grpSp>
        <p:nvGrpSpPr>
          <p:cNvPr id="40" name="39 Grupo"/>
          <p:cNvGrpSpPr/>
          <p:nvPr/>
        </p:nvGrpSpPr>
        <p:grpSpPr>
          <a:xfrm>
            <a:off x="5354363" y="2416915"/>
            <a:ext cx="339143" cy="358705"/>
            <a:chOff x="5574118" y="3117617"/>
            <a:chExt cx="383391" cy="383391"/>
          </a:xfrm>
        </p:grpSpPr>
        <p:sp>
          <p:nvSpPr>
            <p:cNvPr id="41" name="40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2" name="41 Elipse"/>
            <p:cNvSpPr/>
            <p:nvPr/>
          </p:nvSpPr>
          <p:spPr>
            <a:xfrm>
              <a:off x="5753484" y="3263625"/>
              <a:ext cx="115357" cy="11535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43" name="Picture 1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4152" b="93141" l="2396" r="93450">
                        <a14:foregroundMark x1="23323" y1="12996" x2="70128" y2="58664"/>
                        <a14:foregroundMark x1="25399" y1="54152" x2="76198" y2="67870"/>
                        <a14:foregroundMark x1="73163" y1="37906" x2="68850" y2="52708"/>
                        <a14:foregroundMark x1="68850" y1="52708" x2="68850" y2="52708"/>
                        <a14:foregroundMark x1="75240" y1="35740" x2="75240" y2="35740"/>
                        <a14:foregroundMark x1="75559" y1="34657" x2="75559" y2="34657"/>
                        <a14:foregroundMark x1="6709" y1="27437" x2="6709" y2="27437"/>
                        <a14:foregroundMark x1="29712" y1="14260" x2="29712" y2="14260"/>
                        <a14:foregroundMark x1="39776" y1="17509" x2="39776" y2="91697"/>
                        <a14:foregroundMark x1="39776" y1="91697" x2="40415" y2="93141"/>
                        <a14:foregroundMark x1="29712" y1="62094" x2="31789" y2="81769"/>
                        <a14:foregroundMark x1="31789" y1="81769" x2="28435" y2="91155"/>
                        <a14:foregroundMark x1="27636" y1="34657" x2="20767" y2="44765"/>
                        <a14:foregroundMark x1="19649" y1="7401" x2="34984" y2="14982"/>
                        <a14:foregroundMark x1="31310" y1="5054" x2="38818" y2="13899"/>
                        <a14:foregroundMark x1="38818" y1="13899" x2="38818" y2="13899"/>
                        <a14:foregroundMark x1="39137" y1="5415" x2="39137" y2="5415"/>
                        <a14:foregroundMark x1="40735" y1="4332" x2="36422" y2="10469"/>
                        <a14:foregroundMark x1="40415" y1="15343" x2="33387" y2="36643"/>
                        <a14:foregroundMark x1="33387" y1="36643" x2="33387" y2="36823"/>
                        <a14:foregroundMark x1="19010" y1="20939" x2="55751" y2="57581"/>
                        <a14:foregroundMark x1="33387" y1="70036" x2="50160" y2="54152"/>
                        <a14:foregroundMark x1="47125" y1="50000" x2="38498" y2="63357"/>
                        <a14:foregroundMark x1="45687" y1="62816" x2="52077" y2="71300"/>
                        <a14:foregroundMark x1="75879" y1="59567" x2="85942" y2="77978"/>
                        <a14:foregroundMark x1="93610" y1="72744" x2="93610" y2="72744"/>
                        <a14:foregroundMark x1="17412" y1="10469" x2="7348" y2="10469"/>
                        <a14:foregroundMark x1="7348" y1="10469" x2="7348" y2="10469"/>
                        <a14:foregroundMark x1="2396" y1="29964" x2="2396" y2="29964"/>
                      </a14:backgroundRemoval>
                    </a14:imgEffect>
                  </a14:imgLayer>
                </a14:imgProps>
              </a:ext>
              <a:ext uri="{28A0092B-C50C-407E-A947-70E740481C1C}">
                <a14:useLocalDpi xmlns:a14="http://schemas.microsoft.com/office/drawing/2010/main" val="0"/>
              </a:ext>
            </a:extLst>
          </a:blip>
          <a:srcRect/>
          <a:stretch/>
        </p:blipFill>
        <p:spPr bwMode="auto">
          <a:xfrm>
            <a:off x="4356895" y="1405613"/>
            <a:ext cx="2673221" cy="23657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25 Llamada ovalada"/>
          <p:cNvSpPr/>
          <p:nvPr/>
        </p:nvSpPr>
        <p:spPr>
          <a:xfrm>
            <a:off x="3460975" y="865957"/>
            <a:ext cx="1688070" cy="656150"/>
          </a:xfrm>
          <a:prstGeom prst="wedgeEllipseCallout">
            <a:avLst>
              <a:gd name="adj1" fmla="val -30682"/>
              <a:gd name="adj2" fmla="val 87838"/>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Xuất sắc!</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7" name="11 CuadroTexto">
            <a:extLst>
              <a:ext uri="{FF2B5EF4-FFF2-40B4-BE49-F238E27FC236}">
                <a16:creationId xmlns:a16="http://schemas.microsoft.com/office/drawing/2014/main" id="{5E67A063-C937-4553-A49F-6A92AC857285}"/>
              </a:ext>
            </a:extLst>
          </p:cNvPr>
          <p:cNvSpPr txBox="1"/>
          <p:nvPr/>
        </p:nvSpPr>
        <p:spPr>
          <a:xfrm>
            <a:off x="1675247" y="241359"/>
            <a:ext cx="4755789" cy="519976"/>
          </a:xfrm>
          <a:prstGeom prst="flowChartMultidocumen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Trong hang động có con gì?</a:t>
            </a:r>
            <a:endPar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sp>
        <p:nvSpPr>
          <p:cNvPr id="34" name="38 CuadroTexto">
            <a:extLst>
              <a:ext uri="{FF2B5EF4-FFF2-40B4-BE49-F238E27FC236}">
                <a16:creationId xmlns:a16="http://schemas.microsoft.com/office/drawing/2014/main" id="{A4A09CCB-3CC1-4FA0-B7E1-1663EEA25D91}"/>
              </a:ext>
            </a:extLst>
          </p:cNvPr>
          <p:cNvSpPr txBox="1"/>
          <p:nvPr/>
        </p:nvSpPr>
        <p:spPr>
          <a:xfrm>
            <a:off x="367581" y="3904704"/>
            <a:ext cx="2100737" cy="4154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Đó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là</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con…</a:t>
            </a:r>
          </a:p>
        </p:txBody>
      </p:sp>
      <p:pic>
        <p:nvPicPr>
          <p:cNvPr id="29" name="Picture 2">
            <a:extLst>
              <a:ext uri="{FF2B5EF4-FFF2-40B4-BE49-F238E27FC236}">
                <a16:creationId xmlns:a16="http://schemas.microsoft.com/office/drawing/2014/main" id="{E9EB6D79-EAF7-4D4A-98CC-41FAA9DC314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06" y="4350716"/>
            <a:ext cx="688160" cy="68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5761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s_vaca.wav"/>
          </p:stSnd>
        </p:sndAc>
      </p:transition>
    </mc:Choice>
    <mc:Fallback xmlns="">
      <p:transition spd="slow">
        <p:circle/>
        <p:sndAc>
          <p:stSnd>
            <p:snd r:embed="rId23" name="s_vac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750" tmFilter="0, 0; .2, .5; .8, .5; 1, 0"/>
                                        <p:tgtEl>
                                          <p:spTgt spid="7"/>
                                        </p:tgtEl>
                                      </p:cBhvr>
                                    </p:animEffect>
                                    <p:animScale>
                                      <p:cBhvr>
                                        <p:cTn id="27" dur="375" autoRev="1" fill="hold"/>
                                        <p:tgtEl>
                                          <p:spTgt spid="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eep_right.wav"/>
                                        </p:tgtEl>
                                      </p:cMediaNode>
                                    </p:audio>
                                  </p:sub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subTnLst>
                                    <p:audio>
                                      <p:cMediaNode>
                                        <p:cTn display="0" masterRel="sameClick">
                                          <p:stCondLst>
                                            <p:cond evt="begin" delay="0">
                                              <p:tn val="28"/>
                                            </p:cond>
                                          </p:stCondLst>
                                          <p:endCondLst>
                                            <p:cond evt="onStopAudio" delay="0">
                                              <p:tgtEl>
                                                <p:sldTgt/>
                                              </p:tgtEl>
                                            </p:cond>
                                          </p:endCondLst>
                                        </p:cTn>
                                        <p:tgtEl>
                                          <p:sndTgt r:embed="rId2" name="s_vaca.wav"/>
                                        </p:tgtEl>
                                      </p:cMediaNode>
                                    </p:audio>
                                  </p:subTnLst>
                                </p:cTn>
                              </p:par>
                              <p:par>
                                <p:cTn id="31" presetID="2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par>
                                <p:cTn id="39" presetID="9" presetClass="emph" presetSubtype="0" grpId="1"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1"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7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78"/>
                                        </p:tgtEl>
                                        <p:attrNameLst>
                                          <p:attrName>style.visibility</p:attrName>
                                        </p:attrNameLst>
                                      </p:cBhvr>
                                      <p:to>
                                        <p:strVal val="visible"/>
                                      </p:to>
                                    </p:se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750" fill="hold"/>
                                        <p:tgtEl>
                                          <p:spTgt spid="9"/>
                                        </p:tgtEl>
                                        <p:attrNameLst>
                                          <p:attrName>ppt_w</p:attrName>
                                        </p:attrNameLst>
                                      </p:cBhvr>
                                      <p:tavLst>
                                        <p:tav tm="0">
                                          <p:val>
                                            <p:fltVal val="0"/>
                                          </p:val>
                                        </p:tav>
                                        <p:tav tm="100000">
                                          <p:val>
                                            <p:strVal val="#ppt_w"/>
                                          </p:val>
                                        </p:tav>
                                      </p:tavLst>
                                    </p:anim>
                                    <p:anim calcmode="lin" valueType="num">
                                      <p:cBhvr>
                                        <p:cTn id="65" dur="750" fill="hold"/>
                                        <p:tgtEl>
                                          <p:spTgt spid="9"/>
                                        </p:tgtEl>
                                        <p:attrNameLst>
                                          <p:attrName>ppt_h</p:attrName>
                                        </p:attrNameLst>
                                      </p:cBhvr>
                                      <p:tavLst>
                                        <p:tav tm="0">
                                          <p:val>
                                            <p:fltVal val="0"/>
                                          </p:val>
                                        </p:tav>
                                        <p:tav tm="100000">
                                          <p:val>
                                            <p:strVal val="#ppt_h"/>
                                          </p:val>
                                        </p:tav>
                                      </p:tavLst>
                                    </p:anim>
                                    <p:animEffect transition="in" filter="fade">
                                      <p:cBhvr>
                                        <p:cTn id="66" dur="75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Effect transition="in" filter="fade">
                                      <p:cBhvr>
                                        <p:cTn id="74" dur="75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29"/>
                                        </p:tgtEl>
                                        <p:attrNameLst>
                                          <p:attrName>r</p:attrName>
                                        </p:attrNameLst>
                                      </p:cBhvr>
                                    </p:animRot>
                                    <p:animRot by="-240000">
                                      <p:cBhvr>
                                        <p:cTn id="80" dur="200" fill="hold">
                                          <p:stCondLst>
                                            <p:cond delay="200"/>
                                          </p:stCondLst>
                                        </p:cTn>
                                        <p:tgtEl>
                                          <p:spTgt spid="29"/>
                                        </p:tgtEl>
                                        <p:attrNameLst>
                                          <p:attrName>r</p:attrName>
                                        </p:attrNameLst>
                                      </p:cBhvr>
                                    </p:animRot>
                                    <p:animRot by="240000">
                                      <p:cBhvr>
                                        <p:cTn id="81" dur="200" fill="hold">
                                          <p:stCondLst>
                                            <p:cond delay="400"/>
                                          </p:stCondLst>
                                        </p:cTn>
                                        <p:tgtEl>
                                          <p:spTgt spid="29"/>
                                        </p:tgtEl>
                                        <p:attrNameLst>
                                          <p:attrName>r</p:attrName>
                                        </p:attrNameLst>
                                      </p:cBhvr>
                                    </p:animRot>
                                    <p:animRot by="-240000">
                                      <p:cBhvr>
                                        <p:cTn id="82" dur="200" fill="hold">
                                          <p:stCondLst>
                                            <p:cond delay="600"/>
                                          </p:stCondLst>
                                        </p:cTn>
                                        <p:tgtEl>
                                          <p:spTgt spid="29"/>
                                        </p:tgtEl>
                                        <p:attrNameLst>
                                          <p:attrName>r</p:attrName>
                                        </p:attrNameLst>
                                      </p:cBhvr>
                                    </p:animRot>
                                    <p:animRot by="120000">
                                      <p:cBhvr>
                                        <p:cTn id="83" dur="200" fill="hold">
                                          <p:stCondLst>
                                            <p:cond delay="800"/>
                                          </p:stCondLst>
                                        </p:cTn>
                                        <p:tgtEl>
                                          <p:spTgt spid="29"/>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nhacchuongvui_com.wav"/>
                                        </p:tgtEl>
                                      </p:cMediaNode>
                                    </p:audio>
                                  </p:subTnLst>
                                </p:cTn>
                              </p:par>
                            </p:childTnLst>
                          </p:cTn>
                        </p:par>
                      </p:childTnLst>
                    </p:cTn>
                  </p:par>
                </p:childTnLst>
              </p:cTn>
              <p:nextCondLst>
                <p:cond evt="onClick" delay="0">
                  <p:tgtEl>
                    <p:spTgt spid="29"/>
                  </p:tgtEl>
                </p:cond>
              </p:nextCondLst>
            </p:seq>
          </p:childTnLst>
        </p:cTn>
      </p:par>
    </p:tnLst>
    <p:bldLst>
      <p:bldP spid="6" grpId="0" animBg="1"/>
      <p:bldP spid="6" grpId="1" animBg="1"/>
      <p:bldP spid="7" grpId="0" animBg="1"/>
      <p:bldP spid="7" grpId="1" animBg="1"/>
      <p:bldP spid="10" grpId="0" animBg="1"/>
      <p:bldP spid="10" grpId="1"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406107" y="4347577"/>
            <a:ext cx="1967636"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ngựa</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sp>
        <p:nvSpPr>
          <p:cNvPr id="7" name="6 Rectángulo redondeado"/>
          <p:cNvSpPr/>
          <p:nvPr/>
        </p:nvSpPr>
        <p:spPr>
          <a:xfrm>
            <a:off x="3795762" y="4355077"/>
            <a:ext cx="1958074" cy="493623"/>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lừa</a:t>
            </a:r>
            <a:endPar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8" name="7 Imagen"/>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37814" y="4144752"/>
            <a:ext cx="414673" cy="415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176096" y="4150428"/>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6129787" y="4346379"/>
            <a:ext cx="1961420"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khỉ</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11" name="10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893714" y="4213989"/>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Botón de acción: Sonido">
            <a:hlinkClick r:id="" action="ppaction://noaction" highlightClick="1">
              <a:snd r:embed="rId2" name="S_burro.wav"/>
            </a:hlinkClick>
          </p:cNvPr>
          <p:cNvSpPr/>
          <p:nvPr/>
        </p:nvSpPr>
        <p:spPr>
          <a:xfrm>
            <a:off x="1547664" y="935414"/>
            <a:ext cx="480060" cy="340193"/>
          </a:xfrm>
          <a:prstGeom prst="actionButtonSound">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24 Flecha derecha">
            <a:hlinkClick r:id="" action="ppaction://hlinkshowjump?jump=nextslide"/>
          </p:cNvPr>
          <p:cNvSpPr/>
          <p:nvPr/>
        </p:nvSpPr>
        <p:spPr>
          <a:xfrm>
            <a:off x="7056276" y="303790"/>
            <a:ext cx="724750" cy="431757"/>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Tiếp</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pic>
        <p:nvPicPr>
          <p:cNvPr id="24" name="Picture 2" descr="http://www.paperdollsbygail.com/DoraExplorer.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2062" y1="18653" x2="4669" y2="45855"/>
                        <a14:foregroundMark x1="5447" y1="23316" x2="11673" y2="16062"/>
                        <a14:foregroundMark x1="15175" y1="14508" x2="30739" y2="14508"/>
                        <a14:foregroundMark x1="35798" y1="11399" x2="36965" y2="5181"/>
                        <a14:foregroundMark x1="38911" y1="1554" x2="56809" y2="1554"/>
                        <a14:foregroundMark x1="61479" y1="3368" x2="80545" y2="10363"/>
                        <a14:foregroundMark x1="41634" y1="7513" x2="30350" y2="18135"/>
                        <a14:foregroundMark x1="49027" y1="10622" x2="27237" y2="22798"/>
                        <a14:foregroundMark x1="19455" y1="23057" x2="15175" y2="45855"/>
                        <a14:foregroundMark x1="66926" y1="14508" x2="37354" y2="29016"/>
                        <a14:foregroundMark x1="8560" y1="46632" x2="27626" y2="44819"/>
                        <a14:foregroundMark x1="74708" y1="12953" x2="76265" y2="18912"/>
                        <a14:foregroundMark x1="84047" y1="15544" x2="73152" y2="29275"/>
                        <a14:foregroundMark x1="47860" y1="94560" x2="43191" y2="91710"/>
                        <a14:foregroundMark x1="38911" y1="89119" x2="36965" y2="92746"/>
                        <a14:foregroundMark x1="38911" y1="93523" x2="42023" y2="96891"/>
                        <a14:foregroundMark x1="36576" y1="95337" x2="42023" y2="97927"/>
                        <a14:foregroundMark x1="45136" y1="98705" x2="48249" y2="98705"/>
                        <a14:foregroundMark x1="56420" y1="87565" x2="53307" y2="90933"/>
                        <a14:foregroundMark x1="59144" y1="89637" x2="67704" y2="96891"/>
                        <a14:foregroundMark x1="64202" y1="90155" x2="70039" y2="92746"/>
                        <a14:foregroundMark x1="50973" y1="8290" x2="49805" y2="11917"/>
                        <a14:foregroundMark x1="43580" y1="98187" x2="51751" y2="98964"/>
                        <a14:backgroundMark x1="57977" y1="77461" x2="57977" y2="7746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2747122" y="1674457"/>
            <a:ext cx="1687616" cy="2355457"/>
          </a:xfrm>
          <a:prstGeom prst="rect">
            <a:avLst/>
          </a:prstGeom>
          <a:noFill/>
          <a:effectLst>
            <a:glow rad="38100">
              <a:schemeClr val="tx1"/>
            </a:glow>
            <a:outerShdw blurRad="177800" dist="38100" algn="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www.hdwpapers.com/download/dora_explorer_wallpaper-800x600.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22375" r="76875">
                        <a14:backgroundMark x1="45125" y1="79833" x2="45125" y2="79833"/>
                      </a14:backgroundRemoval>
                    </a14:imgEffect>
                  </a14:imgLayer>
                </a14:imgProps>
              </a:ext>
              <a:ext uri="{28A0092B-C50C-407E-A947-70E740481C1C}">
                <a14:useLocalDpi xmlns:a14="http://schemas.microsoft.com/office/drawing/2010/main" val="0"/>
              </a:ext>
            </a:extLst>
          </a:blip>
          <a:srcRect l="22966" r="23094"/>
          <a:stretch/>
        </p:blipFill>
        <p:spPr bwMode="auto">
          <a:xfrm>
            <a:off x="2650718" y="1541431"/>
            <a:ext cx="1880423" cy="26145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4.bp.blogspot.com/_FHzhz1gm0TM/SrGzRT-njcI/AAAAAAAACIo/8kkKdU4rVj8/s320/boots.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36715" y1="20979" x2="53140" y2="24825"/>
                        <a14:foregroundMark x1="74879" y1="61888" x2="81643" y2="51049"/>
                        <a14:foregroundMark x1="29952" y1="83217" x2="35266" y2="89860"/>
                        <a14:foregroundMark x1="62802" y1="84266" x2="73913" y2="9545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71702" y="2526859"/>
            <a:ext cx="1080497" cy="1492862"/>
          </a:xfrm>
          <a:prstGeom prst="rect">
            <a:avLst/>
          </a:prstGeom>
          <a:noFill/>
          <a:effectLst>
            <a:glow rad="38100">
              <a:schemeClr val="tx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www.n6st.org/Dora-boots-monkey.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810" y1="27638" x2="48466" y2="27638"/>
                        <a14:backgroundMark x1="38650" y1="18090" x2="38650" y2="180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1665" y="2463740"/>
            <a:ext cx="1375676" cy="1679507"/>
          </a:xfrm>
          <a:prstGeom prst="rect">
            <a:avLst/>
          </a:prstGeom>
          <a:noFill/>
          <a:effectLst>
            <a:glow rad="127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8" name="27 Grupo"/>
          <p:cNvGrpSpPr/>
          <p:nvPr/>
        </p:nvGrpSpPr>
        <p:grpSpPr>
          <a:xfrm>
            <a:off x="5736707" y="2290582"/>
            <a:ext cx="327429" cy="346316"/>
            <a:chOff x="5574118" y="3117617"/>
            <a:chExt cx="383391" cy="383391"/>
          </a:xfrm>
        </p:grpSpPr>
        <p:sp>
          <p:nvSpPr>
            <p:cNvPr id="31" name="30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2" name="31 Elipse"/>
            <p:cNvSpPr/>
            <p:nvPr/>
          </p:nvSpPr>
          <p:spPr>
            <a:xfrm>
              <a:off x="5646215" y="3268848"/>
              <a:ext cx="119483" cy="11948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grpSp>
        <p:nvGrpSpPr>
          <p:cNvPr id="40" name="39 Grupo"/>
          <p:cNvGrpSpPr/>
          <p:nvPr/>
        </p:nvGrpSpPr>
        <p:grpSpPr>
          <a:xfrm>
            <a:off x="5334331" y="2290583"/>
            <a:ext cx="339143" cy="358705"/>
            <a:chOff x="5574118" y="3117617"/>
            <a:chExt cx="383391" cy="383391"/>
          </a:xfrm>
        </p:grpSpPr>
        <p:sp>
          <p:nvSpPr>
            <p:cNvPr id="41" name="40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2" name="41 Elipse"/>
            <p:cNvSpPr/>
            <p:nvPr/>
          </p:nvSpPr>
          <p:spPr>
            <a:xfrm>
              <a:off x="5753484" y="3263625"/>
              <a:ext cx="115357" cy="11535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6" name="Picture 12"/>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639" b="97764" l="4386" r="95395">
                        <a14:foregroundMark x1="39035" y1="5911" x2="36842" y2="18371"/>
                        <a14:foregroundMark x1="39693" y1="3514" x2="39693" y2="3514"/>
                        <a14:foregroundMark x1="9430" y1="7029" x2="9430" y2="7029"/>
                        <a14:foregroundMark x1="6140" y1="10224" x2="6140" y2="10224"/>
                        <a14:foregroundMark x1="27412" y1="29553" x2="27412" y2="29553"/>
                        <a14:foregroundMark x1="27412" y1="29553" x2="25877" y2="35942"/>
                        <a14:foregroundMark x1="13158" y1="28275" x2="13158" y2="28275"/>
                        <a14:foregroundMark x1="11623" y1="28275" x2="10965" y2="32268"/>
                        <a14:foregroundMark x1="10965" y1="27476" x2="9430" y2="31949"/>
                        <a14:foregroundMark x1="4386" y1="40735" x2="4386" y2="40735"/>
                        <a14:foregroundMark x1="74781" y1="97125" x2="74781" y2="97125"/>
                        <a14:foregroundMark x1="94079" y1="79233" x2="94079" y2="79233"/>
                        <a14:foregroundMark x1="95175" y1="84026" x2="95175" y2="84026"/>
                        <a14:foregroundMark x1="95614" y1="77955" x2="95614" y2="88019"/>
                        <a14:foregroundMark x1="75877" y1="97125" x2="75877" y2="97125"/>
                        <a14:foregroundMark x1="53947" y1="92812" x2="53947" y2="92812"/>
                        <a14:foregroundMark x1="39693" y1="85623" x2="39693" y2="85623"/>
                        <a14:foregroundMark x1="36404" y1="87220" x2="41228" y2="84824"/>
                        <a14:foregroundMark x1="51096" y1="93610" x2="55482" y2="88818"/>
                        <a14:foregroundMark x1="36404" y1="97923" x2="38596" y2="94728"/>
                        <a14:foregroundMark x1="25877" y1="17572" x2="17105" y2="25879"/>
                        <a14:foregroundMark x1="10965" y1="3035" x2="10965" y2="3035"/>
                        <a14:foregroundMark x1="45175" y1="23163" x2="45175" y2="45208"/>
                        <a14:foregroundMark x1="41886" y1="1917" x2="41886" y2="1917"/>
                        <a14:foregroundMark x1="10526" y1="639" x2="10526" y2="639"/>
                      </a14:backgroundRemoval>
                    </a14:imgEffect>
                  </a14:imgLayer>
                </a14:imgProps>
              </a:ext>
              <a:ext uri="{28A0092B-C50C-407E-A947-70E740481C1C}">
                <a14:useLocalDpi xmlns:a14="http://schemas.microsoft.com/office/drawing/2010/main" val="0"/>
              </a:ext>
            </a:extLst>
          </a:blip>
          <a:srcRect/>
          <a:stretch/>
        </p:blipFill>
        <p:spPr bwMode="auto">
          <a:xfrm>
            <a:off x="4894132" y="804070"/>
            <a:ext cx="2162144" cy="29682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26 Llamada ovalada"/>
          <p:cNvSpPr/>
          <p:nvPr/>
        </p:nvSpPr>
        <p:spPr>
          <a:xfrm>
            <a:off x="3460975" y="865957"/>
            <a:ext cx="1688070" cy="656150"/>
          </a:xfrm>
          <a:prstGeom prst="wedgeEllipseCallout">
            <a:avLst>
              <a:gd name="adj1" fmla="val -30682"/>
              <a:gd name="adj2" fmla="val 87838"/>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Giỏi quá!</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9" name="11 CuadroTexto">
            <a:extLst>
              <a:ext uri="{FF2B5EF4-FFF2-40B4-BE49-F238E27FC236}">
                <a16:creationId xmlns:a16="http://schemas.microsoft.com/office/drawing/2014/main" id="{40A6AA75-3FC9-4A4E-9193-B83C71C26E8A}"/>
              </a:ext>
            </a:extLst>
          </p:cNvPr>
          <p:cNvSpPr txBox="1"/>
          <p:nvPr/>
        </p:nvSpPr>
        <p:spPr>
          <a:xfrm>
            <a:off x="1675247" y="241359"/>
            <a:ext cx="4755789" cy="519976"/>
          </a:xfrm>
          <a:prstGeom prst="flowChartMultidocumen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Trong hang động có con gì?</a:t>
            </a:r>
            <a:endPar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sp>
        <p:nvSpPr>
          <p:cNvPr id="35" name="38 CuadroTexto">
            <a:extLst>
              <a:ext uri="{FF2B5EF4-FFF2-40B4-BE49-F238E27FC236}">
                <a16:creationId xmlns:a16="http://schemas.microsoft.com/office/drawing/2014/main" id="{19EAC462-F317-409C-9BE0-9660749040FD}"/>
              </a:ext>
            </a:extLst>
          </p:cNvPr>
          <p:cNvSpPr txBox="1"/>
          <p:nvPr/>
        </p:nvSpPr>
        <p:spPr>
          <a:xfrm>
            <a:off x="367581" y="3904704"/>
            <a:ext cx="2100737" cy="4154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Đó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là</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con…</a:t>
            </a:r>
          </a:p>
        </p:txBody>
      </p:sp>
      <p:pic>
        <p:nvPicPr>
          <p:cNvPr id="30" name="Picture 2">
            <a:extLst>
              <a:ext uri="{FF2B5EF4-FFF2-40B4-BE49-F238E27FC236}">
                <a16:creationId xmlns:a16="http://schemas.microsoft.com/office/drawing/2014/main" id="{470F3FD5-C987-44B7-81F7-03E74A4240E7}"/>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06" y="4350716"/>
            <a:ext cx="688160" cy="68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2115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S_burro.wav"/>
          </p:stSnd>
        </p:sndAc>
      </p:transition>
    </mc:Choice>
    <mc:Fallback xmlns="">
      <p:transition spd="slow">
        <p:circle/>
        <p:sndAc>
          <p:stSnd>
            <p:snd r:embed="rId23" name="S_burr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750" tmFilter="0, 0; .2, .5; .8, .5; 1, 0"/>
                                        <p:tgtEl>
                                          <p:spTgt spid="7"/>
                                        </p:tgtEl>
                                      </p:cBhvr>
                                    </p:animEffect>
                                    <p:animScale>
                                      <p:cBhvr>
                                        <p:cTn id="27" dur="375" autoRev="1" fill="hold"/>
                                        <p:tgtEl>
                                          <p:spTgt spid="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eep_right.wav"/>
                                        </p:tgtEl>
                                      </p:cMediaNode>
                                    </p:audio>
                                  </p:sub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par>
                                <p:cTn id="39" presetID="9" presetClass="emph" presetSubtype="0" grpId="1"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1"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7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78"/>
                                        </p:tgtEl>
                                        <p:attrNameLst>
                                          <p:attrName>style.visibility</p:attrName>
                                        </p:attrNameLst>
                                      </p:cBhvr>
                                      <p:to>
                                        <p:strVal val="visible"/>
                                      </p:to>
                                    </p:se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750" fill="hold"/>
                                        <p:tgtEl>
                                          <p:spTgt spid="9"/>
                                        </p:tgtEl>
                                        <p:attrNameLst>
                                          <p:attrName>ppt_w</p:attrName>
                                        </p:attrNameLst>
                                      </p:cBhvr>
                                      <p:tavLst>
                                        <p:tav tm="0">
                                          <p:val>
                                            <p:fltVal val="0"/>
                                          </p:val>
                                        </p:tav>
                                        <p:tav tm="100000">
                                          <p:val>
                                            <p:strVal val="#ppt_w"/>
                                          </p:val>
                                        </p:tav>
                                      </p:tavLst>
                                    </p:anim>
                                    <p:anim calcmode="lin" valueType="num">
                                      <p:cBhvr>
                                        <p:cTn id="65" dur="750" fill="hold"/>
                                        <p:tgtEl>
                                          <p:spTgt spid="9"/>
                                        </p:tgtEl>
                                        <p:attrNameLst>
                                          <p:attrName>ppt_h</p:attrName>
                                        </p:attrNameLst>
                                      </p:cBhvr>
                                      <p:tavLst>
                                        <p:tav tm="0">
                                          <p:val>
                                            <p:fltVal val="0"/>
                                          </p:val>
                                        </p:tav>
                                        <p:tav tm="100000">
                                          <p:val>
                                            <p:strVal val="#ppt_h"/>
                                          </p:val>
                                        </p:tav>
                                      </p:tavLst>
                                    </p:anim>
                                    <p:animEffect transition="in" filter="fade">
                                      <p:cBhvr>
                                        <p:cTn id="66" dur="75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Effect transition="in" filter="fade">
                                      <p:cBhvr>
                                        <p:cTn id="74" dur="75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30"/>
                                        </p:tgtEl>
                                        <p:attrNameLst>
                                          <p:attrName>r</p:attrName>
                                        </p:attrNameLst>
                                      </p:cBhvr>
                                    </p:animRot>
                                    <p:animRot by="-240000">
                                      <p:cBhvr>
                                        <p:cTn id="80" dur="200" fill="hold">
                                          <p:stCondLst>
                                            <p:cond delay="200"/>
                                          </p:stCondLst>
                                        </p:cTn>
                                        <p:tgtEl>
                                          <p:spTgt spid="30"/>
                                        </p:tgtEl>
                                        <p:attrNameLst>
                                          <p:attrName>r</p:attrName>
                                        </p:attrNameLst>
                                      </p:cBhvr>
                                    </p:animRot>
                                    <p:animRot by="240000">
                                      <p:cBhvr>
                                        <p:cTn id="81" dur="200" fill="hold">
                                          <p:stCondLst>
                                            <p:cond delay="400"/>
                                          </p:stCondLst>
                                        </p:cTn>
                                        <p:tgtEl>
                                          <p:spTgt spid="30"/>
                                        </p:tgtEl>
                                        <p:attrNameLst>
                                          <p:attrName>r</p:attrName>
                                        </p:attrNameLst>
                                      </p:cBhvr>
                                    </p:animRot>
                                    <p:animRot by="-240000">
                                      <p:cBhvr>
                                        <p:cTn id="82" dur="200" fill="hold">
                                          <p:stCondLst>
                                            <p:cond delay="600"/>
                                          </p:stCondLst>
                                        </p:cTn>
                                        <p:tgtEl>
                                          <p:spTgt spid="30"/>
                                        </p:tgtEl>
                                        <p:attrNameLst>
                                          <p:attrName>r</p:attrName>
                                        </p:attrNameLst>
                                      </p:cBhvr>
                                    </p:animRot>
                                    <p:animRot by="120000">
                                      <p:cBhvr>
                                        <p:cTn id="83" dur="200" fill="hold">
                                          <p:stCondLst>
                                            <p:cond delay="800"/>
                                          </p:stCondLst>
                                        </p:cTn>
                                        <p:tgtEl>
                                          <p:spTgt spid="3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nhacchuongvui_com.wav"/>
                                        </p:tgtEl>
                                      </p:cMediaNode>
                                    </p:audio>
                                  </p:subTnLst>
                                </p:cTn>
                              </p:par>
                            </p:childTnLst>
                          </p:cTn>
                        </p:par>
                      </p:childTnLst>
                    </p:cTn>
                  </p:par>
                </p:childTnLst>
              </p:cTn>
              <p:nextCondLst>
                <p:cond evt="onClick" delay="0">
                  <p:tgtEl>
                    <p:spTgt spid="30"/>
                  </p:tgtEl>
                </p:cond>
              </p:nextCondLst>
            </p:seq>
          </p:childTnLst>
        </p:cTn>
      </p:par>
    </p:tnLst>
    <p:bldLst>
      <p:bldP spid="6" grpId="0" animBg="1"/>
      <p:bldP spid="6" grpId="1" animBg="1"/>
      <p:bldP spid="7" grpId="0" animBg="1"/>
      <p:bldP spid="7" grpId="1" animBg="1"/>
      <p:bldP spid="10" grpId="0" animBg="1"/>
      <p:bldP spid="10" grpId="1" animBg="1"/>
      <p:bldP spid="25"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981901" y="4337682"/>
            <a:ext cx="1777703"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bò</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sp>
        <p:nvSpPr>
          <p:cNvPr id="7" name="6 Rectángulo redondeado"/>
          <p:cNvSpPr/>
          <p:nvPr/>
        </p:nvSpPr>
        <p:spPr>
          <a:xfrm>
            <a:off x="1594981" y="4348496"/>
            <a:ext cx="1769064" cy="493623"/>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cừu</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8" name="7 Imagen"/>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48023" y="4138170"/>
            <a:ext cx="414673" cy="415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61958" y="4140533"/>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6346657" y="4337682"/>
            <a:ext cx="1772087"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gà</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11" name="10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921252" y="4205292"/>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1 Grupo"/>
          <p:cNvGrpSpPr/>
          <p:nvPr/>
        </p:nvGrpSpPr>
        <p:grpSpPr>
          <a:xfrm>
            <a:off x="5167793" y="2655343"/>
            <a:ext cx="421851" cy="421851"/>
            <a:chOff x="5574118" y="3117617"/>
            <a:chExt cx="383391" cy="383391"/>
          </a:xfrm>
        </p:grpSpPr>
        <p:sp>
          <p:nvSpPr>
            <p:cNvPr id="31" name="30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2" name="31 Elipse"/>
            <p:cNvSpPr/>
            <p:nvPr/>
          </p:nvSpPr>
          <p:spPr>
            <a:xfrm>
              <a:off x="5780902" y="3291043"/>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21" name="20 Botón de acción: Sonido">
            <a:hlinkClick r:id="" action="ppaction://noaction" highlightClick="1">
              <a:snd r:embed="rId2" name="s_oveja.wav"/>
            </a:hlinkClick>
          </p:cNvPr>
          <p:cNvSpPr/>
          <p:nvPr/>
        </p:nvSpPr>
        <p:spPr>
          <a:xfrm>
            <a:off x="1547664" y="935414"/>
            <a:ext cx="480060" cy="340193"/>
          </a:xfrm>
          <a:prstGeom prst="actionButtonSound">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nvGrpSpPr>
          <p:cNvPr id="22" name="21 Grupo"/>
          <p:cNvGrpSpPr/>
          <p:nvPr/>
        </p:nvGrpSpPr>
        <p:grpSpPr>
          <a:xfrm>
            <a:off x="5645471" y="2645146"/>
            <a:ext cx="421851" cy="421851"/>
            <a:chOff x="5574118" y="3117617"/>
            <a:chExt cx="383391" cy="383391"/>
          </a:xfrm>
        </p:grpSpPr>
        <p:sp>
          <p:nvSpPr>
            <p:cNvPr id="23" name="22 Elipse"/>
            <p:cNvSpPr/>
            <p:nvPr/>
          </p:nvSpPr>
          <p:spPr>
            <a:xfrm>
              <a:off x="5574118" y="3117617"/>
              <a:ext cx="383391" cy="383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4" name="23 Elipse"/>
            <p:cNvSpPr/>
            <p:nvPr/>
          </p:nvSpPr>
          <p:spPr>
            <a:xfrm>
              <a:off x="5677875" y="3291043"/>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25" name="24 Flecha derecha">
            <a:hlinkClick r:id="" action="ppaction://hlinkshowjump?jump=nextslide"/>
          </p:cNvPr>
          <p:cNvSpPr/>
          <p:nvPr/>
        </p:nvSpPr>
        <p:spPr>
          <a:xfrm>
            <a:off x="7056275" y="303790"/>
            <a:ext cx="776509" cy="431757"/>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Tiếp</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pic>
        <p:nvPicPr>
          <p:cNvPr id="29" name="Picture 2" descr="http://www.paperdollsbygail.com/DoraExplorer.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2062" y1="18653" x2="4669" y2="45855"/>
                        <a14:foregroundMark x1="5447" y1="23316" x2="11673" y2="16062"/>
                        <a14:foregroundMark x1="15175" y1="14508" x2="30739" y2="14508"/>
                        <a14:foregroundMark x1="35798" y1="11399" x2="36965" y2="5181"/>
                        <a14:foregroundMark x1="38911" y1="1554" x2="56809" y2="1554"/>
                        <a14:foregroundMark x1="61479" y1="3368" x2="80545" y2="10363"/>
                        <a14:foregroundMark x1="41634" y1="7513" x2="30350" y2="18135"/>
                        <a14:foregroundMark x1="49027" y1="10622" x2="27237" y2="22798"/>
                        <a14:foregroundMark x1="19455" y1="23057" x2="15175" y2="45855"/>
                        <a14:foregroundMark x1="66926" y1="14508" x2="37354" y2="29016"/>
                        <a14:foregroundMark x1="8560" y1="46632" x2="27626" y2="44819"/>
                        <a14:foregroundMark x1="74708" y1="12953" x2="76265" y2="18912"/>
                        <a14:foregroundMark x1="84047" y1="15544" x2="73152" y2="29275"/>
                        <a14:foregroundMark x1="47860" y1="94560" x2="43191" y2="91710"/>
                        <a14:foregroundMark x1="38911" y1="89119" x2="36965" y2="92746"/>
                        <a14:foregroundMark x1="38911" y1="93523" x2="42023" y2="96891"/>
                        <a14:foregroundMark x1="36576" y1="95337" x2="42023" y2="97927"/>
                        <a14:foregroundMark x1="45136" y1="98705" x2="48249" y2="98705"/>
                        <a14:foregroundMark x1="56420" y1="87565" x2="53307" y2="90933"/>
                        <a14:foregroundMark x1="59144" y1="89637" x2="67704" y2="96891"/>
                        <a14:foregroundMark x1="64202" y1="90155" x2="70039" y2="92746"/>
                        <a14:foregroundMark x1="50973" y1="8290" x2="49805" y2="11917"/>
                        <a14:foregroundMark x1="43580" y1="98187" x2="51751" y2="98964"/>
                        <a14:backgroundMark x1="57977" y1="77461" x2="57977" y2="7746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2747122" y="1674457"/>
            <a:ext cx="1687616" cy="2355457"/>
          </a:xfrm>
          <a:prstGeom prst="rect">
            <a:avLst/>
          </a:prstGeom>
          <a:noFill/>
          <a:effectLst>
            <a:glow rad="38100">
              <a:schemeClr val="tx1"/>
            </a:glow>
            <a:outerShdw blurRad="177800" dist="38100" algn="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30" name="Picture 2" descr="http://www.hdwpapers.com/download/dora_explorer_wallpaper-800x600.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22375" r="76875">
                        <a14:backgroundMark x1="45125" y1="79833" x2="45125" y2="79833"/>
                      </a14:backgroundRemoval>
                    </a14:imgEffect>
                  </a14:imgLayer>
                </a14:imgProps>
              </a:ext>
              <a:ext uri="{28A0092B-C50C-407E-A947-70E740481C1C}">
                <a14:useLocalDpi xmlns:a14="http://schemas.microsoft.com/office/drawing/2010/main" val="0"/>
              </a:ext>
            </a:extLst>
          </a:blip>
          <a:srcRect l="22966" r="23094"/>
          <a:stretch/>
        </p:blipFill>
        <p:spPr bwMode="auto">
          <a:xfrm>
            <a:off x="2650718" y="1541431"/>
            <a:ext cx="1880423" cy="26145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4" name="Picture 4" descr="http://4.bp.blogspot.com/_FHzhz1gm0TM/SrGzRT-njcI/AAAAAAAACIo/8kkKdU4rVj8/s320/boots.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36715" y1="20979" x2="53140" y2="24825"/>
                        <a14:foregroundMark x1="74879" y1="61888" x2="81643" y2="51049"/>
                        <a14:foregroundMark x1="29952" y1="83217" x2="35266" y2="89860"/>
                        <a14:foregroundMark x1="62802" y1="84266" x2="73913" y2="9545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71702" y="2526859"/>
            <a:ext cx="1080497" cy="1492862"/>
          </a:xfrm>
          <a:prstGeom prst="rect">
            <a:avLst/>
          </a:prstGeom>
          <a:noFill/>
          <a:effectLst>
            <a:glow rad="38100">
              <a:schemeClr val="tx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6" descr="http://www.n6st.org/Dora-boots-monkey.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810" y1="27638" x2="48466" y2="27638"/>
                        <a14:backgroundMark x1="38650" y1="18090" x2="38650" y2="180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1665" y="2463740"/>
            <a:ext cx="1375676" cy="1679507"/>
          </a:xfrm>
          <a:prstGeom prst="rect">
            <a:avLst/>
          </a:prstGeom>
          <a:noFill/>
          <a:effectLst>
            <a:glow rad="127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6" name="Picture 4"/>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762" b="95810" l="1597" r="96486">
                        <a14:foregroundMark x1="18530" y1="21333" x2="76198" y2="48571"/>
                        <a14:foregroundMark x1="76198" y1="48571" x2="77636" y2="48571"/>
                        <a14:foregroundMark x1="78115" y1="38286" x2="45527" y2="54095"/>
                        <a14:foregroundMark x1="92492" y1="39810" x2="92492" y2="39810"/>
                        <a14:foregroundMark x1="96486" y1="39810" x2="96486" y2="39810"/>
                        <a14:foregroundMark x1="69010" y1="32952" x2="69010" y2="32952"/>
                        <a14:foregroundMark x1="75240" y1="34857" x2="25399" y2="36381"/>
                        <a14:foregroundMark x1="35144" y1="42476" x2="47125" y2="49905"/>
                        <a14:foregroundMark x1="36262" y1="52000" x2="67572" y2="56571"/>
                        <a14:foregroundMark x1="67572" y1="56571" x2="73642" y2="54095"/>
                        <a14:foregroundMark x1="81629" y1="41714" x2="80990" y2="60190"/>
                        <a14:foregroundMark x1="80990" y1="34857" x2="40895" y2="28952"/>
                        <a14:foregroundMark x1="40895" y1="28952" x2="20767" y2="12381"/>
                        <a14:foregroundMark x1="51473" y1="23288" x2="69169" y2="33524"/>
                        <a14:foregroundMark x1="50837" y1="22920" x2="51368" y2="23227"/>
                        <a14:foregroundMark x1="44705" y1="19372" x2="45005" y2="19546"/>
                        <a14:foregroundMark x1="20767" y1="5524" x2="39276" y2="16231"/>
                        <a14:foregroundMark x1="69169" y1="33524" x2="78115" y2="29524"/>
                        <a14:foregroundMark x1="19010" y1="8190" x2="6869" y2="26667"/>
                        <a14:foregroundMark x1="6869" y1="26667" x2="5272" y2="30857"/>
                        <a14:foregroundMark x1="20767" y1="19238" x2="16134" y2="17143"/>
                        <a14:foregroundMark x1="39137" y1="95810" x2="39137" y2="95810"/>
                        <a14:foregroundMark x1="77636" y1="95810" x2="77636" y2="95810"/>
                        <a14:foregroundMark x1="1757" y1="28000" x2="1757" y2="28000"/>
                        <a14:foregroundMark x1="17732" y1="762" x2="17732" y2="762"/>
                        <a14:backgroundMark x1="43131" y1="17143" x2="43131" y2="17143"/>
                        <a14:backgroundMark x1="43450" y1="18476" x2="43450" y2="18476"/>
                        <a14:backgroundMark x1="42971" y1="19048" x2="42971" y2="19048"/>
                        <a14:backgroundMark x1="41693" y1="17143" x2="44409" y2="18857"/>
                        <a14:backgroundMark x1="45847" y1="19810" x2="46965" y2="20381"/>
                        <a14:backgroundMark x1="46326" y1="22667" x2="46006" y2="19810"/>
                        <a14:backgroundMark x1="45048" y1="20381" x2="44409" y2="19429"/>
                        <a14:backgroundMark x1="40096" y1="16190" x2="41534" y2="17143"/>
                        <a14:backgroundMark x1="45527" y1="18857" x2="50000" y2="21524"/>
                        <a14:backgroundMark x1="49681" y1="21143" x2="50639" y2="23048"/>
                        <a14:backgroundMark x1="51278" y1="23048" x2="51278" y2="23048"/>
                        <a14:backgroundMark x1="51597" y1="23048" x2="51597" y2="23048"/>
                        <a14:backgroundMark x1="51597" y1="22857" x2="51917" y2="21333"/>
                        <a14:backgroundMark x1="45687" y1="17905" x2="45687" y2="17905"/>
                        <a14:backgroundMark x1="45367" y1="19810" x2="44569" y2="17905"/>
                        <a14:backgroundMark x1="39297" y1="16190" x2="41534" y2="16190"/>
                        <a14:backgroundMark x1="44888" y1="19619" x2="46965" y2="18667"/>
                        <a14:backgroundMark x1="50639" y1="21905" x2="50958" y2="22857"/>
                      </a14:backgroundRemoval>
                    </a14:imgEffect>
                  </a14:imgLayer>
                </a14:imgProps>
              </a:ext>
              <a:ext uri="{28A0092B-C50C-407E-A947-70E740481C1C}">
                <a14:useLocalDpi xmlns:a14="http://schemas.microsoft.com/office/drawing/2010/main" val="0"/>
              </a:ext>
            </a:extLst>
          </a:blip>
          <a:srcRect/>
          <a:stretch/>
        </p:blipFill>
        <p:spPr bwMode="auto">
          <a:xfrm>
            <a:off x="4455061" y="1674456"/>
            <a:ext cx="2562229" cy="21488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26 Llamada ovalada"/>
          <p:cNvSpPr/>
          <p:nvPr/>
        </p:nvSpPr>
        <p:spPr>
          <a:xfrm>
            <a:off x="3460975" y="865957"/>
            <a:ext cx="1688070" cy="656150"/>
          </a:xfrm>
          <a:prstGeom prst="wedgeEllipseCallout">
            <a:avLst>
              <a:gd name="adj1" fmla="val -30682"/>
              <a:gd name="adj2" fmla="val 87838"/>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Tuyệt vời!</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8" name="11 CuadroTexto">
            <a:extLst>
              <a:ext uri="{FF2B5EF4-FFF2-40B4-BE49-F238E27FC236}">
                <a16:creationId xmlns:a16="http://schemas.microsoft.com/office/drawing/2014/main" id="{54A7A614-177D-4439-819A-D57B408E585E}"/>
              </a:ext>
            </a:extLst>
          </p:cNvPr>
          <p:cNvSpPr txBox="1"/>
          <p:nvPr/>
        </p:nvSpPr>
        <p:spPr>
          <a:xfrm>
            <a:off x="1675247" y="241359"/>
            <a:ext cx="4755789" cy="519976"/>
          </a:xfrm>
          <a:prstGeom prst="flowChartMultidocumen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Trong hang động có con gì?</a:t>
            </a:r>
            <a:endPar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sp>
        <p:nvSpPr>
          <p:cNvPr id="38" name="38 CuadroTexto">
            <a:extLst>
              <a:ext uri="{FF2B5EF4-FFF2-40B4-BE49-F238E27FC236}">
                <a16:creationId xmlns:a16="http://schemas.microsoft.com/office/drawing/2014/main" id="{D5EC640B-E228-4EDF-A3B9-FC25B18ACAEF}"/>
              </a:ext>
            </a:extLst>
          </p:cNvPr>
          <p:cNvSpPr txBox="1"/>
          <p:nvPr/>
        </p:nvSpPr>
        <p:spPr>
          <a:xfrm>
            <a:off x="367581" y="3904704"/>
            <a:ext cx="2100737" cy="4154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Đó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là</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con…</a:t>
            </a:r>
          </a:p>
        </p:txBody>
      </p:sp>
      <p:pic>
        <p:nvPicPr>
          <p:cNvPr id="33" name="Picture 2">
            <a:extLst>
              <a:ext uri="{FF2B5EF4-FFF2-40B4-BE49-F238E27FC236}">
                <a16:creationId xmlns:a16="http://schemas.microsoft.com/office/drawing/2014/main" id="{F4E36049-A811-479F-A9B0-32B4CD092306}"/>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06" y="4350716"/>
            <a:ext cx="688160" cy="68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53680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s_oveja.wav"/>
          </p:stSnd>
        </p:sndAc>
      </p:transition>
    </mc:Choice>
    <mc:Fallback xmlns="">
      <p:transition spd="slow">
        <p:circle/>
        <p:sndAc>
          <p:stSnd>
            <p:snd r:embed="rId23" name="s_ovej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750" tmFilter="0, 0; .2, .5; .8, .5; 1, 0"/>
                                        <p:tgtEl>
                                          <p:spTgt spid="7"/>
                                        </p:tgtEl>
                                      </p:cBhvr>
                                    </p:animEffect>
                                    <p:animScale>
                                      <p:cBhvr>
                                        <p:cTn id="27" dur="375" autoRev="1" fill="hold"/>
                                        <p:tgtEl>
                                          <p:spTgt spid="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eep_right.wav"/>
                                        </p:tgtEl>
                                      </p:cMediaNode>
                                    </p:audio>
                                  </p:sub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par>
                                <p:cTn id="39" presetID="9" presetClass="emph" presetSubtype="0" grpId="1"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1"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1" presetClass="exit" presetSubtype="0" fill="hold"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750" fill="hold"/>
                                        <p:tgtEl>
                                          <p:spTgt spid="9"/>
                                        </p:tgtEl>
                                        <p:attrNameLst>
                                          <p:attrName>ppt_w</p:attrName>
                                        </p:attrNameLst>
                                      </p:cBhvr>
                                      <p:tavLst>
                                        <p:tav tm="0">
                                          <p:val>
                                            <p:fltVal val="0"/>
                                          </p:val>
                                        </p:tav>
                                        <p:tav tm="100000">
                                          <p:val>
                                            <p:strVal val="#ppt_w"/>
                                          </p:val>
                                        </p:tav>
                                      </p:tavLst>
                                    </p:anim>
                                    <p:anim calcmode="lin" valueType="num">
                                      <p:cBhvr>
                                        <p:cTn id="65" dur="750" fill="hold"/>
                                        <p:tgtEl>
                                          <p:spTgt spid="9"/>
                                        </p:tgtEl>
                                        <p:attrNameLst>
                                          <p:attrName>ppt_h</p:attrName>
                                        </p:attrNameLst>
                                      </p:cBhvr>
                                      <p:tavLst>
                                        <p:tav tm="0">
                                          <p:val>
                                            <p:fltVal val="0"/>
                                          </p:val>
                                        </p:tav>
                                        <p:tav tm="100000">
                                          <p:val>
                                            <p:strVal val="#ppt_h"/>
                                          </p:val>
                                        </p:tav>
                                      </p:tavLst>
                                    </p:anim>
                                    <p:animEffect transition="in" filter="fade">
                                      <p:cBhvr>
                                        <p:cTn id="66" dur="75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Effect transition="in" filter="fade">
                                      <p:cBhvr>
                                        <p:cTn id="74" dur="75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33"/>
                                        </p:tgtEl>
                                        <p:attrNameLst>
                                          <p:attrName>r</p:attrName>
                                        </p:attrNameLst>
                                      </p:cBhvr>
                                    </p:animRot>
                                    <p:animRot by="-240000">
                                      <p:cBhvr>
                                        <p:cTn id="80" dur="200" fill="hold">
                                          <p:stCondLst>
                                            <p:cond delay="200"/>
                                          </p:stCondLst>
                                        </p:cTn>
                                        <p:tgtEl>
                                          <p:spTgt spid="33"/>
                                        </p:tgtEl>
                                        <p:attrNameLst>
                                          <p:attrName>r</p:attrName>
                                        </p:attrNameLst>
                                      </p:cBhvr>
                                    </p:animRot>
                                    <p:animRot by="240000">
                                      <p:cBhvr>
                                        <p:cTn id="81" dur="200" fill="hold">
                                          <p:stCondLst>
                                            <p:cond delay="400"/>
                                          </p:stCondLst>
                                        </p:cTn>
                                        <p:tgtEl>
                                          <p:spTgt spid="33"/>
                                        </p:tgtEl>
                                        <p:attrNameLst>
                                          <p:attrName>r</p:attrName>
                                        </p:attrNameLst>
                                      </p:cBhvr>
                                    </p:animRot>
                                    <p:animRot by="-240000">
                                      <p:cBhvr>
                                        <p:cTn id="82" dur="200" fill="hold">
                                          <p:stCondLst>
                                            <p:cond delay="600"/>
                                          </p:stCondLst>
                                        </p:cTn>
                                        <p:tgtEl>
                                          <p:spTgt spid="33"/>
                                        </p:tgtEl>
                                        <p:attrNameLst>
                                          <p:attrName>r</p:attrName>
                                        </p:attrNameLst>
                                      </p:cBhvr>
                                    </p:animRot>
                                    <p:animRot by="120000">
                                      <p:cBhvr>
                                        <p:cTn id="83" dur="200" fill="hold">
                                          <p:stCondLst>
                                            <p:cond delay="800"/>
                                          </p:stCondLst>
                                        </p:cTn>
                                        <p:tgtEl>
                                          <p:spTgt spid="33"/>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nhacchuongvui_com.wav"/>
                                        </p:tgtEl>
                                      </p:cMediaNode>
                                    </p:audio>
                                  </p:subTnLst>
                                </p:cTn>
                              </p:par>
                            </p:childTnLst>
                          </p:cTn>
                        </p:par>
                      </p:childTnLst>
                    </p:cTn>
                  </p:par>
                </p:childTnLst>
              </p:cTn>
              <p:nextCondLst>
                <p:cond evt="onClick" delay="0">
                  <p:tgtEl>
                    <p:spTgt spid="33"/>
                  </p:tgtEl>
                </p:cond>
              </p:nextCondLst>
            </p:seq>
          </p:childTnLst>
        </p:cTn>
      </p:par>
    </p:tnLst>
    <p:bldLst>
      <p:bldP spid="6" grpId="0" animBg="1"/>
      <p:bldP spid="6" grpId="1" animBg="1"/>
      <p:bldP spid="7" grpId="0" animBg="1"/>
      <p:bldP spid="7" grpId="1" animBg="1"/>
      <p:bldP spid="10" grpId="0" animBg="1"/>
      <p:bldP spid="10" grpId="1"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901122" y="4401605"/>
            <a:ext cx="1889606"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giun</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sp>
        <p:nvSpPr>
          <p:cNvPr id="7" name="6 Rectángulo redondeado"/>
          <p:cNvSpPr/>
          <p:nvPr/>
        </p:nvSpPr>
        <p:spPr>
          <a:xfrm>
            <a:off x="1513277" y="4408519"/>
            <a:ext cx="1880423" cy="493623"/>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rắn</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8" name="7 Imagen"/>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77678" y="4198194"/>
            <a:ext cx="414673" cy="415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93082" y="4204457"/>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6298503" y="4399821"/>
            <a:ext cx="1883636" cy="502320"/>
          </a:xfrm>
          <a:prstGeom prst="roundRect">
            <a:avLst/>
          </a:prstGeom>
          <a:solidFill>
            <a:schemeClr val="bg2">
              <a:lumMod val="50000"/>
            </a:schemeClr>
          </a:solid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Con </a:t>
            </a:r>
            <a:r>
              <a:rPr kumimoji="0" lang="es-ES_tradnl" sz="2800" b="1" i="0" u="none" strike="noStrike" kern="1200" cap="none" spc="0" normalizeH="0" baseline="0" noProof="0" dirty="0" err="1">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rPr>
              <a:t>lươn</a:t>
            </a:r>
            <a:endParaRPr kumimoji="0" lang="es-ES" sz="2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pic>
        <p:nvPicPr>
          <p:cNvPr id="11" name="10 Imagen"/>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984646" y="4267431"/>
            <a:ext cx="418686" cy="4186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1 Grupo"/>
          <p:cNvGrpSpPr/>
          <p:nvPr/>
        </p:nvGrpSpPr>
        <p:grpSpPr>
          <a:xfrm>
            <a:off x="5183843" y="2298758"/>
            <a:ext cx="288970" cy="363435"/>
            <a:chOff x="5638648" y="3048750"/>
            <a:chExt cx="385293" cy="484580"/>
          </a:xfrm>
        </p:grpSpPr>
        <p:sp>
          <p:nvSpPr>
            <p:cNvPr id="31" name="30 Elipse"/>
            <p:cNvSpPr/>
            <p:nvPr/>
          </p:nvSpPr>
          <p:spPr>
            <a:xfrm rot="1697193">
              <a:off x="5638648" y="3048750"/>
              <a:ext cx="385293" cy="48458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2" name="31 Elipse"/>
            <p:cNvSpPr/>
            <p:nvPr/>
          </p:nvSpPr>
          <p:spPr>
            <a:xfrm>
              <a:off x="5787326" y="3291041"/>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21" name="20 Botón de acción: Sonido">
            <a:hlinkClick r:id="" action="ppaction://noaction" highlightClick="1">
              <a:snd r:embed="rId2" name="s_snake.wav"/>
            </a:hlinkClick>
          </p:cNvPr>
          <p:cNvSpPr/>
          <p:nvPr/>
        </p:nvSpPr>
        <p:spPr>
          <a:xfrm>
            <a:off x="1547664" y="935414"/>
            <a:ext cx="480060" cy="340193"/>
          </a:xfrm>
          <a:prstGeom prst="actionButtonSound">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24 Flecha derecha">
            <a:hlinkClick r:id="" action="ppaction://hlinkshowjump?jump=nextslide"/>
          </p:cNvPr>
          <p:cNvSpPr/>
          <p:nvPr/>
        </p:nvSpPr>
        <p:spPr>
          <a:xfrm>
            <a:off x="7056275" y="303790"/>
            <a:ext cx="828267" cy="431757"/>
          </a:xfrm>
          <a:prstGeom prst="rightArrow">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Tiếp</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grpSp>
        <p:nvGrpSpPr>
          <p:cNvPr id="26" name="25 Grupo"/>
          <p:cNvGrpSpPr/>
          <p:nvPr/>
        </p:nvGrpSpPr>
        <p:grpSpPr>
          <a:xfrm flipH="1">
            <a:off x="5485250" y="2298758"/>
            <a:ext cx="274883" cy="363435"/>
            <a:chOff x="5638650" y="3048750"/>
            <a:chExt cx="385293" cy="484580"/>
          </a:xfrm>
        </p:grpSpPr>
        <p:sp>
          <p:nvSpPr>
            <p:cNvPr id="27" name="26 Elipse"/>
            <p:cNvSpPr/>
            <p:nvPr/>
          </p:nvSpPr>
          <p:spPr>
            <a:xfrm rot="1697193">
              <a:off x="5638650" y="3048750"/>
              <a:ext cx="385293" cy="48458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28 Elipse"/>
            <p:cNvSpPr/>
            <p:nvPr/>
          </p:nvSpPr>
          <p:spPr>
            <a:xfrm>
              <a:off x="5831310" y="3291041"/>
              <a:ext cx="87938" cy="8793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506" b="94333" l="8307" r="94728">
                        <a14:foregroundMark x1="10703" y1="14991" x2="10703" y2="14991"/>
                        <a14:foregroundMark x1="8466" y1="15539" x2="8466" y2="15539"/>
                        <a14:foregroundMark x1="19489" y1="9872" x2="19489" y2="9872"/>
                        <a14:foregroundMark x1="35304" y1="49543" x2="35304" y2="49543"/>
                        <a14:foregroundMark x1="33067" y1="50091" x2="44888" y2="43144"/>
                        <a14:foregroundMark x1="94888" y1="35466" x2="94888" y2="35466"/>
                        <a14:foregroundMark x1="34345" y1="94333" x2="43131" y2="88300"/>
                      </a14:backgroundRemoval>
                    </a14:imgEffect>
                  </a14:imgLayer>
                </a14:imgProps>
              </a:ext>
              <a:ext uri="{28A0092B-C50C-407E-A947-70E740481C1C}">
                <a14:useLocalDpi xmlns:a14="http://schemas.microsoft.com/office/drawing/2010/main" val="0"/>
              </a:ext>
            </a:extLst>
          </a:blip>
          <a:srcRect/>
          <a:stretch/>
        </p:blipFill>
        <p:spPr bwMode="auto">
          <a:xfrm>
            <a:off x="4476949" y="1540064"/>
            <a:ext cx="2519726" cy="22017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 descr="http://www.paperdollsbygail.com/DoraExplorer.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2062" y1="18653" x2="4669" y2="45855"/>
                        <a14:foregroundMark x1="5447" y1="23316" x2="11673" y2="16062"/>
                        <a14:foregroundMark x1="15175" y1="14508" x2="30739" y2="14508"/>
                        <a14:foregroundMark x1="35798" y1="11399" x2="36965" y2="5181"/>
                        <a14:foregroundMark x1="38911" y1="1554" x2="56809" y2="1554"/>
                        <a14:foregroundMark x1="61479" y1="3368" x2="80545" y2="10363"/>
                        <a14:foregroundMark x1="41634" y1="7513" x2="30350" y2="18135"/>
                        <a14:foregroundMark x1="49027" y1="10622" x2="27237" y2="22798"/>
                        <a14:foregroundMark x1="19455" y1="23057" x2="15175" y2="45855"/>
                        <a14:foregroundMark x1="66926" y1="14508" x2="37354" y2="29016"/>
                        <a14:foregroundMark x1="8560" y1="46632" x2="27626" y2="44819"/>
                        <a14:foregroundMark x1="74708" y1="12953" x2="76265" y2="18912"/>
                        <a14:foregroundMark x1="84047" y1="15544" x2="73152" y2="29275"/>
                        <a14:foregroundMark x1="47860" y1="94560" x2="43191" y2="91710"/>
                        <a14:foregroundMark x1="38911" y1="89119" x2="36965" y2="92746"/>
                        <a14:foregroundMark x1="38911" y1="93523" x2="42023" y2="96891"/>
                        <a14:foregroundMark x1="36576" y1="95337" x2="42023" y2="97927"/>
                        <a14:foregroundMark x1="45136" y1="98705" x2="48249" y2="98705"/>
                        <a14:foregroundMark x1="56420" y1="87565" x2="53307" y2="90933"/>
                        <a14:foregroundMark x1="59144" y1="89637" x2="67704" y2="96891"/>
                        <a14:foregroundMark x1="64202" y1="90155" x2="70039" y2="92746"/>
                        <a14:foregroundMark x1="50973" y1="8290" x2="49805" y2="11917"/>
                        <a14:foregroundMark x1="43580" y1="98187" x2="51751" y2="98964"/>
                        <a14:backgroundMark x1="57977" y1="77461" x2="57977" y2="7746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2747122" y="1674457"/>
            <a:ext cx="1687616" cy="2355457"/>
          </a:xfrm>
          <a:prstGeom prst="rect">
            <a:avLst/>
          </a:prstGeom>
          <a:noFill/>
          <a:effectLst>
            <a:glow rad="38100">
              <a:schemeClr val="tx1"/>
            </a:glow>
            <a:outerShdw blurRad="177800" dist="38100" algn="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www.hdwpapers.com/download/dora_explorer_wallpaper-800x600.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100000" l="22375" r="76875">
                        <a14:backgroundMark x1="45125" y1="79833" x2="45125" y2="79833"/>
                      </a14:backgroundRemoval>
                    </a14:imgEffect>
                  </a14:imgLayer>
                </a14:imgProps>
              </a:ext>
              <a:ext uri="{28A0092B-C50C-407E-A947-70E740481C1C}">
                <a14:useLocalDpi xmlns:a14="http://schemas.microsoft.com/office/drawing/2010/main" val="0"/>
              </a:ext>
            </a:extLst>
          </a:blip>
          <a:srcRect l="22966" r="23094"/>
          <a:stretch/>
        </p:blipFill>
        <p:spPr bwMode="auto">
          <a:xfrm>
            <a:off x="2650718" y="1541431"/>
            <a:ext cx="1880423" cy="26145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4.bp.blogspot.com/_FHzhz1gm0TM/SrGzRT-njcI/AAAAAAAACIo/8kkKdU4rVj8/s320/boots.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715" y1="20979" x2="53140" y2="24825"/>
                        <a14:foregroundMark x1="74879" y1="61888" x2="81643" y2="51049"/>
                        <a14:foregroundMark x1="29952" y1="83217" x2="35266" y2="89860"/>
                        <a14:foregroundMark x1="62802" y1="84266" x2="73913" y2="9545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71702" y="2526859"/>
            <a:ext cx="1080497" cy="1492862"/>
          </a:xfrm>
          <a:prstGeom prst="rect">
            <a:avLst/>
          </a:prstGeom>
          <a:noFill/>
          <a:effectLst>
            <a:glow rad="38100">
              <a:schemeClr val="tx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www.n6st.org/Dora-boots-monkey.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36810" y1="27638" x2="48466" y2="27638"/>
                        <a14:backgroundMark x1="38650" y1="18090" x2="38650" y2="180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1665" y="2463740"/>
            <a:ext cx="1375676" cy="1679507"/>
          </a:xfrm>
          <a:prstGeom prst="rect">
            <a:avLst/>
          </a:prstGeom>
          <a:noFill/>
          <a:effectLst>
            <a:glow rad="127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8" name="27 Llamada ovalada"/>
          <p:cNvSpPr/>
          <p:nvPr/>
        </p:nvSpPr>
        <p:spPr>
          <a:xfrm>
            <a:off x="3460975" y="865957"/>
            <a:ext cx="1688070" cy="656150"/>
          </a:xfrm>
          <a:prstGeom prst="wedgeEllipseCallout">
            <a:avLst>
              <a:gd name="adj1" fmla="val -30682"/>
              <a:gd name="adj2" fmla="val 87838"/>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s-ES_tradnl"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Đúng rồi!</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3" name="11 CuadroTexto">
            <a:extLst>
              <a:ext uri="{FF2B5EF4-FFF2-40B4-BE49-F238E27FC236}">
                <a16:creationId xmlns:a16="http://schemas.microsoft.com/office/drawing/2014/main" id="{12BAB6FD-51A0-41B9-A573-BB267B0A3599}"/>
              </a:ext>
            </a:extLst>
          </p:cNvPr>
          <p:cNvSpPr txBox="1"/>
          <p:nvPr/>
        </p:nvSpPr>
        <p:spPr>
          <a:xfrm>
            <a:off x="1675247" y="241359"/>
            <a:ext cx="4755789" cy="519976"/>
          </a:xfrm>
          <a:prstGeom prst="flowChartMultidocumen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Trong hang động có con gì?</a:t>
            </a:r>
            <a:endPar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sp>
        <p:nvSpPr>
          <p:cNvPr id="36" name="38 CuadroTexto">
            <a:extLst>
              <a:ext uri="{FF2B5EF4-FFF2-40B4-BE49-F238E27FC236}">
                <a16:creationId xmlns:a16="http://schemas.microsoft.com/office/drawing/2014/main" id="{7D2F237F-CB1A-4B19-9721-883CFC16AB48}"/>
              </a:ext>
            </a:extLst>
          </p:cNvPr>
          <p:cNvSpPr txBox="1"/>
          <p:nvPr/>
        </p:nvSpPr>
        <p:spPr>
          <a:xfrm>
            <a:off x="367581" y="3904704"/>
            <a:ext cx="2100737" cy="4154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Đó</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s-ES_tradnl" sz="21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là</a:t>
            </a:r>
            <a:r>
              <a:rPr kumimoji="0" lang="es-ES_tradnl"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con…</a:t>
            </a:r>
          </a:p>
        </p:txBody>
      </p:sp>
      <p:pic>
        <p:nvPicPr>
          <p:cNvPr id="30" name="Picture 2">
            <a:extLst>
              <a:ext uri="{FF2B5EF4-FFF2-40B4-BE49-F238E27FC236}">
                <a16:creationId xmlns:a16="http://schemas.microsoft.com/office/drawing/2014/main" id="{F35F9F6F-A138-4101-8362-1D4960812FC3}"/>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06" y="4350716"/>
            <a:ext cx="688160" cy="68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30112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s_snake.wav"/>
          </p:stSnd>
        </p:sndAc>
      </p:transition>
    </mc:Choice>
    <mc:Fallback xmlns="">
      <p:transition spd="slow">
        <p:circle/>
        <p:sndAc>
          <p:stSnd>
            <p:snd r:embed="rId23" name="s_snak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750" tmFilter="0, 0; .2, .5; .8, .5; 1, 0"/>
                                        <p:tgtEl>
                                          <p:spTgt spid="7"/>
                                        </p:tgtEl>
                                      </p:cBhvr>
                                    </p:animEffect>
                                    <p:animScale>
                                      <p:cBhvr>
                                        <p:cTn id="27" dur="375" autoRev="1" fill="hold"/>
                                        <p:tgtEl>
                                          <p:spTgt spid="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eep_right.wav"/>
                                        </p:tgtEl>
                                      </p:cMediaNode>
                                    </p:audio>
                                  </p:sub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2" name="s_snake.wav"/>
                                        </p:tgtEl>
                                      </p:cMediaNode>
                                    </p:audio>
                                  </p:sub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par>
                                <p:cTn id="39" presetID="9" presetClass="emph" presetSubtype="0" grpId="1"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1"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7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78"/>
                                        </p:tgtEl>
                                        <p:attrNameLst>
                                          <p:attrName>style.visibility</p:attrName>
                                        </p:attrNameLst>
                                      </p:cBhvr>
                                      <p:to>
                                        <p:strVal val="visible"/>
                                      </p:to>
                                    </p:se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750" fill="hold"/>
                                        <p:tgtEl>
                                          <p:spTgt spid="9"/>
                                        </p:tgtEl>
                                        <p:attrNameLst>
                                          <p:attrName>ppt_w</p:attrName>
                                        </p:attrNameLst>
                                      </p:cBhvr>
                                      <p:tavLst>
                                        <p:tav tm="0">
                                          <p:val>
                                            <p:fltVal val="0"/>
                                          </p:val>
                                        </p:tav>
                                        <p:tav tm="100000">
                                          <p:val>
                                            <p:strVal val="#ppt_w"/>
                                          </p:val>
                                        </p:tav>
                                      </p:tavLst>
                                    </p:anim>
                                    <p:anim calcmode="lin" valueType="num">
                                      <p:cBhvr>
                                        <p:cTn id="65" dur="750" fill="hold"/>
                                        <p:tgtEl>
                                          <p:spTgt spid="9"/>
                                        </p:tgtEl>
                                        <p:attrNameLst>
                                          <p:attrName>ppt_h</p:attrName>
                                        </p:attrNameLst>
                                      </p:cBhvr>
                                      <p:tavLst>
                                        <p:tav tm="0">
                                          <p:val>
                                            <p:fltVal val="0"/>
                                          </p:val>
                                        </p:tav>
                                        <p:tav tm="100000">
                                          <p:val>
                                            <p:strVal val="#ppt_h"/>
                                          </p:val>
                                        </p:tav>
                                      </p:tavLst>
                                    </p:anim>
                                    <p:animEffect transition="in" filter="fade">
                                      <p:cBhvr>
                                        <p:cTn id="66" dur="75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Effect transition="in" filter="fade">
                                      <p:cBhvr>
                                        <p:cTn id="74" dur="75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30"/>
                                        </p:tgtEl>
                                        <p:attrNameLst>
                                          <p:attrName>r</p:attrName>
                                        </p:attrNameLst>
                                      </p:cBhvr>
                                    </p:animRot>
                                    <p:animRot by="-240000">
                                      <p:cBhvr>
                                        <p:cTn id="80" dur="200" fill="hold">
                                          <p:stCondLst>
                                            <p:cond delay="200"/>
                                          </p:stCondLst>
                                        </p:cTn>
                                        <p:tgtEl>
                                          <p:spTgt spid="30"/>
                                        </p:tgtEl>
                                        <p:attrNameLst>
                                          <p:attrName>r</p:attrName>
                                        </p:attrNameLst>
                                      </p:cBhvr>
                                    </p:animRot>
                                    <p:animRot by="240000">
                                      <p:cBhvr>
                                        <p:cTn id="81" dur="200" fill="hold">
                                          <p:stCondLst>
                                            <p:cond delay="400"/>
                                          </p:stCondLst>
                                        </p:cTn>
                                        <p:tgtEl>
                                          <p:spTgt spid="30"/>
                                        </p:tgtEl>
                                        <p:attrNameLst>
                                          <p:attrName>r</p:attrName>
                                        </p:attrNameLst>
                                      </p:cBhvr>
                                    </p:animRot>
                                    <p:animRot by="-240000">
                                      <p:cBhvr>
                                        <p:cTn id="82" dur="200" fill="hold">
                                          <p:stCondLst>
                                            <p:cond delay="600"/>
                                          </p:stCondLst>
                                        </p:cTn>
                                        <p:tgtEl>
                                          <p:spTgt spid="30"/>
                                        </p:tgtEl>
                                        <p:attrNameLst>
                                          <p:attrName>r</p:attrName>
                                        </p:attrNameLst>
                                      </p:cBhvr>
                                    </p:animRot>
                                    <p:animRot by="120000">
                                      <p:cBhvr>
                                        <p:cTn id="83" dur="200" fill="hold">
                                          <p:stCondLst>
                                            <p:cond delay="800"/>
                                          </p:stCondLst>
                                        </p:cTn>
                                        <p:tgtEl>
                                          <p:spTgt spid="3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nhacchuongvui_com.wav"/>
                                        </p:tgtEl>
                                      </p:cMediaNode>
                                    </p:audio>
                                  </p:subTnLst>
                                </p:cTn>
                              </p:par>
                            </p:childTnLst>
                          </p:cTn>
                        </p:par>
                      </p:childTnLst>
                    </p:cTn>
                  </p:par>
                </p:childTnLst>
              </p:cTn>
              <p:nextCondLst>
                <p:cond evt="onClick" delay="0">
                  <p:tgtEl>
                    <p:spTgt spid="30"/>
                  </p:tgtEl>
                </p:cond>
              </p:nextCondLst>
            </p:seq>
          </p:childTnLst>
        </p:cTn>
      </p:par>
    </p:tnLst>
    <p:bldLst>
      <p:bldP spid="6" grpId="0" animBg="1"/>
      <p:bldP spid="6" grpId="1" animBg="1"/>
      <p:bldP spid="7" grpId="0" animBg="1"/>
      <p:bldP spid="7" grpId="1" animBg="1"/>
      <p:bldP spid="10" grpId="0" animBg="1"/>
      <p:bldP spid="10" grpId="1" animBg="1"/>
      <p:bldP spid="25"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900</Words>
  <Application>Microsoft Office PowerPoint</Application>
  <PresentationFormat>On-screen Show (16:9)</PresentationFormat>
  <Paragraphs>160</Paragraphs>
  <Slides>40</Slides>
  <Notes>16</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.VnArial Narrow</vt:lpstr>
      <vt:lpstr>Arial</vt:lpstr>
      <vt:lpstr>Arial Rounded MT Bold</vt:lpstr>
      <vt:lpstr>Arial-Rounded</vt:lpstr>
      <vt:lpstr>Black Han Sans</vt:lpstr>
      <vt:lpstr>Calibri</vt:lpstr>
      <vt:lpstr>HP001 4 hàng</vt:lpstr>
      <vt:lpstr>SVN-Ziclets</vt:lpstr>
      <vt:lpstr>UTM Avo</vt:lpstr>
      <vt:lpstr>Office Theme</vt:lpstr>
      <vt:lpstr>Tema de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Đoạn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110</cp:revision>
  <dcterms:created xsi:type="dcterms:W3CDTF">2020-12-08T15:48:47Z</dcterms:created>
  <dcterms:modified xsi:type="dcterms:W3CDTF">2026-01-02T12:20:38Z</dcterms:modified>
</cp:coreProperties>
</file>