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3.wav" ContentType="audio/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4"/>
  </p:notesMasterIdLst>
  <p:sldIdLst>
    <p:sldId id="280" r:id="rId3"/>
    <p:sldId id="325" r:id="rId4"/>
    <p:sldId id="537" r:id="rId5"/>
    <p:sldId id="538" r:id="rId6"/>
    <p:sldId id="539" r:id="rId7"/>
    <p:sldId id="260" r:id="rId8"/>
    <p:sldId id="261" r:id="rId9"/>
    <p:sldId id="375" r:id="rId10"/>
    <p:sldId id="282" r:id="rId11"/>
    <p:sldId id="257" r:id="rId12"/>
    <p:sldId id="258" r:id="rId13"/>
    <p:sldId id="531" r:id="rId14"/>
    <p:sldId id="532" r:id="rId15"/>
    <p:sldId id="533" r:id="rId16"/>
    <p:sldId id="483" r:id="rId17"/>
    <p:sldId id="535" r:id="rId18"/>
    <p:sldId id="540" r:id="rId19"/>
    <p:sldId id="259" r:id="rId20"/>
    <p:sldId id="485" r:id="rId21"/>
    <p:sldId id="517" r:id="rId22"/>
    <p:sldId id="513" r:id="rId23"/>
    <p:sldId id="518" r:id="rId24"/>
    <p:sldId id="430" r:id="rId25"/>
    <p:sldId id="264" r:id="rId26"/>
    <p:sldId id="266" r:id="rId27"/>
    <p:sldId id="275" r:id="rId28"/>
    <p:sldId id="274" r:id="rId29"/>
    <p:sldId id="541" r:id="rId30"/>
    <p:sldId id="288" r:id="rId31"/>
    <p:sldId id="286" r:id="rId32"/>
    <p:sldId id="276" r:id="rId33"/>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091"/>
    <a:srgbClr val="BEE395"/>
    <a:srgbClr val="EBF6F9"/>
    <a:srgbClr val="FBD6B7"/>
    <a:srgbClr val="E824B5"/>
    <a:srgbClr val="00DA63"/>
    <a:srgbClr val="0DFF7A"/>
    <a:srgbClr val="A9DA74"/>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966" y="60"/>
      </p:cViewPr>
      <p:guideLst>
        <p:guide orient="horz" pos="162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02-Jan-26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Tác giả kho ppt KNTT: Phan Linh</a:t>
            </a:r>
          </a:p>
          <a:p>
            <a:r>
              <a:rPr lang="en-US"/>
              <a:t>Zalo: 0916.604.268</a:t>
            </a:r>
          </a:p>
          <a:p>
            <a:r>
              <a:rPr lang="en-US"/>
              <a:t>Liên hệ chính chủ đề được hỗ trợ trọn bộ và cập nhật kho ppt mới có lồng ghé AI nhé thầy cô!</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51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cho</a:t>
            </a:r>
            <a:r>
              <a:rPr lang="en-US" dirty="0"/>
              <a:t> HS </a:t>
            </a:r>
            <a:r>
              <a:rPr lang="en-US" dirty="0" err="1"/>
              <a:t>sắp</a:t>
            </a:r>
            <a:r>
              <a:rPr lang="en-US" dirty="0"/>
              <a:t> </a:t>
            </a:r>
            <a:r>
              <a:rPr lang="en-US" dirty="0" err="1"/>
              <a:t>xếp</a:t>
            </a:r>
            <a:r>
              <a:rPr lang="en-US" dirty="0"/>
              <a:t> </a:t>
            </a:r>
            <a:r>
              <a:rPr lang="en-US" dirty="0" err="1"/>
              <a:t>thứ</a:t>
            </a:r>
            <a:r>
              <a:rPr lang="en-US" dirty="0"/>
              <a:t> </a:t>
            </a:r>
            <a:r>
              <a:rPr lang="en-US" dirty="0" err="1"/>
              <a:t>tự</a:t>
            </a:r>
            <a:r>
              <a:rPr lang="en-US" dirty="0"/>
              <a:t> </a:t>
            </a:r>
            <a:r>
              <a:rPr lang="en-US" dirty="0" err="1"/>
              <a:t>tranh</a:t>
            </a:r>
            <a:r>
              <a:rPr lang="en-US" dirty="0"/>
              <a:t> </a:t>
            </a:r>
            <a:r>
              <a:rPr lang="en-US" dirty="0" err="1"/>
              <a:t>theo</a:t>
            </a:r>
            <a:r>
              <a:rPr lang="en-US" dirty="0"/>
              <a:t> </a:t>
            </a:r>
            <a:r>
              <a:rPr lang="en-US" dirty="0" err="1"/>
              <a:t>đúng</a:t>
            </a:r>
            <a:r>
              <a:rPr lang="en-US" dirty="0"/>
              <a:t> </a:t>
            </a:r>
            <a:r>
              <a:rPr lang="en-US" dirty="0" err="1"/>
              <a:t>diễn</a:t>
            </a:r>
            <a:r>
              <a:rPr lang="en-US" dirty="0"/>
              <a:t> </a:t>
            </a:r>
            <a:r>
              <a:rPr lang="en-US" dirty="0" err="1"/>
              <a:t>biến</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992567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cho</a:t>
            </a:r>
            <a:r>
              <a:rPr lang="en-US" dirty="0"/>
              <a:t> HS </a:t>
            </a:r>
            <a:r>
              <a:rPr lang="en-US" dirty="0" err="1"/>
              <a:t>sắp</a:t>
            </a:r>
            <a:r>
              <a:rPr lang="en-US" dirty="0"/>
              <a:t> </a:t>
            </a:r>
            <a:r>
              <a:rPr lang="en-US" dirty="0" err="1"/>
              <a:t>xếp</a:t>
            </a:r>
            <a:r>
              <a:rPr lang="en-US" dirty="0"/>
              <a:t> </a:t>
            </a:r>
            <a:r>
              <a:rPr lang="en-US" dirty="0" err="1"/>
              <a:t>thứ</a:t>
            </a:r>
            <a:r>
              <a:rPr lang="en-US" dirty="0"/>
              <a:t> </a:t>
            </a:r>
            <a:r>
              <a:rPr lang="en-US" dirty="0" err="1"/>
              <a:t>tự</a:t>
            </a:r>
            <a:r>
              <a:rPr lang="en-US" dirty="0"/>
              <a:t> </a:t>
            </a:r>
            <a:r>
              <a:rPr lang="en-US" dirty="0" err="1"/>
              <a:t>tranh</a:t>
            </a:r>
            <a:r>
              <a:rPr lang="en-US" dirty="0"/>
              <a:t> </a:t>
            </a:r>
            <a:r>
              <a:rPr lang="en-US" dirty="0" err="1"/>
              <a:t>theo</a:t>
            </a:r>
            <a:r>
              <a:rPr lang="en-US" dirty="0"/>
              <a:t> </a:t>
            </a:r>
            <a:r>
              <a:rPr lang="en-US" dirty="0" err="1"/>
              <a:t>đúng</a:t>
            </a:r>
            <a:r>
              <a:rPr lang="en-US" dirty="0"/>
              <a:t> </a:t>
            </a:r>
            <a:r>
              <a:rPr lang="en-US" dirty="0" err="1"/>
              <a:t>diễn</a:t>
            </a:r>
            <a:r>
              <a:rPr lang="en-US" dirty="0"/>
              <a:t> </a:t>
            </a:r>
            <a:r>
              <a:rPr lang="en-US" dirty="0" err="1"/>
              <a:t>biến</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1820221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cho</a:t>
            </a:r>
            <a:r>
              <a:rPr lang="en-US" dirty="0"/>
              <a:t> HS </a:t>
            </a:r>
            <a:r>
              <a:rPr lang="en-US" dirty="0" err="1"/>
              <a:t>sắp</a:t>
            </a:r>
            <a:r>
              <a:rPr lang="en-US" dirty="0"/>
              <a:t> </a:t>
            </a:r>
            <a:r>
              <a:rPr lang="en-US" dirty="0" err="1"/>
              <a:t>xếp</a:t>
            </a:r>
            <a:r>
              <a:rPr lang="en-US" dirty="0"/>
              <a:t> </a:t>
            </a:r>
            <a:r>
              <a:rPr lang="en-US" dirty="0" err="1"/>
              <a:t>thứ</a:t>
            </a:r>
            <a:r>
              <a:rPr lang="en-US" dirty="0"/>
              <a:t> </a:t>
            </a:r>
            <a:r>
              <a:rPr lang="en-US" dirty="0" err="1"/>
              <a:t>tự</a:t>
            </a:r>
            <a:r>
              <a:rPr lang="en-US" dirty="0"/>
              <a:t> </a:t>
            </a:r>
            <a:r>
              <a:rPr lang="en-US" dirty="0" err="1"/>
              <a:t>tranh</a:t>
            </a:r>
            <a:r>
              <a:rPr lang="en-US" dirty="0"/>
              <a:t> </a:t>
            </a:r>
            <a:r>
              <a:rPr lang="en-US" dirty="0" err="1"/>
              <a:t>theo</a:t>
            </a:r>
            <a:r>
              <a:rPr lang="en-US" dirty="0"/>
              <a:t> </a:t>
            </a:r>
            <a:r>
              <a:rPr lang="en-US" dirty="0" err="1"/>
              <a:t>đúng</a:t>
            </a:r>
            <a:r>
              <a:rPr lang="en-US" dirty="0"/>
              <a:t> </a:t>
            </a:r>
            <a:r>
              <a:rPr lang="en-US" dirty="0" err="1"/>
              <a:t>diễn</a:t>
            </a:r>
            <a:r>
              <a:rPr lang="en-US" dirty="0"/>
              <a:t> </a:t>
            </a:r>
            <a:r>
              <a:rPr lang="en-US" dirty="0" err="1"/>
              <a:t>biến</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357264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Lắng</a:t>
            </a:r>
            <a:r>
              <a:rPr lang="en-US" dirty="0"/>
              <a:t> </a:t>
            </a:r>
            <a:r>
              <a:rPr lang="en-US" dirty="0" err="1"/>
              <a:t>nghe</a:t>
            </a:r>
            <a:r>
              <a:rPr lang="en-US" dirty="0"/>
              <a:t> </a:t>
            </a:r>
            <a:r>
              <a:rPr lang="en-US" dirty="0" err="1"/>
              <a:t>câu</a:t>
            </a:r>
            <a:r>
              <a:rPr lang="en-US" dirty="0"/>
              <a:t> </a:t>
            </a:r>
            <a:r>
              <a:rPr lang="en-US" dirty="0" err="1"/>
              <a:t>chuyện</a:t>
            </a:r>
            <a:r>
              <a:rPr lang="en-US" dirty="0"/>
              <a:t> </a:t>
            </a:r>
            <a:r>
              <a:rPr lang="en-US" dirty="0" err="1"/>
              <a:t>hoặc</a:t>
            </a:r>
            <a:r>
              <a:rPr lang="en-US" dirty="0"/>
              <a:t> </a:t>
            </a:r>
            <a:r>
              <a:rPr lang="en-US" dirty="0" err="1"/>
              <a:t>GV</a:t>
            </a:r>
            <a:r>
              <a:rPr lang="en-US" dirty="0"/>
              <a:t> </a:t>
            </a:r>
            <a:r>
              <a:rPr lang="en-US" dirty="0" err="1"/>
              <a:t>tắt</a:t>
            </a:r>
            <a:r>
              <a:rPr lang="en-US" dirty="0"/>
              <a:t> </a:t>
            </a:r>
            <a:r>
              <a:rPr lang="en-US" dirty="0" err="1"/>
              <a:t>tiếng</a:t>
            </a:r>
            <a:r>
              <a:rPr lang="en-US" dirty="0"/>
              <a:t> </a:t>
            </a:r>
            <a:r>
              <a:rPr lang="en-US" dirty="0" err="1"/>
              <a:t>và</a:t>
            </a:r>
            <a:r>
              <a:rPr lang="en-US" dirty="0"/>
              <a:t> </a:t>
            </a:r>
            <a:r>
              <a:rPr lang="en-US" dirty="0" err="1"/>
              <a:t>kể</a:t>
            </a:r>
            <a:r>
              <a:rPr lang="en-US" dirty="0"/>
              <a:t> </a:t>
            </a:r>
            <a:r>
              <a:rPr lang="en-US" dirty="0" err="1"/>
              <a:t>mn</a:t>
            </a:r>
            <a:r>
              <a:rPr lang="en-US" dirty="0"/>
              <a:t> </a:t>
            </a:r>
            <a:r>
              <a:rPr lang="en-US" dirty="0" err="1"/>
              <a:t>nhé</a:t>
            </a:r>
            <a:endParaRPr lang="en-US" dirty="0"/>
          </a:p>
        </p:txBody>
      </p:sp>
    </p:spTree>
    <p:extLst>
      <p:ext uri="{BB962C8B-B14F-4D97-AF65-F5344CB8AC3E}">
        <p14:creationId xmlns:p14="http://schemas.microsoft.com/office/powerpoint/2010/main" val="2412510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HS </a:t>
            </a:r>
            <a:r>
              <a:rPr lang="en-US" dirty="0" err="1"/>
              <a:t>kể</a:t>
            </a:r>
            <a:r>
              <a:rPr lang="en-US" dirty="0"/>
              <a:t> </a:t>
            </a:r>
            <a:r>
              <a:rPr lang="en-US" dirty="0" err="1"/>
              <a:t>lại</a:t>
            </a:r>
            <a:r>
              <a:rPr lang="en-US" dirty="0"/>
              <a:t> </a:t>
            </a:r>
            <a:r>
              <a:rPr lang="en-US" dirty="0" err="1"/>
              <a:t>toàn</a:t>
            </a:r>
            <a:r>
              <a:rPr lang="en-US" dirty="0"/>
              <a:t> </a:t>
            </a:r>
            <a:r>
              <a:rPr lang="en-US" dirty="0" err="1"/>
              <a:t>bộ</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1413563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viết từ khó vào bảng con nếu HS còn nhầm lẫn nhiều và thường xuyên. Từ khó mỗi vùng miền sẽ khác nhau nên GV tự linh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0539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1156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324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chiếu</a:t>
            </a:r>
            <a:r>
              <a:rPr lang="en-US" baseline="0" dirty="0"/>
              <a:t> </a:t>
            </a:r>
            <a:r>
              <a:rPr lang="en-US" baseline="0" dirty="0" err="1"/>
              <a:t>cho</a:t>
            </a:r>
            <a:r>
              <a:rPr lang="en-US" baseline="0" dirty="0"/>
              <a:t> HS </a:t>
            </a:r>
            <a:r>
              <a:rPr lang="en-US" baseline="0" dirty="0" err="1"/>
              <a:t>xem</a:t>
            </a:r>
            <a:r>
              <a:rPr lang="en-US" baseline="0" dirty="0"/>
              <a:t> </a:t>
            </a:r>
            <a:r>
              <a:rPr lang="en-US" baseline="0" dirty="0" err="1"/>
              <a:t>cách</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trước</a:t>
            </a:r>
            <a:r>
              <a:rPr lang="en-US" baseline="0" dirty="0"/>
              <a:t>, </a:t>
            </a:r>
            <a:r>
              <a:rPr lang="en-US" baseline="0" dirty="0" err="1"/>
              <a:t>sau</a:t>
            </a:r>
            <a:r>
              <a:rPr lang="en-US" baseline="0" dirty="0"/>
              <a:t> </a:t>
            </a:r>
            <a:r>
              <a:rPr lang="en-US" baseline="0" dirty="0" err="1"/>
              <a:t>đó</a:t>
            </a:r>
            <a:r>
              <a:rPr lang="en-US" baseline="0" dirty="0"/>
              <a:t> </a:t>
            </a:r>
            <a:r>
              <a:rPr lang="en-US" baseline="0" dirty="0" err="1"/>
              <a:t>nhấn</a:t>
            </a:r>
            <a:r>
              <a:rPr lang="en-US" baseline="0" dirty="0"/>
              <a:t> </a:t>
            </a:r>
            <a:r>
              <a:rPr lang="en-US" baseline="0" dirty="0" err="1"/>
              <a:t>tắt</a:t>
            </a:r>
            <a:r>
              <a:rPr lang="en-US" baseline="0" dirty="0"/>
              <a:t> </a:t>
            </a:r>
            <a:r>
              <a:rPr lang="en-US" baseline="0" dirty="0" err="1"/>
              <a:t>màn</a:t>
            </a:r>
            <a:r>
              <a:rPr lang="en-US" baseline="0" dirty="0"/>
              <a:t> </a:t>
            </a:r>
            <a:r>
              <a:rPr lang="en-US" baseline="0" dirty="0" err="1"/>
              <a:t>hình</a:t>
            </a:r>
            <a:r>
              <a:rPr lang="en-US" baseline="0" dirty="0"/>
              <a:t> </a:t>
            </a:r>
            <a:r>
              <a:rPr lang="en-US" baseline="0" dirty="0" err="1"/>
              <a:t>rồi</a:t>
            </a:r>
            <a:r>
              <a:rPr lang="en-US" baseline="0" dirty="0"/>
              <a:t> </a:t>
            </a:r>
            <a:r>
              <a:rPr lang="en-US" baseline="0" dirty="0" err="1"/>
              <a:t>đọc</a:t>
            </a:r>
            <a:r>
              <a:rPr lang="en-US" baseline="0" dirty="0"/>
              <a:t> </a:t>
            </a:r>
            <a:r>
              <a:rPr lang="en-US" baseline="0" dirty="0" err="1"/>
              <a:t>cho</a:t>
            </a:r>
            <a:r>
              <a:rPr lang="en-US" baseline="0" dirty="0"/>
              <a:t> </a:t>
            </a:r>
            <a:r>
              <a:rPr lang="en-US" baseline="0" dirty="0" err="1"/>
              <a:t>hs</a:t>
            </a:r>
            <a:r>
              <a:rPr lang="en-US" baseline="0" dirty="0"/>
              <a:t> </a:t>
            </a:r>
            <a:r>
              <a:rPr lang="en-US" baseline="0" dirty="0" err="1"/>
              <a:t>viết</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29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Tác giả kho ppt KNTT: Phan Linh</a:t>
            </a:r>
          </a:p>
          <a:p>
            <a:r>
              <a:rPr lang="en-US"/>
              <a:t>Zalo: 0916.604.268</a:t>
            </a:r>
          </a:p>
          <a:p>
            <a:r>
              <a:rPr lang="en-US"/>
              <a:t>Liên hệ chính chủ đề được hỗ trợ trọn bộ và cập nhật kho ppt mới có lồng ghé AI nhé thầy cô!</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335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25</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Vì</a:t>
            </a:r>
            <a:r>
              <a:rPr lang="en-US" baseline="0"/>
              <a:t> bài tập đọc liên quan đến các loài vật và tình bạn nên phần này mình làm  game theo chủ đề đó luôn. GV dẫn dắt răng khu rừng đang thiếu vắng các loài vật. Các em hãy là thật tốt các BT để các loài vật quay về nhé! Sau khi 6 con vật xuất hiện, mn enter là có thêm chim chóc bay về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26</a:t>
            </a:fld>
            <a:endParaRPr lang="en-US"/>
          </a:p>
        </p:txBody>
      </p:sp>
    </p:spTree>
    <p:extLst>
      <p:ext uri="{BB962C8B-B14F-4D97-AF65-F5344CB8AC3E}">
        <p14:creationId xmlns:p14="http://schemas.microsoft.com/office/powerpoint/2010/main" val="1591159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Tác giả kho ppt KNTT: Phan Linh</a:t>
            </a:r>
          </a:p>
          <a:p>
            <a:r>
              <a:rPr lang="en-US"/>
              <a:t>Zalo: 0916.604.268</a:t>
            </a:r>
          </a:p>
          <a:p>
            <a:r>
              <a:rPr lang="en-US"/>
              <a:t>Liên hệ chính chủ đề được hỗ trợ trọn bộ và cập nhật kho ppt mới có lồng ghé AI nhé thầy cô!</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29</a:t>
            </a:fld>
            <a:endParaRPr lang="en-US"/>
          </a:p>
        </p:txBody>
      </p:sp>
    </p:spTree>
    <p:extLst>
      <p:ext uri="{BB962C8B-B14F-4D97-AF65-F5344CB8AC3E}">
        <p14:creationId xmlns:p14="http://schemas.microsoft.com/office/powerpoint/2010/main" val="2537631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các quả dâu để tới câu hỏi. Chơi xong click vào mũi tên để tới bài học</a:t>
            </a:r>
          </a:p>
        </p:txBody>
      </p:sp>
    </p:spTree>
    <p:extLst>
      <p:ext uri="{BB962C8B-B14F-4D97-AF65-F5344CB8AC3E}">
        <p14:creationId xmlns:p14="http://schemas.microsoft.com/office/powerpoint/2010/main" val="2711561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answer để ra đáp án</a:t>
            </a:r>
          </a:p>
          <a:p>
            <a:r>
              <a:rPr lang="en-US"/>
              <a:t>Click vào back để quay trở lại</a:t>
            </a:r>
          </a:p>
        </p:txBody>
      </p:sp>
    </p:spTree>
    <p:extLst>
      <p:ext uri="{BB962C8B-B14F-4D97-AF65-F5344CB8AC3E}">
        <p14:creationId xmlns:p14="http://schemas.microsoft.com/office/powerpoint/2010/main" val="578767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answer để ra đáp án</a:t>
            </a:r>
          </a:p>
          <a:p>
            <a:r>
              <a:rPr lang="en-US"/>
              <a:t>Click vào back để quay trở lại</a:t>
            </a:r>
          </a:p>
          <a:p>
            <a:endParaRPr lang="en-US"/>
          </a:p>
        </p:txBody>
      </p:sp>
    </p:spTree>
    <p:extLst>
      <p:ext uri="{BB962C8B-B14F-4D97-AF65-F5344CB8AC3E}">
        <p14:creationId xmlns:p14="http://schemas.microsoft.com/office/powerpoint/2010/main" val="3684189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answer để ra đáp án</a:t>
            </a:r>
          </a:p>
          <a:p>
            <a:r>
              <a:rPr lang="en-US"/>
              <a:t>Click vào back để quay trở lại</a:t>
            </a:r>
          </a:p>
          <a:p>
            <a:endParaRPr lang="en-US"/>
          </a:p>
        </p:txBody>
      </p:sp>
    </p:spTree>
    <p:extLst>
      <p:ext uri="{BB962C8B-B14F-4D97-AF65-F5344CB8AC3E}">
        <p14:creationId xmlns:p14="http://schemas.microsoft.com/office/powerpoint/2010/main" val="713402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answer để ra đáp án</a:t>
            </a:r>
          </a:p>
          <a:p>
            <a:r>
              <a:rPr lang="en-US"/>
              <a:t>Click vào back để quay trở lại</a:t>
            </a:r>
          </a:p>
          <a:p>
            <a:endParaRPr lang="en-US"/>
          </a:p>
        </p:txBody>
      </p:sp>
    </p:spTree>
    <p:extLst>
      <p:ext uri="{BB962C8B-B14F-4D97-AF65-F5344CB8AC3E}">
        <p14:creationId xmlns:p14="http://schemas.microsoft.com/office/powerpoint/2010/main" val="3838359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answer để ra đáp án</a:t>
            </a:r>
          </a:p>
          <a:p>
            <a:r>
              <a:rPr lang="en-US"/>
              <a:t>Click vào back để quay trở lại</a:t>
            </a:r>
          </a:p>
          <a:p>
            <a:endParaRPr lang="en-US"/>
          </a:p>
        </p:txBody>
      </p:sp>
    </p:spTree>
    <p:extLst>
      <p:ext uri="{BB962C8B-B14F-4D97-AF65-F5344CB8AC3E}">
        <p14:creationId xmlns:p14="http://schemas.microsoft.com/office/powerpoint/2010/main" val="699643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‘xoạc”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1393637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8.svg"/><Relationship Id="rId4" Type="http://schemas.openxmlformats.org/officeDocument/2006/relationships/image" Target="../media/image6.svg"/><Relationship Id="rId9"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322656" y="259275"/>
            <a:ext cx="9649534" cy="5133144"/>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grpSp>
    </p:spTree>
    <p:extLst>
      <p:ext uri="{BB962C8B-B14F-4D97-AF65-F5344CB8AC3E}">
        <p14:creationId xmlns:p14="http://schemas.microsoft.com/office/powerpoint/2010/main" val="469076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172846" y="2867658"/>
            <a:ext cx="9343558" cy="2486681"/>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sp>
        <p:nvSpPr>
          <p:cNvPr id="5326" name="Google Shape;5326;p32"/>
          <p:cNvSpPr/>
          <p:nvPr/>
        </p:nvSpPr>
        <p:spPr>
          <a:xfrm>
            <a:off x="5872129" y="468626"/>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327" name="Google Shape;5327;p32"/>
          <p:cNvSpPr/>
          <p:nvPr/>
        </p:nvSpPr>
        <p:spPr>
          <a:xfrm>
            <a:off x="92176"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328" name="Google Shape;5328;p32"/>
          <p:cNvSpPr/>
          <p:nvPr/>
        </p:nvSpPr>
        <p:spPr>
          <a:xfrm>
            <a:off x="8161950" y="2538148"/>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Tree>
    <p:extLst>
      <p:ext uri="{BB962C8B-B14F-4D97-AF65-F5344CB8AC3E}">
        <p14:creationId xmlns:p14="http://schemas.microsoft.com/office/powerpoint/2010/main" val="3082013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948104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68916D-61BD-07F7-E47C-9F4ED7F36E73}"/>
              </a:ext>
            </a:extLst>
          </p:cNvPr>
          <p:cNvGrpSpPr/>
          <p:nvPr userDrawn="1"/>
        </p:nvGrpSpPr>
        <p:grpSpPr>
          <a:xfrm>
            <a:off x="-769548" y="-523834"/>
            <a:ext cx="10683096" cy="6191169"/>
            <a:chOff x="-585077" y="-578806"/>
            <a:chExt cx="20002970" cy="11592310"/>
          </a:xfrm>
        </p:grpSpPr>
        <p:sp>
          <p:nvSpPr>
            <p:cNvPr id="7" name="Freeform 2">
              <a:extLst>
                <a:ext uri="{FF2B5EF4-FFF2-40B4-BE49-F238E27FC236}">
                  <a16:creationId xmlns:a16="http://schemas.microsoft.com/office/drawing/2014/main" id="{3128AFF3-69B1-25FF-BDE5-A1EF129FFE17}"/>
                </a:ext>
              </a:extLst>
            </p:cNvPr>
            <p:cNvSpPr/>
            <p:nvPr/>
          </p:nvSpPr>
          <p:spPr>
            <a:xfrm>
              <a:off x="-207376" y="-578806"/>
              <a:ext cx="6216985" cy="5655631"/>
            </a:xfrm>
            <a:custGeom>
              <a:avLst/>
              <a:gdLst/>
              <a:ahLst/>
              <a:cxnLst/>
              <a:rect l="l" t="t" r="r" b="b"/>
              <a:pathLst>
                <a:path w="6216985" h="5655631">
                  <a:moveTo>
                    <a:pt x="0" y="0"/>
                  </a:moveTo>
                  <a:lnTo>
                    <a:pt x="6216985" y="0"/>
                  </a:lnTo>
                  <a:lnTo>
                    <a:pt x="6216985" y="5655631"/>
                  </a:lnTo>
                  <a:lnTo>
                    <a:pt x="0" y="5655631"/>
                  </a:lnTo>
                  <a:lnTo>
                    <a:pt x="0" y="0"/>
                  </a:lnTo>
                  <a:close/>
                </a:path>
              </a:pathLst>
            </a:custGeom>
            <a:blipFill>
              <a:blip r:embed="rId2"/>
              <a:stretch>
                <a:fillRect l="-8062" t="-27650" r="-8062"/>
              </a:stretch>
            </a:blipFill>
          </p:spPr>
        </p:sp>
        <p:sp>
          <p:nvSpPr>
            <p:cNvPr id="8" name="Freeform 3">
              <a:extLst>
                <a:ext uri="{FF2B5EF4-FFF2-40B4-BE49-F238E27FC236}">
                  <a16:creationId xmlns:a16="http://schemas.microsoft.com/office/drawing/2014/main" id="{64875EC0-CE64-BA5A-90EE-4CD9F7EDD081}"/>
                </a:ext>
              </a:extLst>
            </p:cNvPr>
            <p:cNvSpPr/>
            <p:nvPr/>
          </p:nvSpPr>
          <p:spPr>
            <a:xfrm>
              <a:off x="-207376" y="5048862"/>
              <a:ext cx="6216985" cy="5964642"/>
            </a:xfrm>
            <a:custGeom>
              <a:avLst/>
              <a:gdLst/>
              <a:ahLst/>
              <a:cxnLst/>
              <a:rect l="l" t="t" r="r" b="b"/>
              <a:pathLst>
                <a:path w="6216985" h="5964642">
                  <a:moveTo>
                    <a:pt x="0" y="0"/>
                  </a:moveTo>
                  <a:lnTo>
                    <a:pt x="6216985" y="0"/>
                  </a:lnTo>
                  <a:lnTo>
                    <a:pt x="6216985" y="5964642"/>
                  </a:lnTo>
                  <a:lnTo>
                    <a:pt x="0" y="5964642"/>
                  </a:lnTo>
                  <a:lnTo>
                    <a:pt x="0" y="0"/>
                  </a:lnTo>
                  <a:close/>
                </a:path>
              </a:pathLst>
            </a:custGeom>
            <a:blipFill>
              <a:blip r:embed="rId2"/>
              <a:stretch>
                <a:fillRect l="-8062" r="-8062" b="-21037"/>
              </a:stretch>
            </a:blipFill>
          </p:spPr>
        </p:sp>
        <p:sp>
          <p:nvSpPr>
            <p:cNvPr id="9" name="Freeform 4">
              <a:extLst>
                <a:ext uri="{FF2B5EF4-FFF2-40B4-BE49-F238E27FC236}">
                  <a16:creationId xmlns:a16="http://schemas.microsoft.com/office/drawing/2014/main" id="{BFE0A6D8-6FF9-C495-FA1E-7B32049C9A67}"/>
                </a:ext>
              </a:extLst>
            </p:cNvPr>
            <p:cNvSpPr/>
            <p:nvPr/>
          </p:nvSpPr>
          <p:spPr>
            <a:xfrm>
              <a:off x="6009609" y="-578806"/>
              <a:ext cx="6216985" cy="5627667"/>
            </a:xfrm>
            <a:custGeom>
              <a:avLst/>
              <a:gdLst/>
              <a:ahLst/>
              <a:cxnLst/>
              <a:rect l="l" t="t" r="r" b="b"/>
              <a:pathLst>
                <a:path w="6216985" h="5627667">
                  <a:moveTo>
                    <a:pt x="0" y="0"/>
                  </a:moveTo>
                  <a:lnTo>
                    <a:pt x="6216984" y="0"/>
                  </a:lnTo>
                  <a:lnTo>
                    <a:pt x="6216984" y="5627668"/>
                  </a:lnTo>
                  <a:lnTo>
                    <a:pt x="0" y="5627668"/>
                  </a:lnTo>
                  <a:lnTo>
                    <a:pt x="0" y="0"/>
                  </a:lnTo>
                  <a:close/>
                </a:path>
              </a:pathLst>
            </a:custGeom>
            <a:blipFill>
              <a:blip r:embed="rId2"/>
              <a:stretch>
                <a:fillRect l="-8062" t="-28284" r="-8062"/>
              </a:stretch>
            </a:blipFill>
          </p:spPr>
        </p:sp>
        <p:sp>
          <p:nvSpPr>
            <p:cNvPr id="10" name="Freeform 5">
              <a:extLst>
                <a:ext uri="{FF2B5EF4-FFF2-40B4-BE49-F238E27FC236}">
                  <a16:creationId xmlns:a16="http://schemas.microsoft.com/office/drawing/2014/main" id="{CBAC6C6C-4B08-CF52-EED2-38BCA3E27AF4}"/>
                </a:ext>
              </a:extLst>
            </p:cNvPr>
            <p:cNvSpPr/>
            <p:nvPr/>
          </p:nvSpPr>
          <p:spPr>
            <a:xfrm>
              <a:off x="6009609" y="5048862"/>
              <a:ext cx="6216985" cy="5964642"/>
            </a:xfrm>
            <a:custGeom>
              <a:avLst/>
              <a:gdLst/>
              <a:ahLst/>
              <a:cxnLst/>
              <a:rect l="l" t="t" r="r" b="b"/>
              <a:pathLst>
                <a:path w="6216985" h="5964642">
                  <a:moveTo>
                    <a:pt x="0" y="0"/>
                  </a:moveTo>
                  <a:lnTo>
                    <a:pt x="6216984" y="0"/>
                  </a:lnTo>
                  <a:lnTo>
                    <a:pt x="6216984" y="5964642"/>
                  </a:lnTo>
                  <a:lnTo>
                    <a:pt x="0" y="5964642"/>
                  </a:lnTo>
                  <a:lnTo>
                    <a:pt x="0" y="0"/>
                  </a:lnTo>
                  <a:close/>
                </a:path>
              </a:pathLst>
            </a:custGeom>
            <a:blipFill>
              <a:blip r:embed="rId2"/>
              <a:stretch>
                <a:fillRect l="-8062" r="-8062" b="-21037"/>
              </a:stretch>
            </a:blipFill>
          </p:spPr>
        </p:sp>
        <p:sp>
          <p:nvSpPr>
            <p:cNvPr id="11" name="Freeform 6">
              <a:extLst>
                <a:ext uri="{FF2B5EF4-FFF2-40B4-BE49-F238E27FC236}">
                  <a16:creationId xmlns:a16="http://schemas.microsoft.com/office/drawing/2014/main" id="{9102421C-48EC-D630-274B-364F2F93E3BC}"/>
                </a:ext>
              </a:extLst>
            </p:cNvPr>
            <p:cNvSpPr/>
            <p:nvPr/>
          </p:nvSpPr>
          <p:spPr>
            <a:xfrm>
              <a:off x="12217068" y="-578806"/>
              <a:ext cx="6216985" cy="5627667"/>
            </a:xfrm>
            <a:custGeom>
              <a:avLst/>
              <a:gdLst/>
              <a:ahLst/>
              <a:cxnLst/>
              <a:rect l="l" t="t" r="r" b="b"/>
              <a:pathLst>
                <a:path w="6216985" h="5627667">
                  <a:moveTo>
                    <a:pt x="0" y="0"/>
                  </a:moveTo>
                  <a:lnTo>
                    <a:pt x="6216985" y="0"/>
                  </a:lnTo>
                  <a:lnTo>
                    <a:pt x="6216985" y="5627668"/>
                  </a:lnTo>
                  <a:lnTo>
                    <a:pt x="0" y="5627668"/>
                  </a:lnTo>
                  <a:lnTo>
                    <a:pt x="0" y="0"/>
                  </a:lnTo>
                  <a:close/>
                </a:path>
              </a:pathLst>
            </a:custGeom>
            <a:blipFill>
              <a:blip r:embed="rId2"/>
              <a:stretch>
                <a:fillRect l="-8062" t="-28284" r="-8062"/>
              </a:stretch>
            </a:blipFill>
          </p:spPr>
        </p:sp>
        <p:sp>
          <p:nvSpPr>
            <p:cNvPr id="12" name="Freeform 7">
              <a:extLst>
                <a:ext uri="{FF2B5EF4-FFF2-40B4-BE49-F238E27FC236}">
                  <a16:creationId xmlns:a16="http://schemas.microsoft.com/office/drawing/2014/main" id="{C99CC6E5-F506-91A7-D0BA-C5D31DDCCA55}"/>
                </a:ext>
              </a:extLst>
            </p:cNvPr>
            <p:cNvSpPr/>
            <p:nvPr/>
          </p:nvSpPr>
          <p:spPr>
            <a:xfrm>
              <a:off x="12217068" y="5048862"/>
              <a:ext cx="6216985" cy="5964642"/>
            </a:xfrm>
            <a:custGeom>
              <a:avLst/>
              <a:gdLst/>
              <a:ahLst/>
              <a:cxnLst/>
              <a:rect l="l" t="t" r="r" b="b"/>
              <a:pathLst>
                <a:path w="6216985" h="5964642">
                  <a:moveTo>
                    <a:pt x="0" y="0"/>
                  </a:moveTo>
                  <a:lnTo>
                    <a:pt x="6216985" y="0"/>
                  </a:lnTo>
                  <a:lnTo>
                    <a:pt x="6216985" y="5964642"/>
                  </a:lnTo>
                  <a:lnTo>
                    <a:pt x="0" y="5964642"/>
                  </a:lnTo>
                  <a:lnTo>
                    <a:pt x="0" y="0"/>
                  </a:lnTo>
                  <a:close/>
                </a:path>
              </a:pathLst>
            </a:custGeom>
            <a:blipFill>
              <a:blip r:embed="rId2"/>
              <a:stretch>
                <a:fillRect l="-8062" r="-8062" b="-21037"/>
              </a:stretch>
            </a:blipFill>
          </p:spPr>
        </p:sp>
        <p:grpSp>
          <p:nvGrpSpPr>
            <p:cNvPr id="13" name="Group 8">
              <a:extLst>
                <a:ext uri="{FF2B5EF4-FFF2-40B4-BE49-F238E27FC236}">
                  <a16:creationId xmlns:a16="http://schemas.microsoft.com/office/drawing/2014/main" id="{D81DEA03-ACA5-1DD4-C7C1-AEFFEE10B8EF}"/>
                </a:ext>
              </a:extLst>
            </p:cNvPr>
            <p:cNvGrpSpPr/>
            <p:nvPr/>
          </p:nvGrpSpPr>
          <p:grpSpPr>
            <a:xfrm>
              <a:off x="3859767" y="2935202"/>
              <a:ext cx="11541994" cy="4227319"/>
              <a:chOff x="0" y="0"/>
              <a:chExt cx="3039867" cy="1113368"/>
            </a:xfrm>
          </p:grpSpPr>
          <p:sp>
            <p:nvSpPr>
              <p:cNvPr id="18" name="Freeform 9">
                <a:extLst>
                  <a:ext uri="{FF2B5EF4-FFF2-40B4-BE49-F238E27FC236}">
                    <a16:creationId xmlns:a16="http://schemas.microsoft.com/office/drawing/2014/main" id="{AE97062F-46A9-CD8F-BD55-2BD462DD1D86}"/>
                  </a:ext>
                </a:extLst>
              </p:cNvPr>
              <p:cNvSpPr/>
              <p:nvPr/>
            </p:nvSpPr>
            <p:spPr>
              <a:xfrm>
                <a:off x="0" y="0"/>
                <a:ext cx="3039867" cy="1113368"/>
              </a:xfrm>
              <a:custGeom>
                <a:avLst/>
                <a:gdLst/>
                <a:ahLst/>
                <a:cxnLst/>
                <a:rect l="l" t="t" r="r" b="b"/>
                <a:pathLst>
                  <a:path w="3039867" h="1113368">
                    <a:moveTo>
                      <a:pt x="34209" y="0"/>
                    </a:moveTo>
                    <a:lnTo>
                      <a:pt x="3005658" y="0"/>
                    </a:lnTo>
                    <a:cubicBezTo>
                      <a:pt x="3024551" y="0"/>
                      <a:pt x="3039867" y="15316"/>
                      <a:pt x="3039867" y="34209"/>
                    </a:cubicBezTo>
                    <a:lnTo>
                      <a:pt x="3039867" y="1079159"/>
                    </a:lnTo>
                    <a:cubicBezTo>
                      <a:pt x="3039867" y="1098052"/>
                      <a:pt x="3024551" y="1113368"/>
                      <a:pt x="3005658" y="1113368"/>
                    </a:cubicBezTo>
                    <a:lnTo>
                      <a:pt x="34209" y="1113368"/>
                    </a:lnTo>
                    <a:cubicBezTo>
                      <a:pt x="15316" y="1113368"/>
                      <a:pt x="0" y="1098052"/>
                      <a:pt x="0" y="1079159"/>
                    </a:cubicBezTo>
                    <a:lnTo>
                      <a:pt x="0" y="34209"/>
                    </a:lnTo>
                    <a:cubicBezTo>
                      <a:pt x="0" y="15316"/>
                      <a:pt x="15316" y="0"/>
                      <a:pt x="34209" y="0"/>
                    </a:cubicBezTo>
                    <a:close/>
                  </a:path>
                </a:pathLst>
              </a:custGeom>
              <a:solidFill>
                <a:srgbClr val="FFFFFF"/>
              </a:solidFill>
            </p:spPr>
          </p:sp>
          <p:sp>
            <p:nvSpPr>
              <p:cNvPr id="19" name="TextBox 10">
                <a:extLst>
                  <a:ext uri="{FF2B5EF4-FFF2-40B4-BE49-F238E27FC236}">
                    <a16:creationId xmlns:a16="http://schemas.microsoft.com/office/drawing/2014/main" id="{FAFC04BF-DB1D-3A06-8645-29B9F6486B2A}"/>
                  </a:ext>
                </a:extLst>
              </p:cNvPr>
              <p:cNvSpPr txBox="1"/>
              <p:nvPr/>
            </p:nvSpPr>
            <p:spPr>
              <a:xfrm>
                <a:off x="0" y="-38100"/>
                <a:ext cx="3039867" cy="1151468"/>
              </a:xfrm>
              <a:prstGeom prst="rect">
                <a:avLst/>
              </a:prstGeom>
            </p:spPr>
            <p:txBody>
              <a:bodyPr lIns="50800" tIns="50800" rIns="50800" bIns="50800" rtlCol="0" anchor="ctr"/>
              <a:lstStyle/>
              <a:p>
                <a:pPr algn="ctr">
                  <a:lnSpc>
                    <a:spcPts val="2659"/>
                  </a:lnSpc>
                </a:pPr>
                <a:endParaRPr/>
              </a:p>
            </p:txBody>
          </p:sp>
        </p:grpSp>
        <p:sp>
          <p:nvSpPr>
            <p:cNvPr id="14" name="Freeform 11">
              <a:extLst>
                <a:ext uri="{FF2B5EF4-FFF2-40B4-BE49-F238E27FC236}">
                  <a16:creationId xmlns:a16="http://schemas.microsoft.com/office/drawing/2014/main" id="{2A04B016-459E-13E3-6C7B-CC861D662CB9}"/>
                </a:ext>
              </a:extLst>
            </p:cNvPr>
            <p:cNvSpPr/>
            <p:nvPr/>
          </p:nvSpPr>
          <p:spPr>
            <a:xfrm>
              <a:off x="3031239" y="1439148"/>
              <a:ext cx="13000000" cy="6657083"/>
            </a:xfrm>
            <a:custGeom>
              <a:avLst/>
              <a:gdLst/>
              <a:ahLst/>
              <a:cxnLst/>
              <a:rect l="l" t="t" r="r" b="b"/>
              <a:pathLst>
                <a:path w="13000000" h="6657083">
                  <a:moveTo>
                    <a:pt x="0" y="0"/>
                  </a:moveTo>
                  <a:lnTo>
                    <a:pt x="13000000" y="0"/>
                  </a:lnTo>
                  <a:lnTo>
                    <a:pt x="13000000" y="6657083"/>
                  </a:lnTo>
                  <a:lnTo>
                    <a:pt x="0" y="66570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2">
              <a:extLst>
                <a:ext uri="{FF2B5EF4-FFF2-40B4-BE49-F238E27FC236}">
                  <a16:creationId xmlns:a16="http://schemas.microsoft.com/office/drawing/2014/main" id="{22DD41FF-6123-5F26-5D7E-C08797BAB341}"/>
                </a:ext>
              </a:extLst>
            </p:cNvPr>
            <p:cNvSpPr/>
            <p:nvPr/>
          </p:nvSpPr>
          <p:spPr>
            <a:xfrm>
              <a:off x="-585077" y="8725250"/>
              <a:ext cx="7916161" cy="1362239"/>
            </a:xfrm>
            <a:custGeom>
              <a:avLst/>
              <a:gdLst/>
              <a:ahLst/>
              <a:cxnLst/>
              <a:rect l="l" t="t" r="r" b="b"/>
              <a:pathLst>
                <a:path w="7916161" h="1362239">
                  <a:moveTo>
                    <a:pt x="0" y="0"/>
                  </a:moveTo>
                  <a:lnTo>
                    <a:pt x="7916161" y="0"/>
                  </a:lnTo>
                  <a:lnTo>
                    <a:pt x="7916161" y="1362240"/>
                  </a:lnTo>
                  <a:lnTo>
                    <a:pt x="0" y="13622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3">
              <a:extLst>
                <a:ext uri="{FF2B5EF4-FFF2-40B4-BE49-F238E27FC236}">
                  <a16:creationId xmlns:a16="http://schemas.microsoft.com/office/drawing/2014/main" id="{FF4123A9-617A-05F0-2A9F-2A1379692E9B}"/>
                </a:ext>
              </a:extLst>
            </p:cNvPr>
            <p:cNvSpPr/>
            <p:nvPr/>
          </p:nvSpPr>
          <p:spPr>
            <a:xfrm>
              <a:off x="7409400" y="8725250"/>
              <a:ext cx="7916161" cy="1362239"/>
            </a:xfrm>
            <a:custGeom>
              <a:avLst/>
              <a:gdLst/>
              <a:ahLst/>
              <a:cxnLst/>
              <a:rect l="l" t="t" r="r" b="b"/>
              <a:pathLst>
                <a:path w="7916161" h="1362239">
                  <a:moveTo>
                    <a:pt x="0" y="0"/>
                  </a:moveTo>
                  <a:lnTo>
                    <a:pt x="7916161" y="0"/>
                  </a:lnTo>
                  <a:lnTo>
                    <a:pt x="7916161" y="1362240"/>
                  </a:lnTo>
                  <a:lnTo>
                    <a:pt x="0" y="13622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4">
              <a:extLst>
                <a:ext uri="{FF2B5EF4-FFF2-40B4-BE49-F238E27FC236}">
                  <a16:creationId xmlns:a16="http://schemas.microsoft.com/office/drawing/2014/main" id="{C752719D-8D3F-2015-DDAE-8B170246F3C5}"/>
                </a:ext>
              </a:extLst>
            </p:cNvPr>
            <p:cNvSpPr/>
            <p:nvPr/>
          </p:nvSpPr>
          <p:spPr>
            <a:xfrm>
              <a:off x="15401761" y="8725250"/>
              <a:ext cx="4016132" cy="1362239"/>
            </a:xfrm>
            <a:custGeom>
              <a:avLst/>
              <a:gdLst/>
              <a:ahLst/>
              <a:cxnLst/>
              <a:rect l="l" t="t" r="r" b="b"/>
              <a:pathLst>
                <a:path w="4016132" h="1362239">
                  <a:moveTo>
                    <a:pt x="0" y="0"/>
                  </a:moveTo>
                  <a:lnTo>
                    <a:pt x="4016132" y="0"/>
                  </a:lnTo>
                  <a:lnTo>
                    <a:pt x="4016132" y="1362240"/>
                  </a:lnTo>
                  <a:lnTo>
                    <a:pt x="0" y="1362240"/>
                  </a:lnTo>
                  <a:lnTo>
                    <a:pt x="0" y="0"/>
                  </a:lnTo>
                  <a:close/>
                </a:path>
              </a:pathLst>
            </a:custGeom>
            <a:blipFill>
              <a:blip r:embed="rId5">
                <a:extLst>
                  <a:ext uri="{96DAC541-7B7A-43D3-8B79-37D633B846F1}">
                    <asvg:svgBlip xmlns:asvg="http://schemas.microsoft.com/office/drawing/2016/SVG/main" r:embed="rId6"/>
                  </a:ext>
                </a:extLst>
              </a:blip>
              <a:stretch>
                <a:fillRect r="-97109"/>
              </a:stretch>
            </a:blipFill>
          </p:spPr>
        </p:sp>
      </p:grpSp>
    </p:spTree>
    <p:extLst>
      <p:ext uri="{BB962C8B-B14F-4D97-AF65-F5344CB8AC3E}">
        <p14:creationId xmlns:p14="http://schemas.microsoft.com/office/powerpoint/2010/main" val="1197519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0954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696147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02-Jan-26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21310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02-Jan-26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2120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02-Jan-26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386746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02-Jan-26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15263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02-Jan-26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9592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02-Jan-26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4337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322978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75389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C58717D-432E-4D64-64D7-6AA597470128}"/>
              </a:ext>
            </a:extLst>
          </p:cNvPr>
          <p:cNvGrpSpPr/>
          <p:nvPr userDrawn="1"/>
        </p:nvGrpSpPr>
        <p:grpSpPr>
          <a:xfrm>
            <a:off x="-292539" y="-289403"/>
            <a:ext cx="10001486" cy="5796155"/>
            <a:chOff x="-292539" y="-289403"/>
            <a:chExt cx="10001486" cy="5796155"/>
          </a:xfrm>
        </p:grpSpPr>
        <p:sp>
          <p:nvSpPr>
            <p:cNvPr id="5" name="Freeform 2"/>
            <p:cNvSpPr/>
            <p:nvPr/>
          </p:nvSpPr>
          <p:spPr>
            <a:xfrm>
              <a:off x="-103688" y="-289403"/>
              <a:ext cx="3108493" cy="2827816"/>
            </a:xfrm>
            <a:custGeom>
              <a:avLst/>
              <a:gdLst/>
              <a:ahLst/>
              <a:cxnLst/>
              <a:rect l="l" t="t" r="r" b="b"/>
              <a:pathLst>
                <a:path w="6216985" h="5655631">
                  <a:moveTo>
                    <a:pt x="0" y="0"/>
                  </a:moveTo>
                  <a:lnTo>
                    <a:pt x="6216985" y="0"/>
                  </a:lnTo>
                  <a:lnTo>
                    <a:pt x="6216985" y="5655631"/>
                  </a:lnTo>
                  <a:lnTo>
                    <a:pt x="0" y="5655631"/>
                  </a:lnTo>
                  <a:lnTo>
                    <a:pt x="0" y="0"/>
                  </a:lnTo>
                  <a:close/>
                </a:path>
              </a:pathLst>
            </a:custGeom>
            <a:blipFill>
              <a:blip r:embed="rId2"/>
              <a:stretch>
                <a:fillRect l="-8062" t="-27650" r="-8062"/>
              </a:stretch>
            </a:blipFill>
          </p:spPr>
        </p:sp>
        <p:sp>
          <p:nvSpPr>
            <p:cNvPr id="6" name="Freeform 3"/>
            <p:cNvSpPr/>
            <p:nvPr/>
          </p:nvSpPr>
          <p:spPr>
            <a:xfrm>
              <a:off x="-103688" y="2524431"/>
              <a:ext cx="3108493" cy="2982321"/>
            </a:xfrm>
            <a:custGeom>
              <a:avLst/>
              <a:gdLst/>
              <a:ahLst/>
              <a:cxnLst/>
              <a:rect l="l" t="t" r="r" b="b"/>
              <a:pathLst>
                <a:path w="6216985" h="5964642">
                  <a:moveTo>
                    <a:pt x="0" y="0"/>
                  </a:moveTo>
                  <a:lnTo>
                    <a:pt x="6216985" y="0"/>
                  </a:lnTo>
                  <a:lnTo>
                    <a:pt x="6216985" y="5964642"/>
                  </a:lnTo>
                  <a:lnTo>
                    <a:pt x="0" y="5964642"/>
                  </a:lnTo>
                  <a:lnTo>
                    <a:pt x="0" y="0"/>
                  </a:lnTo>
                  <a:close/>
                </a:path>
              </a:pathLst>
            </a:custGeom>
            <a:blipFill>
              <a:blip r:embed="rId2"/>
              <a:stretch>
                <a:fillRect l="-8062" r="-8062" b="-21037"/>
              </a:stretch>
            </a:blipFill>
          </p:spPr>
        </p:sp>
        <p:sp>
          <p:nvSpPr>
            <p:cNvPr id="7" name="Freeform 4"/>
            <p:cNvSpPr/>
            <p:nvPr/>
          </p:nvSpPr>
          <p:spPr>
            <a:xfrm>
              <a:off x="3004805" y="-289403"/>
              <a:ext cx="3108493" cy="2813834"/>
            </a:xfrm>
            <a:custGeom>
              <a:avLst/>
              <a:gdLst/>
              <a:ahLst/>
              <a:cxnLst/>
              <a:rect l="l" t="t" r="r" b="b"/>
              <a:pathLst>
                <a:path w="6216985" h="5627667">
                  <a:moveTo>
                    <a:pt x="0" y="0"/>
                  </a:moveTo>
                  <a:lnTo>
                    <a:pt x="6216984" y="0"/>
                  </a:lnTo>
                  <a:lnTo>
                    <a:pt x="6216984" y="5627668"/>
                  </a:lnTo>
                  <a:lnTo>
                    <a:pt x="0" y="5627668"/>
                  </a:lnTo>
                  <a:lnTo>
                    <a:pt x="0" y="0"/>
                  </a:lnTo>
                  <a:close/>
                </a:path>
              </a:pathLst>
            </a:custGeom>
            <a:blipFill>
              <a:blip r:embed="rId2"/>
              <a:stretch>
                <a:fillRect l="-8062" t="-28284" r="-8062"/>
              </a:stretch>
            </a:blipFill>
          </p:spPr>
        </p:sp>
        <p:sp>
          <p:nvSpPr>
            <p:cNvPr id="8" name="Freeform 5"/>
            <p:cNvSpPr/>
            <p:nvPr/>
          </p:nvSpPr>
          <p:spPr>
            <a:xfrm>
              <a:off x="3004805" y="2524431"/>
              <a:ext cx="3108493" cy="2982321"/>
            </a:xfrm>
            <a:custGeom>
              <a:avLst/>
              <a:gdLst/>
              <a:ahLst/>
              <a:cxnLst/>
              <a:rect l="l" t="t" r="r" b="b"/>
              <a:pathLst>
                <a:path w="6216985" h="5964642">
                  <a:moveTo>
                    <a:pt x="0" y="0"/>
                  </a:moveTo>
                  <a:lnTo>
                    <a:pt x="6216984" y="0"/>
                  </a:lnTo>
                  <a:lnTo>
                    <a:pt x="6216984" y="5964642"/>
                  </a:lnTo>
                  <a:lnTo>
                    <a:pt x="0" y="5964642"/>
                  </a:lnTo>
                  <a:lnTo>
                    <a:pt x="0" y="0"/>
                  </a:lnTo>
                  <a:close/>
                </a:path>
              </a:pathLst>
            </a:custGeom>
            <a:blipFill>
              <a:blip r:embed="rId2"/>
              <a:stretch>
                <a:fillRect l="-8062" r="-8062" b="-21037"/>
              </a:stretch>
            </a:blipFill>
          </p:spPr>
        </p:sp>
        <p:sp>
          <p:nvSpPr>
            <p:cNvPr id="9" name="Freeform 6"/>
            <p:cNvSpPr/>
            <p:nvPr/>
          </p:nvSpPr>
          <p:spPr>
            <a:xfrm>
              <a:off x="6108534" y="-289403"/>
              <a:ext cx="3108493" cy="2813834"/>
            </a:xfrm>
            <a:custGeom>
              <a:avLst/>
              <a:gdLst/>
              <a:ahLst/>
              <a:cxnLst/>
              <a:rect l="l" t="t" r="r" b="b"/>
              <a:pathLst>
                <a:path w="6216985" h="5627667">
                  <a:moveTo>
                    <a:pt x="0" y="0"/>
                  </a:moveTo>
                  <a:lnTo>
                    <a:pt x="6216985" y="0"/>
                  </a:lnTo>
                  <a:lnTo>
                    <a:pt x="6216985" y="5627668"/>
                  </a:lnTo>
                  <a:lnTo>
                    <a:pt x="0" y="5627668"/>
                  </a:lnTo>
                  <a:lnTo>
                    <a:pt x="0" y="0"/>
                  </a:lnTo>
                  <a:close/>
                </a:path>
              </a:pathLst>
            </a:custGeom>
            <a:blipFill>
              <a:blip r:embed="rId2"/>
              <a:stretch>
                <a:fillRect l="-8062" t="-28284" r="-8062"/>
              </a:stretch>
            </a:blipFill>
          </p:spPr>
        </p:sp>
        <p:sp>
          <p:nvSpPr>
            <p:cNvPr id="10" name="Freeform 7"/>
            <p:cNvSpPr/>
            <p:nvPr/>
          </p:nvSpPr>
          <p:spPr>
            <a:xfrm>
              <a:off x="6108534" y="2524431"/>
              <a:ext cx="3108493" cy="2982321"/>
            </a:xfrm>
            <a:custGeom>
              <a:avLst/>
              <a:gdLst/>
              <a:ahLst/>
              <a:cxnLst/>
              <a:rect l="l" t="t" r="r" b="b"/>
              <a:pathLst>
                <a:path w="6216985" h="5964642">
                  <a:moveTo>
                    <a:pt x="0" y="0"/>
                  </a:moveTo>
                  <a:lnTo>
                    <a:pt x="6216985" y="0"/>
                  </a:lnTo>
                  <a:lnTo>
                    <a:pt x="6216985" y="5964642"/>
                  </a:lnTo>
                  <a:lnTo>
                    <a:pt x="0" y="5964642"/>
                  </a:lnTo>
                  <a:lnTo>
                    <a:pt x="0" y="0"/>
                  </a:lnTo>
                  <a:close/>
                </a:path>
              </a:pathLst>
            </a:custGeom>
            <a:blipFill>
              <a:blip r:embed="rId2"/>
              <a:stretch>
                <a:fillRect l="-8062" r="-8062" b="-21037"/>
              </a:stretch>
            </a:blipFill>
          </p:spPr>
        </p:sp>
        <p:sp>
          <p:nvSpPr>
            <p:cNvPr id="11" name="Freeform 8"/>
            <p:cNvSpPr/>
            <p:nvPr/>
          </p:nvSpPr>
          <p:spPr>
            <a:xfrm>
              <a:off x="-292539" y="4554356"/>
              <a:ext cx="3958081" cy="681120"/>
            </a:xfrm>
            <a:custGeom>
              <a:avLst/>
              <a:gdLst/>
              <a:ahLst/>
              <a:cxnLst/>
              <a:rect l="l" t="t" r="r" b="b"/>
              <a:pathLst>
                <a:path w="7916161" h="1362239">
                  <a:moveTo>
                    <a:pt x="0" y="0"/>
                  </a:moveTo>
                  <a:lnTo>
                    <a:pt x="7916161" y="0"/>
                  </a:lnTo>
                  <a:lnTo>
                    <a:pt x="7916161" y="1362240"/>
                  </a:lnTo>
                  <a:lnTo>
                    <a:pt x="0" y="1362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9"/>
            <p:cNvSpPr/>
            <p:nvPr/>
          </p:nvSpPr>
          <p:spPr>
            <a:xfrm>
              <a:off x="3704700" y="4554356"/>
              <a:ext cx="3958081" cy="681120"/>
            </a:xfrm>
            <a:custGeom>
              <a:avLst/>
              <a:gdLst/>
              <a:ahLst/>
              <a:cxnLst/>
              <a:rect l="l" t="t" r="r" b="b"/>
              <a:pathLst>
                <a:path w="7916161" h="1362239">
                  <a:moveTo>
                    <a:pt x="0" y="0"/>
                  </a:moveTo>
                  <a:lnTo>
                    <a:pt x="7916161" y="0"/>
                  </a:lnTo>
                  <a:lnTo>
                    <a:pt x="7916161" y="1362240"/>
                  </a:lnTo>
                  <a:lnTo>
                    <a:pt x="0" y="1362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0"/>
            <p:cNvSpPr/>
            <p:nvPr/>
          </p:nvSpPr>
          <p:spPr>
            <a:xfrm>
              <a:off x="7700881" y="4554356"/>
              <a:ext cx="2008066" cy="681120"/>
            </a:xfrm>
            <a:custGeom>
              <a:avLst/>
              <a:gdLst/>
              <a:ahLst/>
              <a:cxnLst/>
              <a:rect l="l" t="t" r="r" b="b"/>
              <a:pathLst>
                <a:path w="4016132" h="1362239">
                  <a:moveTo>
                    <a:pt x="0" y="0"/>
                  </a:moveTo>
                  <a:lnTo>
                    <a:pt x="4016132" y="0"/>
                  </a:lnTo>
                  <a:lnTo>
                    <a:pt x="4016132" y="1362240"/>
                  </a:lnTo>
                  <a:lnTo>
                    <a:pt x="0" y="1362240"/>
                  </a:lnTo>
                  <a:lnTo>
                    <a:pt x="0" y="0"/>
                  </a:lnTo>
                  <a:close/>
                </a:path>
              </a:pathLst>
            </a:custGeom>
            <a:blipFill>
              <a:blip r:embed="rId3">
                <a:extLst>
                  <a:ext uri="{96DAC541-7B7A-43D3-8B79-37D633B846F1}">
                    <asvg:svgBlip xmlns:asvg="http://schemas.microsoft.com/office/drawing/2016/SVG/main" r:embed="rId4"/>
                  </a:ext>
                </a:extLst>
              </a:blip>
              <a:stretch>
                <a:fillRect r="-97109"/>
              </a:stretch>
            </a:blipFill>
          </p:spPr>
        </p:sp>
        <p:grpSp>
          <p:nvGrpSpPr>
            <p:cNvPr id="15" name="Group 11"/>
            <p:cNvGrpSpPr/>
            <p:nvPr/>
          </p:nvGrpSpPr>
          <p:grpSpPr>
            <a:xfrm>
              <a:off x="152400" y="296440"/>
              <a:ext cx="8839200" cy="4550622"/>
              <a:chOff x="0" y="0"/>
              <a:chExt cx="2917861" cy="1261819"/>
            </a:xfrm>
          </p:grpSpPr>
          <p:sp>
            <p:nvSpPr>
              <p:cNvPr id="20" name="Freeform 12"/>
              <p:cNvSpPr/>
              <p:nvPr/>
            </p:nvSpPr>
            <p:spPr>
              <a:xfrm>
                <a:off x="0" y="0"/>
                <a:ext cx="2917861" cy="1261819"/>
              </a:xfrm>
              <a:custGeom>
                <a:avLst/>
                <a:gdLst/>
                <a:ahLst/>
                <a:cxnLst/>
                <a:rect l="l" t="t" r="r" b="b"/>
                <a:pathLst>
                  <a:path w="2917861" h="1261819">
                    <a:moveTo>
                      <a:pt x="35639" y="0"/>
                    </a:moveTo>
                    <a:lnTo>
                      <a:pt x="2882222" y="0"/>
                    </a:lnTo>
                    <a:cubicBezTo>
                      <a:pt x="2891674" y="0"/>
                      <a:pt x="2900739" y="3755"/>
                      <a:pt x="2907423" y="10438"/>
                    </a:cubicBezTo>
                    <a:cubicBezTo>
                      <a:pt x="2914107" y="17122"/>
                      <a:pt x="2917861" y="26187"/>
                      <a:pt x="2917861" y="35639"/>
                    </a:cubicBezTo>
                    <a:lnTo>
                      <a:pt x="2917861" y="1226180"/>
                    </a:lnTo>
                    <a:cubicBezTo>
                      <a:pt x="2917861" y="1235632"/>
                      <a:pt x="2914107" y="1244697"/>
                      <a:pt x="2907423" y="1251381"/>
                    </a:cubicBezTo>
                    <a:cubicBezTo>
                      <a:pt x="2900739" y="1258065"/>
                      <a:pt x="2891674" y="1261819"/>
                      <a:pt x="2882222" y="1261819"/>
                    </a:cubicBezTo>
                    <a:lnTo>
                      <a:pt x="35639" y="1261819"/>
                    </a:lnTo>
                    <a:cubicBezTo>
                      <a:pt x="26187" y="1261819"/>
                      <a:pt x="17122" y="1258065"/>
                      <a:pt x="10438" y="1251381"/>
                    </a:cubicBezTo>
                    <a:cubicBezTo>
                      <a:pt x="3755" y="1244697"/>
                      <a:pt x="0" y="1235632"/>
                      <a:pt x="0" y="1226180"/>
                    </a:cubicBezTo>
                    <a:lnTo>
                      <a:pt x="0" y="35639"/>
                    </a:lnTo>
                    <a:cubicBezTo>
                      <a:pt x="0" y="26187"/>
                      <a:pt x="3755" y="17122"/>
                      <a:pt x="10438" y="10438"/>
                    </a:cubicBezTo>
                    <a:cubicBezTo>
                      <a:pt x="17122" y="3755"/>
                      <a:pt x="26187" y="0"/>
                      <a:pt x="35639" y="0"/>
                    </a:cubicBezTo>
                    <a:close/>
                  </a:path>
                </a:pathLst>
              </a:custGeom>
              <a:solidFill>
                <a:srgbClr val="FFFFFF"/>
              </a:solidFill>
            </p:spPr>
          </p:sp>
          <p:sp>
            <p:nvSpPr>
              <p:cNvPr id="21" name="TextBox 13"/>
              <p:cNvSpPr txBox="1"/>
              <p:nvPr/>
            </p:nvSpPr>
            <p:spPr>
              <a:xfrm>
                <a:off x="0" y="-38100"/>
                <a:ext cx="2917861" cy="1299919"/>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sp>
          <p:nvSpPr>
            <p:cNvPr id="16" name="Freeform 15"/>
            <p:cNvSpPr/>
            <p:nvPr/>
          </p:nvSpPr>
          <p:spPr>
            <a:xfrm rot="760078">
              <a:off x="-27752" y="116029"/>
              <a:ext cx="557225" cy="754385"/>
            </a:xfrm>
            <a:custGeom>
              <a:avLst/>
              <a:gdLst/>
              <a:ahLst/>
              <a:cxnLst/>
              <a:rect l="l" t="t" r="r" b="b"/>
              <a:pathLst>
                <a:path w="2335882" h="3162376">
                  <a:moveTo>
                    <a:pt x="0" y="0"/>
                  </a:moveTo>
                  <a:lnTo>
                    <a:pt x="2335882" y="0"/>
                  </a:lnTo>
                  <a:lnTo>
                    <a:pt x="2335882" y="3162376"/>
                  </a:lnTo>
                  <a:lnTo>
                    <a:pt x="0" y="31623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6"/>
            <p:cNvSpPr/>
            <p:nvPr/>
          </p:nvSpPr>
          <p:spPr>
            <a:xfrm>
              <a:off x="8338482" y="4265137"/>
              <a:ext cx="909206" cy="517421"/>
            </a:xfrm>
            <a:custGeom>
              <a:avLst/>
              <a:gdLst/>
              <a:ahLst/>
              <a:cxnLst/>
              <a:rect l="l" t="t" r="r" b="b"/>
              <a:pathLst>
                <a:path w="4004608" h="2278986">
                  <a:moveTo>
                    <a:pt x="0" y="0"/>
                  </a:moveTo>
                  <a:lnTo>
                    <a:pt x="4004608" y="0"/>
                  </a:lnTo>
                  <a:lnTo>
                    <a:pt x="4004608" y="2278986"/>
                  </a:lnTo>
                  <a:lnTo>
                    <a:pt x="0" y="22789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8"/>
            <p:cNvSpPr/>
            <p:nvPr/>
          </p:nvSpPr>
          <p:spPr>
            <a:xfrm rot="812056">
              <a:off x="8278574" y="1428"/>
              <a:ext cx="1029023" cy="719030"/>
            </a:xfrm>
            <a:custGeom>
              <a:avLst/>
              <a:gdLst/>
              <a:ahLst/>
              <a:cxnLst/>
              <a:rect l="l" t="t" r="r" b="b"/>
              <a:pathLst>
                <a:path w="3000739" h="2096766">
                  <a:moveTo>
                    <a:pt x="0" y="0"/>
                  </a:moveTo>
                  <a:lnTo>
                    <a:pt x="3000739" y="0"/>
                  </a:lnTo>
                  <a:lnTo>
                    <a:pt x="3000739" y="2096766"/>
                  </a:lnTo>
                  <a:lnTo>
                    <a:pt x="0" y="20967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Tree>
    <p:extLst>
      <p:ext uri="{BB962C8B-B14F-4D97-AF65-F5344CB8AC3E}">
        <p14:creationId xmlns:p14="http://schemas.microsoft.com/office/powerpoint/2010/main" val="3347058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DC3901-93A4-D5FF-5B7F-E747A994954C}"/>
              </a:ext>
            </a:extLst>
          </p:cNvPr>
          <p:cNvGrpSpPr/>
          <p:nvPr userDrawn="1"/>
        </p:nvGrpSpPr>
        <p:grpSpPr>
          <a:xfrm>
            <a:off x="-292539" y="-289403"/>
            <a:ext cx="10001486" cy="5796155"/>
            <a:chOff x="-292539" y="-289403"/>
            <a:chExt cx="10001486" cy="5796155"/>
          </a:xfrm>
        </p:grpSpPr>
        <p:sp>
          <p:nvSpPr>
            <p:cNvPr id="6" name="Freeform 2"/>
            <p:cNvSpPr/>
            <p:nvPr/>
          </p:nvSpPr>
          <p:spPr>
            <a:xfrm>
              <a:off x="-103688" y="-289403"/>
              <a:ext cx="3108493" cy="2827816"/>
            </a:xfrm>
            <a:custGeom>
              <a:avLst/>
              <a:gdLst/>
              <a:ahLst/>
              <a:cxnLst/>
              <a:rect l="l" t="t" r="r" b="b"/>
              <a:pathLst>
                <a:path w="6216985" h="5655631">
                  <a:moveTo>
                    <a:pt x="0" y="0"/>
                  </a:moveTo>
                  <a:lnTo>
                    <a:pt x="6216985" y="0"/>
                  </a:lnTo>
                  <a:lnTo>
                    <a:pt x="6216985" y="5655631"/>
                  </a:lnTo>
                  <a:lnTo>
                    <a:pt x="0" y="5655631"/>
                  </a:lnTo>
                  <a:lnTo>
                    <a:pt x="0" y="0"/>
                  </a:lnTo>
                  <a:close/>
                </a:path>
              </a:pathLst>
            </a:custGeom>
            <a:blipFill>
              <a:blip r:embed="rId2"/>
              <a:stretch>
                <a:fillRect l="-8062" t="-27650" r="-8062"/>
              </a:stretch>
            </a:blipFill>
          </p:spPr>
        </p:sp>
        <p:sp>
          <p:nvSpPr>
            <p:cNvPr id="7" name="Freeform 3"/>
            <p:cNvSpPr/>
            <p:nvPr/>
          </p:nvSpPr>
          <p:spPr>
            <a:xfrm>
              <a:off x="-103688" y="2524431"/>
              <a:ext cx="3108493" cy="2982321"/>
            </a:xfrm>
            <a:custGeom>
              <a:avLst/>
              <a:gdLst/>
              <a:ahLst/>
              <a:cxnLst/>
              <a:rect l="l" t="t" r="r" b="b"/>
              <a:pathLst>
                <a:path w="6216985" h="5964642">
                  <a:moveTo>
                    <a:pt x="0" y="0"/>
                  </a:moveTo>
                  <a:lnTo>
                    <a:pt x="6216985" y="0"/>
                  </a:lnTo>
                  <a:lnTo>
                    <a:pt x="6216985" y="5964642"/>
                  </a:lnTo>
                  <a:lnTo>
                    <a:pt x="0" y="5964642"/>
                  </a:lnTo>
                  <a:lnTo>
                    <a:pt x="0" y="0"/>
                  </a:lnTo>
                  <a:close/>
                </a:path>
              </a:pathLst>
            </a:custGeom>
            <a:blipFill>
              <a:blip r:embed="rId2"/>
              <a:stretch>
                <a:fillRect l="-8062" r="-8062" b="-21037"/>
              </a:stretch>
            </a:blipFill>
          </p:spPr>
        </p:sp>
        <p:sp>
          <p:nvSpPr>
            <p:cNvPr id="8" name="Freeform 4"/>
            <p:cNvSpPr/>
            <p:nvPr/>
          </p:nvSpPr>
          <p:spPr>
            <a:xfrm>
              <a:off x="3004805" y="-289403"/>
              <a:ext cx="3108493" cy="2813834"/>
            </a:xfrm>
            <a:custGeom>
              <a:avLst/>
              <a:gdLst/>
              <a:ahLst/>
              <a:cxnLst/>
              <a:rect l="l" t="t" r="r" b="b"/>
              <a:pathLst>
                <a:path w="6216985" h="5627667">
                  <a:moveTo>
                    <a:pt x="0" y="0"/>
                  </a:moveTo>
                  <a:lnTo>
                    <a:pt x="6216984" y="0"/>
                  </a:lnTo>
                  <a:lnTo>
                    <a:pt x="6216984" y="5627668"/>
                  </a:lnTo>
                  <a:lnTo>
                    <a:pt x="0" y="5627668"/>
                  </a:lnTo>
                  <a:lnTo>
                    <a:pt x="0" y="0"/>
                  </a:lnTo>
                  <a:close/>
                </a:path>
              </a:pathLst>
            </a:custGeom>
            <a:blipFill>
              <a:blip r:embed="rId2"/>
              <a:stretch>
                <a:fillRect l="-8062" t="-28284" r="-8062"/>
              </a:stretch>
            </a:blipFill>
          </p:spPr>
        </p:sp>
        <p:sp>
          <p:nvSpPr>
            <p:cNvPr id="9" name="Freeform 5"/>
            <p:cNvSpPr/>
            <p:nvPr/>
          </p:nvSpPr>
          <p:spPr>
            <a:xfrm>
              <a:off x="3004805" y="2524431"/>
              <a:ext cx="3108493" cy="2982321"/>
            </a:xfrm>
            <a:custGeom>
              <a:avLst/>
              <a:gdLst/>
              <a:ahLst/>
              <a:cxnLst/>
              <a:rect l="l" t="t" r="r" b="b"/>
              <a:pathLst>
                <a:path w="6216985" h="5964642">
                  <a:moveTo>
                    <a:pt x="0" y="0"/>
                  </a:moveTo>
                  <a:lnTo>
                    <a:pt x="6216984" y="0"/>
                  </a:lnTo>
                  <a:lnTo>
                    <a:pt x="6216984" y="5964642"/>
                  </a:lnTo>
                  <a:lnTo>
                    <a:pt x="0" y="5964642"/>
                  </a:lnTo>
                  <a:lnTo>
                    <a:pt x="0" y="0"/>
                  </a:lnTo>
                  <a:close/>
                </a:path>
              </a:pathLst>
            </a:custGeom>
            <a:blipFill>
              <a:blip r:embed="rId2"/>
              <a:stretch>
                <a:fillRect l="-8062" r="-8062" b="-21037"/>
              </a:stretch>
            </a:blipFill>
          </p:spPr>
        </p:sp>
        <p:sp>
          <p:nvSpPr>
            <p:cNvPr id="10" name="Freeform 6"/>
            <p:cNvSpPr/>
            <p:nvPr/>
          </p:nvSpPr>
          <p:spPr>
            <a:xfrm>
              <a:off x="6108534" y="-289403"/>
              <a:ext cx="3108493" cy="2813834"/>
            </a:xfrm>
            <a:custGeom>
              <a:avLst/>
              <a:gdLst/>
              <a:ahLst/>
              <a:cxnLst/>
              <a:rect l="l" t="t" r="r" b="b"/>
              <a:pathLst>
                <a:path w="6216985" h="5627667">
                  <a:moveTo>
                    <a:pt x="0" y="0"/>
                  </a:moveTo>
                  <a:lnTo>
                    <a:pt x="6216985" y="0"/>
                  </a:lnTo>
                  <a:lnTo>
                    <a:pt x="6216985" y="5627668"/>
                  </a:lnTo>
                  <a:lnTo>
                    <a:pt x="0" y="5627668"/>
                  </a:lnTo>
                  <a:lnTo>
                    <a:pt x="0" y="0"/>
                  </a:lnTo>
                  <a:close/>
                </a:path>
              </a:pathLst>
            </a:custGeom>
            <a:blipFill>
              <a:blip r:embed="rId2"/>
              <a:stretch>
                <a:fillRect l="-8062" t="-28284" r="-8062"/>
              </a:stretch>
            </a:blipFill>
          </p:spPr>
        </p:sp>
        <p:sp>
          <p:nvSpPr>
            <p:cNvPr id="12" name="Freeform 7"/>
            <p:cNvSpPr/>
            <p:nvPr/>
          </p:nvSpPr>
          <p:spPr>
            <a:xfrm>
              <a:off x="6108534" y="2524431"/>
              <a:ext cx="3108493" cy="2982321"/>
            </a:xfrm>
            <a:custGeom>
              <a:avLst/>
              <a:gdLst/>
              <a:ahLst/>
              <a:cxnLst/>
              <a:rect l="l" t="t" r="r" b="b"/>
              <a:pathLst>
                <a:path w="6216985" h="5964642">
                  <a:moveTo>
                    <a:pt x="0" y="0"/>
                  </a:moveTo>
                  <a:lnTo>
                    <a:pt x="6216985" y="0"/>
                  </a:lnTo>
                  <a:lnTo>
                    <a:pt x="6216985" y="5964642"/>
                  </a:lnTo>
                  <a:lnTo>
                    <a:pt x="0" y="5964642"/>
                  </a:lnTo>
                  <a:lnTo>
                    <a:pt x="0" y="0"/>
                  </a:lnTo>
                  <a:close/>
                </a:path>
              </a:pathLst>
            </a:custGeom>
            <a:blipFill>
              <a:blip r:embed="rId2"/>
              <a:stretch>
                <a:fillRect l="-8062" r="-8062" b="-21037"/>
              </a:stretch>
            </a:blipFill>
          </p:spPr>
        </p:sp>
        <p:grpSp>
          <p:nvGrpSpPr>
            <p:cNvPr id="13" name="Group 8"/>
            <p:cNvGrpSpPr/>
            <p:nvPr/>
          </p:nvGrpSpPr>
          <p:grpSpPr>
            <a:xfrm>
              <a:off x="1789362" y="941677"/>
              <a:ext cx="5539378" cy="2827816"/>
              <a:chOff x="0" y="-227729"/>
              <a:chExt cx="2917861" cy="1489548"/>
            </a:xfrm>
          </p:grpSpPr>
          <p:sp>
            <p:nvSpPr>
              <p:cNvPr id="21" name="Freeform 9"/>
              <p:cNvSpPr/>
              <p:nvPr/>
            </p:nvSpPr>
            <p:spPr>
              <a:xfrm>
                <a:off x="0" y="-227729"/>
                <a:ext cx="2917861" cy="1489548"/>
              </a:xfrm>
              <a:custGeom>
                <a:avLst/>
                <a:gdLst/>
                <a:ahLst/>
                <a:cxnLst/>
                <a:rect l="l" t="t" r="r" b="b"/>
                <a:pathLst>
                  <a:path w="2917861" h="1261819">
                    <a:moveTo>
                      <a:pt x="35639" y="0"/>
                    </a:moveTo>
                    <a:lnTo>
                      <a:pt x="2882222" y="0"/>
                    </a:lnTo>
                    <a:cubicBezTo>
                      <a:pt x="2891674" y="0"/>
                      <a:pt x="2900739" y="3755"/>
                      <a:pt x="2907423" y="10438"/>
                    </a:cubicBezTo>
                    <a:cubicBezTo>
                      <a:pt x="2914107" y="17122"/>
                      <a:pt x="2917861" y="26187"/>
                      <a:pt x="2917861" y="35639"/>
                    </a:cubicBezTo>
                    <a:lnTo>
                      <a:pt x="2917861" y="1226180"/>
                    </a:lnTo>
                    <a:cubicBezTo>
                      <a:pt x="2917861" y="1235632"/>
                      <a:pt x="2914107" y="1244697"/>
                      <a:pt x="2907423" y="1251381"/>
                    </a:cubicBezTo>
                    <a:cubicBezTo>
                      <a:pt x="2900739" y="1258065"/>
                      <a:pt x="2891674" y="1261819"/>
                      <a:pt x="2882222" y="1261819"/>
                    </a:cubicBezTo>
                    <a:lnTo>
                      <a:pt x="35639" y="1261819"/>
                    </a:lnTo>
                    <a:cubicBezTo>
                      <a:pt x="26187" y="1261819"/>
                      <a:pt x="17122" y="1258065"/>
                      <a:pt x="10438" y="1251381"/>
                    </a:cubicBezTo>
                    <a:cubicBezTo>
                      <a:pt x="3755" y="1244697"/>
                      <a:pt x="0" y="1235632"/>
                      <a:pt x="0" y="1226180"/>
                    </a:cubicBezTo>
                    <a:lnTo>
                      <a:pt x="0" y="35639"/>
                    </a:lnTo>
                    <a:cubicBezTo>
                      <a:pt x="0" y="26187"/>
                      <a:pt x="3755" y="17122"/>
                      <a:pt x="10438" y="10438"/>
                    </a:cubicBezTo>
                    <a:cubicBezTo>
                      <a:pt x="17122" y="3755"/>
                      <a:pt x="26187" y="0"/>
                      <a:pt x="35639" y="0"/>
                    </a:cubicBezTo>
                    <a:close/>
                  </a:path>
                </a:pathLst>
              </a:custGeom>
              <a:solidFill>
                <a:srgbClr val="FFFFFF"/>
              </a:solidFill>
            </p:spPr>
          </p:sp>
          <p:sp>
            <p:nvSpPr>
              <p:cNvPr id="22" name="TextBox 10"/>
              <p:cNvSpPr txBox="1"/>
              <p:nvPr/>
            </p:nvSpPr>
            <p:spPr>
              <a:xfrm>
                <a:off x="0" y="-38100"/>
                <a:ext cx="2917861" cy="1299919"/>
              </a:xfrm>
              <a:prstGeom prst="rect">
                <a:avLst/>
              </a:prstGeom>
            </p:spPr>
            <p:txBody>
              <a:bodyPr lIns="25400" tIns="25400" rIns="25400" bIns="25400" rtlCol="0" anchor="ctr"/>
              <a:lstStyle/>
              <a:p>
                <a:pPr algn="ctr" defTabSz="457200">
                  <a:lnSpc>
                    <a:spcPts val="1330"/>
                  </a:lnSpc>
                  <a:spcBef>
                    <a:spcPct val="0"/>
                  </a:spcBef>
                </a:pPr>
                <a:endParaRPr sz="900">
                  <a:solidFill>
                    <a:prstClr val="black"/>
                  </a:solidFill>
                  <a:latin typeface="Calibri"/>
                </a:endParaRPr>
              </a:p>
            </p:txBody>
          </p:sp>
        </p:grpSp>
        <p:sp>
          <p:nvSpPr>
            <p:cNvPr id="14" name="Freeform 12"/>
            <p:cNvSpPr/>
            <p:nvPr/>
          </p:nvSpPr>
          <p:spPr>
            <a:xfrm>
              <a:off x="-292539" y="4362625"/>
              <a:ext cx="3958081" cy="681120"/>
            </a:xfrm>
            <a:custGeom>
              <a:avLst/>
              <a:gdLst/>
              <a:ahLst/>
              <a:cxnLst/>
              <a:rect l="l" t="t" r="r" b="b"/>
              <a:pathLst>
                <a:path w="7916161" h="1362239">
                  <a:moveTo>
                    <a:pt x="0" y="0"/>
                  </a:moveTo>
                  <a:lnTo>
                    <a:pt x="7916161" y="0"/>
                  </a:lnTo>
                  <a:lnTo>
                    <a:pt x="7916161" y="1362240"/>
                  </a:lnTo>
                  <a:lnTo>
                    <a:pt x="0" y="1362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3"/>
            <p:cNvSpPr/>
            <p:nvPr/>
          </p:nvSpPr>
          <p:spPr>
            <a:xfrm>
              <a:off x="3704700" y="4362625"/>
              <a:ext cx="3958081" cy="681120"/>
            </a:xfrm>
            <a:custGeom>
              <a:avLst/>
              <a:gdLst/>
              <a:ahLst/>
              <a:cxnLst/>
              <a:rect l="l" t="t" r="r" b="b"/>
              <a:pathLst>
                <a:path w="7916161" h="1362239">
                  <a:moveTo>
                    <a:pt x="0" y="0"/>
                  </a:moveTo>
                  <a:lnTo>
                    <a:pt x="7916161" y="0"/>
                  </a:lnTo>
                  <a:lnTo>
                    <a:pt x="7916161" y="1362240"/>
                  </a:lnTo>
                  <a:lnTo>
                    <a:pt x="0" y="13622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4"/>
            <p:cNvSpPr/>
            <p:nvPr/>
          </p:nvSpPr>
          <p:spPr>
            <a:xfrm>
              <a:off x="7700881" y="4362625"/>
              <a:ext cx="2008066" cy="681120"/>
            </a:xfrm>
            <a:custGeom>
              <a:avLst/>
              <a:gdLst/>
              <a:ahLst/>
              <a:cxnLst/>
              <a:rect l="l" t="t" r="r" b="b"/>
              <a:pathLst>
                <a:path w="4016132" h="1362239">
                  <a:moveTo>
                    <a:pt x="0" y="0"/>
                  </a:moveTo>
                  <a:lnTo>
                    <a:pt x="4016132" y="0"/>
                  </a:lnTo>
                  <a:lnTo>
                    <a:pt x="4016132" y="1362240"/>
                  </a:lnTo>
                  <a:lnTo>
                    <a:pt x="0" y="1362240"/>
                  </a:lnTo>
                  <a:lnTo>
                    <a:pt x="0" y="0"/>
                  </a:lnTo>
                  <a:close/>
                </a:path>
              </a:pathLst>
            </a:custGeom>
            <a:blipFill>
              <a:blip r:embed="rId3">
                <a:extLst>
                  <a:ext uri="{96DAC541-7B7A-43D3-8B79-37D633B846F1}">
                    <asvg:svgBlip xmlns:asvg="http://schemas.microsoft.com/office/drawing/2016/SVG/main" r:embed="rId4"/>
                  </a:ext>
                </a:extLst>
              </a:blip>
              <a:stretch>
                <a:fillRect r="-97109"/>
              </a:stretch>
            </a:blipFill>
          </p:spPr>
        </p:sp>
        <p:sp>
          <p:nvSpPr>
            <p:cNvPr id="17" name="Freeform 15"/>
            <p:cNvSpPr/>
            <p:nvPr/>
          </p:nvSpPr>
          <p:spPr>
            <a:xfrm>
              <a:off x="6800721" y="753112"/>
              <a:ext cx="2258100" cy="1285064"/>
            </a:xfrm>
            <a:custGeom>
              <a:avLst/>
              <a:gdLst/>
              <a:ahLst/>
              <a:cxnLst/>
              <a:rect l="l" t="t" r="r" b="b"/>
              <a:pathLst>
                <a:path w="4516199" h="2570128">
                  <a:moveTo>
                    <a:pt x="0" y="0"/>
                  </a:moveTo>
                  <a:lnTo>
                    <a:pt x="4516199" y="0"/>
                  </a:lnTo>
                  <a:lnTo>
                    <a:pt x="4516199" y="2570127"/>
                  </a:lnTo>
                  <a:lnTo>
                    <a:pt x="0" y="25701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6"/>
            <p:cNvSpPr/>
            <p:nvPr/>
          </p:nvSpPr>
          <p:spPr>
            <a:xfrm rot="-1114511">
              <a:off x="514350" y="778129"/>
              <a:ext cx="1500370" cy="1048383"/>
            </a:xfrm>
            <a:custGeom>
              <a:avLst/>
              <a:gdLst/>
              <a:ahLst/>
              <a:cxnLst/>
              <a:rect l="l" t="t" r="r" b="b"/>
              <a:pathLst>
                <a:path w="3000739" h="2096766">
                  <a:moveTo>
                    <a:pt x="0" y="0"/>
                  </a:moveTo>
                  <a:lnTo>
                    <a:pt x="3000739" y="0"/>
                  </a:lnTo>
                  <a:lnTo>
                    <a:pt x="3000739" y="2096766"/>
                  </a:lnTo>
                  <a:lnTo>
                    <a:pt x="0" y="20967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8"/>
            <p:cNvSpPr/>
            <p:nvPr/>
          </p:nvSpPr>
          <p:spPr>
            <a:xfrm rot="789357">
              <a:off x="7293926" y="2988761"/>
              <a:ext cx="1500370" cy="1048383"/>
            </a:xfrm>
            <a:custGeom>
              <a:avLst/>
              <a:gdLst/>
              <a:ahLst/>
              <a:cxnLst/>
              <a:rect l="l" t="t" r="r" b="b"/>
              <a:pathLst>
                <a:path w="3000739" h="2096766">
                  <a:moveTo>
                    <a:pt x="0" y="0"/>
                  </a:moveTo>
                  <a:lnTo>
                    <a:pt x="3000739" y="0"/>
                  </a:lnTo>
                  <a:lnTo>
                    <a:pt x="3000739" y="2096766"/>
                  </a:lnTo>
                  <a:lnTo>
                    <a:pt x="0" y="20967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19"/>
            <p:cNvSpPr/>
            <p:nvPr/>
          </p:nvSpPr>
          <p:spPr>
            <a:xfrm rot="1296850">
              <a:off x="756516" y="2857188"/>
              <a:ext cx="1167941" cy="1581188"/>
            </a:xfrm>
            <a:custGeom>
              <a:avLst/>
              <a:gdLst/>
              <a:ahLst/>
              <a:cxnLst/>
              <a:rect l="l" t="t" r="r" b="b"/>
              <a:pathLst>
                <a:path w="2335882" h="3162376">
                  <a:moveTo>
                    <a:pt x="0" y="0"/>
                  </a:moveTo>
                  <a:lnTo>
                    <a:pt x="2335882" y="0"/>
                  </a:lnTo>
                  <a:lnTo>
                    <a:pt x="2335882" y="3162375"/>
                  </a:lnTo>
                  <a:lnTo>
                    <a:pt x="0" y="31623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Tree>
    <p:extLst>
      <p:ext uri="{BB962C8B-B14F-4D97-AF65-F5344CB8AC3E}">
        <p14:creationId xmlns:p14="http://schemas.microsoft.com/office/powerpoint/2010/main" val="2307023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02-Jan-26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02-Jan-26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02-Jan-26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02-Jan-26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02-Jan-26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02-Jan-26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02-Jan-26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02-Jan-26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02-Jan-26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pic>
        <p:nvPicPr>
          <p:cNvPr id="7" name="Picture 6">
            <a:extLst>
              <a:ext uri="{FF2B5EF4-FFF2-40B4-BE49-F238E27FC236}">
                <a16:creationId xmlns:a16="http://schemas.microsoft.com/office/drawing/2014/main" id="{F9E2B454-7405-B2AE-1B97-5AC80BD9E69E}"/>
              </a:ext>
            </a:extLst>
          </p:cNvPr>
          <p:cNvPicPr>
            <a:picLocks noChangeAspect="1"/>
          </p:cNvPicPr>
          <p:nvPr userDrawn="1"/>
        </p:nvPicPr>
        <p:blipFill>
          <a:blip r:embed="rId16"/>
          <a:stretch>
            <a:fillRect/>
          </a:stretch>
        </p:blipFill>
        <p:spPr>
          <a:xfrm>
            <a:off x="5638800" y="6153150"/>
            <a:ext cx="4267200" cy="599846"/>
          </a:xfrm>
          <a:prstGeom prst="rect">
            <a:avLst/>
          </a:prstGeom>
        </p:spPr>
      </p:pic>
    </p:spTree>
    <p:extLst>
      <p:ext uri="{BB962C8B-B14F-4D97-AF65-F5344CB8AC3E}">
        <p14:creationId xmlns:p14="http://schemas.microsoft.com/office/powerpoint/2010/main" val="36939600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g"/><Relationship Id="rId1" Type="http://schemas.openxmlformats.org/officeDocument/2006/relationships/slideLayout" Target="../slideLayouts/slideLayout26.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microsoft.com/office/2007/relationships/hdphoto" Target="../media/hdphoto8.wdp"/><Relationship Id="rId5" Type="http://schemas.openxmlformats.org/officeDocument/2006/relationships/image" Target="../media/image25.png"/><Relationship Id="rId10" Type="http://schemas.microsoft.com/office/2007/relationships/hdphoto" Target="../media/hdphoto7.wdp"/><Relationship Id="rId4" Type="http://schemas.microsoft.com/office/2007/relationships/hdphoto" Target="../media/hdphoto10.wdp"/><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37.gif"/><Relationship Id="rId12" Type="http://schemas.openxmlformats.org/officeDocument/2006/relationships/image" Target="../media/image42.png"/><Relationship Id="rId17" Type="http://schemas.microsoft.com/office/2007/relationships/hdphoto" Target="../media/hdphoto11.wdp"/><Relationship Id="rId2" Type="http://schemas.openxmlformats.org/officeDocument/2006/relationships/notesSlide" Target="../notesSlides/notesSlide22.xml"/><Relationship Id="rId16"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36.gif"/><Relationship Id="rId11" Type="http://schemas.openxmlformats.org/officeDocument/2006/relationships/image" Target="../media/image41.png"/><Relationship Id="rId5" Type="http://schemas.openxmlformats.org/officeDocument/2006/relationships/image" Target="../media/image35.jpeg"/><Relationship Id="rId15" Type="http://schemas.openxmlformats.org/officeDocument/2006/relationships/image" Target="../media/image45.gif"/><Relationship Id="rId10" Type="http://schemas.openxmlformats.org/officeDocument/2006/relationships/image" Target="../media/image40.png"/><Relationship Id="rId4" Type="http://schemas.openxmlformats.org/officeDocument/2006/relationships/image" Target="../media/image21.jpg"/><Relationship Id="rId9" Type="http://schemas.openxmlformats.org/officeDocument/2006/relationships/image" Target="../media/image39.png"/><Relationship Id="rId14" Type="http://schemas.openxmlformats.org/officeDocument/2006/relationships/image" Target="../media/image44.gif"/></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7.xml"/><Relationship Id="rId1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6.png"/><Relationship Id="rId12" Type="http://schemas.microsoft.com/office/2007/relationships/hdphoto" Target="../media/hdphoto3.wdp"/><Relationship Id="rId17" Type="http://schemas.openxmlformats.org/officeDocument/2006/relationships/image" Target="../media/image17.tiff"/><Relationship Id="rId2" Type="http://schemas.openxmlformats.org/officeDocument/2006/relationships/notesSlide" Target="../notesSlides/notesSlide3.xml"/><Relationship Id="rId16" Type="http://schemas.microsoft.com/office/2007/relationships/hdphoto" Target="../media/hdphoto5.wdp"/><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image" Target="../media/image15.png"/><Relationship Id="rId15" Type="http://schemas.openxmlformats.org/officeDocument/2006/relationships/slide" Target="slide8.xml"/><Relationship Id="rId10" Type="http://schemas.microsoft.com/office/2007/relationships/hdphoto" Target="../media/hdphoto2.wdp"/><Relationship Id="rId19" Type="http://schemas.openxmlformats.org/officeDocument/2006/relationships/image" Target="../media/image19.tif"/><Relationship Id="rId4" Type="http://schemas.openxmlformats.org/officeDocument/2006/relationships/audio" Target="../media/audio2.wav"/><Relationship Id="rId9" Type="http://schemas.openxmlformats.org/officeDocument/2006/relationships/slide" Target="slide5.xml"/><Relationship Id="rId14" Type="http://schemas.microsoft.com/office/2007/relationships/hdphoto" Target="../media/hdphoto4.wdp"/><Relationship Id="rId30"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tailieutieuhoc.vn/" TargetMode="Externa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hyperlink" Target="https://www.facebook.com/groups/443096903751589"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7.tiff"/><Relationship Id="rId5" Type="http://schemas.openxmlformats.org/officeDocument/2006/relationships/slide" Target="slide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17.tif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17.tif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17.tiff"/><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17.tif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BAD09-A7C3-4D61-678F-A279DA97DC1F}"/>
              </a:ext>
            </a:extLst>
          </p:cNvPr>
          <p:cNvPicPr>
            <a:picLocks noChangeAspect="1"/>
          </p:cNvPicPr>
          <p:nvPr/>
        </p:nvPicPr>
        <p:blipFill>
          <a:blip r:embed="rId3"/>
          <a:stretch>
            <a:fillRect/>
          </a:stretch>
        </p:blipFill>
        <p:spPr>
          <a:xfrm>
            <a:off x="1572508" y="1809750"/>
            <a:ext cx="5998984" cy="1237595"/>
          </a:xfrm>
          <a:prstGeom prst="rect">
            <a:avLst/>
          </a:prstGeom>
        </p:spPr>
      </p:pic>
    </p:spTree>
    <p:extLst>
      <p:ext uri="{BB962C8B-B14F-4D97-AF65-F5344CB8AC3E}">
        <p14:creationId xmlns:p14="http://schemas.microsoft.com/office/powerpoint/2010/main" val="1887491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6" name="Oval 15"/>
          <p:cNvSpPr/>
          <p:nvPr/>
        </p:nvSpPr>
        <p:spPr>
          <a:xfrm>
            <a:off x="209550" y="590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5</a:t>
            </a:r>
          </a:p>
        </p:txBody>
      </p:sp>
      <p:sp>
        <p:nvSpPr>
          <p:cNvPr id="17" name="TextBox 16"/>
          <p:cNvSpPr txBox="1"/>
          <p:nvPr/>
        </p:nvSpPr>
        <p:spPr>
          <a:xfrm>
            <a:off x="876300" y="679846"/>
            <a:ext cx="7391400" cy="461653"/>
          </a:xfrm>
          <a:prstGeom prst="rect">
            <a:avLst/>
          </a:prstGeom>
          <a:noFill/>
        </p:spPr>
        <p:txBody>
          <a:bodyPr wrap="square" lIns="91428" tIns="45714" rIns="91428" bIns="45714" rtlCol="0">
            <a:spAutoFit/>
          </a:bodyPr>
          <a:lstStyle/>
          <a:p>
            <a:pPr algn="just"/>
            <a:r>
              <a:rPr lang="en-US" sz="2400" b="1">
                <a:latin typeface="Arial-Rounded" pitchFamily="34" charset="0"/>
                <a:ea typeface="Arial-Rounded" pitchFamily="34" charset="0"/>
                <a:cs typeface="Arial-Rounded" pitchFamily="34" charset="0"/>
              </a:rPr>
              <a:t>Chọn từ ngữ để hoàn thiện câu và viết câu vào vở</a:t>
            </a:r>
          </a:p>
        </p:txBody>
      </p:sp>
      <p:sp>
        <p:nvSpPr>
          <p:cNvPr id="7" name="TextBox 6"/>
          <p:cNvSpPr txBox="1"/>
          <p:nvPr/>
        </p:nvSpPr>
        <p:spPr>
          <a:xfrm>
            <a:off x="893618" y="1467530"/>
            <a:ext cx="6781800" cy="584763"/>
          </a:xfrm>
          <a:prstGeom prst="rect">
            <a:avLst/>
          </a:prstGeom>
          <a:solidFill>
            <a:srgbClr val="BEE395"/>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bổ ích			</a:t>
            </a:r>
          </a:p>
        </p:txBody>
      </p:sp>
      <p:sp>
        <p:nvSpPr>
          <p:cNvPr id="11" name="TextBox 10"/>
          <p:cNvSpPr txBox="1"/>
          <p:nvPr/>
        </p:nvSpPr>
        <p:spPr>
          <a:xfrm>
            <a:off x="751242" y="2458831"/>
            <a:ext cx="6335358"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Khi tập múa, em phải tập (…….) chân.</a:t>
            </a:r>
          </a:p>
        </p:txBody>
      </p:sp>
      <p:sp>
        <p:nvSpPr>
          <p:cNvPr id="12" name="TextBox 11"/>
          <p:cNvSpPr txBox="1"/>
          <p:nvPr/>
        </p:nvSpPr>
        <p:spPr>
          <a:xfrm>
            <a:off x="3886200" y="1489048"/>
            <a:ext cx="990600" cy="523208"/>
          </a:xfrm>
          <a:prstGeom prst="rect">
            <a:avLst/>
          </a:prstGeom>
          <a:solidFill>
            <a:srgbClr val="BEE395"/>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xoạc</a:t>
            </a:r>
          </a:p>
        </p:txBody>
      </p:sp>
      <p:sp>
        <p:nvSpPr>
          <p:cNvPr id="13" name="TextBox 12"/>
          <p:cNvSpPr txBox="1"/>
          <p:nvPr/>
        </p:nvSpPr>
        <p:spPr>
          <a:xfrm>
            <a:off x="904009" y="1513696"/>
            <a:ext cx="2459182" cy="523208"/>
          </a:xfrm>
          <a:prstGeom prst="rect">
            <a:avLst/>
          </a:prstGeom>
          <a:solidFill>
            <a:srgbClr val="BEE395"/>
          </a:solid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đi lại</a:t>
            </a:r>
          </a:p>
        </p:txBody>
      </p:sp>
      <p:sp>
        <p:nvSpPr>
          <p:cNvPr id="10" name="TextBox 9"/>
          <p:cNvSpPr txBox="1"/>
          <p:nvPr/>
        </p:nvSpPr>
        <p:spPr>
          <a:xfrm>
            <a:off x="5715000" y="1513696"/>
            <a:ext cx="1905000" cy="523208"/>
          </a:xfrm>
          <a:prstGeom prst="rect">
            <a:avLst/>
          </a:prstGeom>
          <a:solidFill>
            <a:srgbClr val="BEE395"/>
          </a:solidFill>
          <a:ln>
            <a:noFill/>
          </a:ln>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đứng dậy</a:t>
            </a:r>
          </a:p>
        </p:txBody>
      </p:sp>
      <p:grpSp>
        <p:nvGrpSpPr>
          <p:cNvPr id="6" name="Group 5"/>
          <p:cNvGrpSpPr/>
          <p:nvPr/>
        </p:nvGrpSpPr>
        <p:grpSpPr>
          <a:xfrm>
            <a:off x="-73983" y="3503807"/>
            <a:ext cx="8973247" cy="2147323"/>
            <a:chOff x="-73983" y="3503807"/>
            <a:chExt cx="8973247" cy="2147323"/>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3983" y="3971178"/>
              <a:ext cx="6561741" cy="584775"/>
            </a:xfrm>
            <a:prstGeom prst="rect">
              <a:avLst/>
            </a:prstGeom>
          </p:spPr>
          <p:txBody>
            <a:bodyPr wrap="square">
              <a:spAutoFit/>
            </a:bodyPr>
            <a:lstStyle/>
            <a:p>
              <a:pPr algn="ctr"/>
              <a:r>
                <a:rPr lang="en-US" sz="3200" b="1">
                  <a:solidFill>
                    <a:srgbClr val="7030A0"/>
                  </a:solidFill>
                  <a:latin typeface="HP001 4 hàng" pitchFamily="34" charset="0"/>
                  <a:ea typeface="Arial-Rounded" pitchFamily="34" charset="0"/>
                  <a:cs typeface="Arial-Rounded" pitchFamily="34" charset="0"/>
                </a:rPr>
                <a:t>Khi Ǉập júa, em </a:t>
              </a:r>
              <a:r>
                <a:rPr lang="el-GR" sz="3200" b="1">
                  <a:solidFill>
                    <a:srgbClr val="7030A0"/>
                  </a:solidFill>
                  <a:latin typeface="HP001 4 hàng" pitchFamily="34" charset="0"/>
                  <a:ea typeface="Arial-Rounded" pitchFamily="34" charset="0"/>
                  <a:cs typeface="Arial-Rounded" pitchFamily="34" charset="0"/>
                </a:rPr>
                <a:t>ι</a:t>
              </a:r>
              <a:r>
                <a:rPr lang="en-US" sz="3200" b="1">
                  <a:solidFill>
                    <a:srgbClr val="7030A0"/>
                  </a:solidFill>
                  <a:latin typeface="HP001 4 hàng" pitchFamily="34" charset="0"/>
                  <a:ea typeface="Arial-Rounded" pitchFamily="34" charset="0"/>
                  <a:cs typeface="Arial-Rounded" pitchFamily="34" charset="0"/>
                </a:rPr>
                <a:t>ải xĲc </a:t>
              </a:r>
              <a:r>
                <a:rPr lang="el-GR" sz="3200" b="1">
                  <a:solidFill>
                    <a:srgbClr val="7030A0"/>
                  </a:solidFill>
                  <a:latin typeface="HP001 4 hàng" pitchFamily="34" charset="0"/>
                  <a:ea typeface="Arial-Rounded" pitchFamily="34" charset="0"/>
                  <a:cs typeface="Arial-Rounded" pitchFamily="34" charset="0"/>
                </a:rPr>
                <a:t>ε</a:t>
              </a:r>
              <a:r>
                <a:rPr lang="en-US" sz="3200" b="1">
                  <a:solidFill>
                    <a:srgbClr val="7030A0"/>
                  </a:solidFill>
                  <a:latin typeface="HP001 4 hàng" pitchFamily="34" charset="0"/>
                  <a:ea typeface="Arial-Rounded" pitchFamily="34" charset="0"/>
                  <a:cs typeface="Arial-Rounded" pitchFamily="34" charset="0"/>
                </a:rPr>
                <a:t>ân.</a:t>
              </a:r>
            </a:p>
          </p:txBody>
        </p:sp>
      </p:gr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0"/>
                                        </p:tgtEl>
                                        <p:attrNameLst>
                                          <p:attrName>r</p:attrName>
                                        </p:attrNameLst>
                                      </p:cBhvr>
                                    </p:animRot>
                                    <p:animRot by="-240000">
                                      <p:cBhvr>
                                        <p:cTn id="22" dur="200" fill="hold">
                                          <p:stCondLst>
                                            <p:cond delay="200"/>
                                          </p:stCondLst>
                                        </p:cTn>
                                        <p:tgtEl>
                                          <p:spTgt spid="10"/>
                                        </p:tgtEl>
                                        <p:attrNameLst>
                                          <p:attrName>r</p:attrName>
                                        </p:attrNameLst>
                                      </p:cBhvr>
                                    </p:animRot>
                                    <p:animRot by="240000">
                                      <p:cBhvr>
                                        <p:cTn id="23" dur="200" fill="hold">
                                          <p:stCondLst>
                                            <p:cond delay="400"/>
                                          </p:stCondLst>
                                        </p:cTn>
                                        <p:tgtEl>
                                          <p:spTgt spid="10"/>
                                        </p:tgtEl>
                                        <p:attrNameLst>
                                          <p:attrName>r</p:attrName>
                                        </p:attrNameLst>
                                      </p:cBhvr>
                                    </p:animRot>
                                    <p:animRot by="-240000">
                                      <p:cBhvr>
                                        <p:cTn id="24" dur="200" fill="hold">
                                          <p:stCondLst>
                                            <p:cond delay="600"/>
                                          </p:stCondLst>
                                        </p:cTn>
                                        <p:tgtEl>
                                          <p:spTgt spid="10"/>
                                        </p:tgtEl>
                                        <p:attrNameLst>
                                          <p:attrName>r</p:attrName>
                                        </p:attrNameLst>
                                      </p:cBhvr>
                                    </p:animRot>
                                    <p:animRot by="120000">
                                      <p:cBhvr>
                                        <p:cTn id="25" dur="200" fill="hold">
                                          <p:stCondLst>
                                            <p:cond delay="800"/>
                                          </p:stCondLst>
                                        </p:cTn>
                                        <p:tgtEl>
                                          <p:spTgt spid="10"/>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33333E-6 -2.09877E-6 L 0.0875 0.1892 " pathEditMode="relative" rAng="0" ptsTypes="AA">
                                      <p:cBhvr>
                                        <p:cTn id="30" dur="2000" fill="hold"/>
                                        <p:tgtEl>
                                          <p:spTgt spid="12"/>
                                        </p:tgtEl>
                                        <p:attrNameLst>
                                          <p:attrName>ppt_x</p:attrName>
                                          <p:attrName>ppt_y</p:attrName>
                                        </p:attrNameLst>
                                      </p:cBhvr>
                                      <p:rCtr x="4375" y="9444"/>
                                    </p:animMotion>
                                  </p:childTnLst>
                                </p:cTn>
                              </p:par>
                            </p:childTnLst>
                          </p:cTn>
                        </p:par>
                      </p:childTnLst>
                    </p:cTn>
                  </p:par>
                </p:childTnLst>
              </p:cTn>
              <p:nextCondLst>
                <p:cond evt="onClick" delay="0">
                  <p:tgtEl>
                    <p:spTgt spid="12"/>
                  </p:tgtEl>
                </p:cond>
              </p:nextCondLst>
            </p:seq>
          </p:childTnLst>
        </p:cTn>
      </p:par>
    </p:tnLst>
    <p:bldLst>
      <p:bldP spid="12" grpId="0" animBg="1"/>
      <p:bldP spid="13"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34636"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3" name="TextBox 2"/>
          <p:cNvSpPr txBox="1"/>
          <p:nvPr/>
        </p:nvSpPr>
        <p:spPr>
          <a:xfrm>
            <a:off x="561110" y="358576"/>
            <a:ext cx="8686800"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Quan sát tranh và kể lại câu chuyện </a:t>
            </a:r>
            <a:r>
              <a:rPr lang="en-US" sz="2800" b="1" i="1">
                <a:latin typeface="Arial-Rounded" pitchFamily="34" charset="0"/>
                <a:ea typeface="Arial-Rounded" pitchFamily="34" charset="0"/>
                <a:cs typeface="Arial-Rounded" pitchFamily="34" charset="0"/>
              </a:rPr>
              <a:t>Giải thưởng tình bạn</a:t>
            </a:r>
            <a:endParaRPr lang="en-US" sz="2800" b="1">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6524" r="7368" b="23288"/>
          <a:stretch/>
        </p:blipFill>
        <p:spPr bwMode="auto">
          <a:xfrm rot="16200000">
            <a:off x="2306532" y="915880"/>
            <a:ext cx="3997537" cy="403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DFE73E88-43D9-4888-81B8-785920F5D9FD}"/>
              </a:ext>
            </a:extLst>
          </p:cNvPr>
          <p:cNvSpPr/>
          <p:nvPr/>
        </p:nvSpPr>
        <p:spPr>
          <a:xfrm>
            <a:off x="3544" y="353441"/>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19" name="TextBox 18">
            <a:extLst>
              <a:ext uri="{FF2B5EF4-FFF2-40B4-BE49-F238E27FC236}">
                <a16:creationId xmlns:a16="http://schemas.microsoft.com/office/drawing/2014/main" id="{CDB2B682-D900-4442-B9F5-F77F034C2911}"/>
              </a:ext>
            </a:extLst>
          </p:cNvPr>
          <p:cNvSpPr txBox="1"/>
          <p:nvPr/>
        </p:nvSpPr>
        <p:spPr>
          <a:xfrm>
            <a:off x="530018" y="440639"/>
            <a:ext cx="8686800"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Quan </a:t>
            </a:r>
            <a:r>
              <a:rPr lang="en-US" sz="2800" b="1" dirty="0" err="1">
                <a:latin typeface="Arial-Rounded" pitchFamily="34" charset="0"/>
                <a:ea typeface="Arial-Rounded" pitchFamily="34" charset="0"/>
                <a:cs typeface="Arial-Rounded" pitchFamily="34" charset="0"/>
              </a:rPr>
              <a:t>sát</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tranh</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và</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kể</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lại</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câu</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chuyện</a:t>
            </a:r>
            <a:r>
              <a:rPr lang="en-US" sz="2800" b="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Giải</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thưởng</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tình</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bạn</a:t>
            </a:r>
            <a:endParaRPr lang="en-US" sz="2800" b="1" dirty="0">
              <a:latin typeface="Arial-Rounded" pitchFamily="34" charset="0"/>
              <a:ea typeface="Arial-Rounded" pitchFamily="34" charset="0"/>
              <a:cs typeface="Arial-Rounded" pitchFamily="34" charset="0"/>
            </a:endParaRPr>
          </a:p>
        </p:txBody>
      </p:sp>
      <p:grpSp>
        <p:nvGrpSpPr>
          <p:cNvPr id="13" name="Group 12">
            <a:extLst>
              <a:ext uri="{FF2B5EF4-FFF2-40B4-BE49-F238E27FC236}">
                <a16:creationId xmlns:a16="http://schemas.microsoft.com/office/drawing/2014/main" id="{2D4AD3E1-05F6-4AC5-9877-DE3FA523A81A}"/>
              </a:ext>
            </a:extLst>
          </p:cNvPr>
          <p:cNvGrpSpPr/>
          <p:nvPr/>
        </p:nvGrpSpPr>
        <p:grpSpPr>
          <a:xfrm>
            <a:off x="3132496" y="1612173"/>
            <a:ext cx="2568391" cy="2234501"/>
            <a:chOff x="112351" y="1063949"/>
            <a:chExt cx="2128124" cy="1807131"/>
          </a:xfrm>
        </p:grpSpPr>
        <p:pic>
          <p:nvPicPr>
            <p:cNvPr id="7" name="Picture 6">
              <a:extLst>
                <a:ext uri="{FF2B5EF4-FFF2-40B4-BE49-F238E27FC236}">
                  <a16:creationId xmlns:a16="http://schemas.microsoft.com/office/drawing/2014/main" id="{2F939831-9D45-4836-9FA2-EDBEC477818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76000"/>
                      </a14:imgEffect>
                      <a14:imgEffect>
                        <a14:brightnessContrast contrast="24000"/>
                      </a14:imgEffect>
                    </a14:imgLayer>
                  </a14:imgProps>
                </a:ext>
              </a:extLst>
            </a:blip>
            <a:srcRect l="2682" t="5669" r="3093" b="2887"/>
            <a:stretch/>
          </p:blipFill>
          <p:spPr>
            <a:xfrm>
              <a:off x="112351" y="1063949"/>
              <a:ext cx="2128124" cy="1807131"/>
            </a:xfrm>
            <a:prstGeom prst="roundRect">
              <a:avLst/>
            </a:prstGeom>
          </p:spPr>
        </p:pic>
        <p:sp>
          <p:nvSpPr>
            <p:cNvPr id="12" name="Oval 11">
              <a:extLst>
                <a:ext uri="{FF2B5EF4-FFF2-40B4-BE49-F238E27FC236}">
                  <a16:creationId xmlns:a16="http://schemas.microsoft.com/office/drawing/2014/main" id="{55F584A6-DABE-42DF-A404-816D7DBECCDC}"/>
                </a:ext>
              </a:extLst>
            </p:cNvPr>
            <p:cNvSpPr/>
            <p:nvPr/>
          </p:nvSpPr>
          <p:spPr>
            <a:xfrm>
              <a:off x="112890" y="1106204"/>
              <a:ext cx="304799" cy="244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593210FC-C702-486C-BCFD-2859E767748A}"/>
              </a:ext>
            </a:extLst>
          </p:cNvPr>
          <p:cNvSpPr txBox="1"/>
          <p:nvPr/>
        </p:nvSpPr>
        <p:spPr>
          <a:xfrm>
            <a:off x="2960842" y="3938550"/>
            <a:ext cx="4271157" cy="646331"/>
          </a:xfrm>
          <a:prstGeom prst="rect">
            <a:avLst/>
          </a:prstGeom>
          <a:noFill/>
        </p:spPr>
        <p:txBody>
          <a:bodyPr wrap="square" rtlCol="0">
            <a:spAutoFit/>
          </a:bodyPr>
          <a:lstStyle/>
          <a:p>
            <a:r>
              <a:rPr lang="en-US" sz="3600" b="1" dirty="0" err="1">
                <a:latin typeface="Arial-Rounded" panose="020B0500000000000000" pitchFamily="34" charset="0"/>
                <a:ea typeface="Arial-Rounded" panose="020B0500000000000000" pitchFamily="34" charset="0"/>
                <a:cs typeface="Arial-Rounded" panose="020B0500000000000000" pitchFamily="34" charset="0"/>
              </a:rPr>
              <a:t>Cả</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luôn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869031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DFE73E88-43D9-4888-81B8-785920F5D9FD}"/>
              </a:ext>
            </a:extLst>
          </p:cNvPr>
          <p:cNvSpPr/>
          <p:nvPr/>
        </p:nvSpPr>
        <p:spPr>
          <a:xfrm>
            <a:off x="40594" y="206814"/>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19" name="TextBox 18">
            <a:extLst>
              <a:ext uri="{FF2B5EF4-FFF2-40B4-BE49-F238E27FC236}">
                <a16:creationId xmlns:a16="http://schemas.microsoft.com/office/drawing/2014/main" id="{CDB2B682-D900-4442-B9F5-F77F034C2911}"/>
              </a:ext>
            </a:extLst>
          </p:cNvPr>
          <p:cNvSpPr txBox="1"/>
          <p:nvPr/>
        </p:nvSpPr>
        <p:spPr>
          <a:xfrm>
            <a:off x="567068" y="294012"/>
            <a:ext cx="8686800"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Quan </a:t>
            </a:r>
            <a:r>
              <a:rPr lang="en-US" sz="2800" b="1" dirty="0" err="1">
                <a:latin typeface="Arial-Rounded" pitchFamily="34" charset="0"/>
                <a:ea typeface="Arial-Rounded" pitchFamily="34" charset="0"/>
                <a:cs typeface="Arial-Rounded" pitchFamily="34" charset="0"/>
              </a:rPr>
              <a:t>sát</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tranh</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và</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kể</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lại</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câu</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chuyện</a:t>
            </a:r>
            <a:r>
              <a:rPr lang="en-US" sz="2800" b="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Giải</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thưởng</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tình</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bạn</a:t>
            </a:r>
            <a:endParaRPr lang="en-US" sz="2800" b="1" dirty="0">
              <a:latin typeface="Arial-Rounded" pitchFamily="34" charset="0"/>
              <a:ea typeface="Arial-Rounded" pitchFamily="34" charset="0"/>
              <a:cs typeface="Arial-Rounded" pitchFamily="34" charset="0"/>
            </a:endParaRPr>
          </a:p>
        </p:txBody>
      </p:sp>
      <p:pic>
        <p:nvPicPr>
          <p:cNvPr id="9" name="Picture 8">
            <a:extLst>
              <a:ext uri="{FF2B5EF4-FFF2-40B4-BE49-F238E27FC236}">
                <a16:creationId xmlns:a16="http://schemas.microsoft.com/office/drawing/2014/main" id="{085A6B78-0B68-4656-9CB0-34624E15EC5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Effect>
                      <a14:brightnessContrast contrast="24000"/>
                    </a14:imgEffect>
                  </a14:imgLayer>
                </a14:imgProps>
              </a:ext>
            </a:extLst>
          </a:blip>
          <a:srcRect l="4298" t="4126" r="3489" b="4124"/>
          <a:stretch/>
        </p:blipFill>
        <p:spPr>
          <a:xfrm>
            <a:off x="2950696" y="1415113"/>
            <a:ext cx="2820450" cy="2327374"/>
          </a:xfrm>
          <a:prstGeom prst="roundRect">
            <a:avLst/>
          </a:prstGeom>
        </p:spPr>
      </p:pic>
      <p:sp>
        <p:nvSpPr>
          <p:cNvPr id="20" name="TextBox 19">
            <a:extLst>
              <a:ext uri="{FF2B5EF4-FFF2-40B4-BE49-F238E27FC236}">
                <a16:creationId xmlns:a16="http://schemas.microsoft.com/office/drawing/2014/main" id="{95C2512C-3993-44C9-B9A2-DF4E130AB671}"/>
              </a:ext>
            </a:extLst>
          </p:cNvPr>
          <p:cNvSpPr txBox="1"/>
          <p:nvPr/>
        </p:nvSpPr>
        <p:spPr>
          <a:xfrm>
            <a:off x="2950696" y="3829685"/>
            <a:ext cx="4271157" cy="646331"/>
          </a:xfrm>
          <a:prstGeom prst="rect">
            <a:avLst/>
          </a:prstGeom>
          <a:noFill/>
        </p:spPr>
        <p:txBody>
          <a:bodyPr wrap="square" rtlCol="0">
            <a:spAutoFit/>
          </a:bodyPr>
          <a:lstStyle/>
          <a:p>
            <a:r>
              <a:rPr lang="en-US" sz="3600" b="1" dirty="0" err="1">
                <a:latin typeface="Arial-Rounded" panose="020B0500000000000000" pitchFamily="34" charset="0"/>
                <a:ea typeface="Arial-Rounded" panose="020B0500000000000000" pitchFamily="34" charset="0"/>
                <a:cs typeface="Arial-Rounded" panose="020B0500000000000000" pitchFamily="34" charset="0"/>
              </a:rPr>
              <a:t>Bỗng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nhiên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793103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DFE73E88-43D9-4888-81B8-785920F5D9FD}"/>
              </a:ext>
            </a:extLst>
          </p:cNvPr>
          <p:cNvSpPr/>
          <p:nvPr/>
        </p:nvSpPr>
        <p:spPr>
          <a:xfrm>
            <a:off x="29961" y="18957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19" name="TextBox 18">
            <a:extLst>
              <a:ext uri="{FF2B5EF4-FFF2-40B4-BE49-F238E27FC236}">
                <a16:creationId xmlns:a16="http://schemas.microsoft.com/office/drawing/2014/main" id="{CDB2B682-D900-4442-B9F5-F77F034C2911}"/>
              </a:ext>
            </a:extLst>
          </p:cNvPr>
          <p:cNvSpPr txBox="1"/>
          <p:nvPr/>
        </p:nvSpPr>
        <p:spPr>
          <a:xfrm>
            <a:off x="556435" y="276770"/>
            <a:ext cx="8686800" cy="523208"/>
          </a:xfrm>
          <a:prstGeom prst="rect">
            <a:avLst/>
          </a:prstGeom>
          <a:noFill/>
        </p:spPr>
        <p:txBody>
          <a:bodyPr wrap="square" lIns="91428" tIns="45714" rIns="91428" bIns="45714" rtlCol="0">
            <a:spAutoFit/>
          </a:bodyPr>
          <a:lstStyle/>
          <a:p>
            <a:pPr algn="just"/>
            <a:r>
              <a:rPr lang="en-US" sz="2800" b="1" dirty="0">
                <a:latin typeface="Arial-Rounded" pitchFamily="34" charset="0"/>
                <a:ea typeface="Arial-Rounded" pitchFamily="34" charset="0"/>
                <a:cs typeface="Arial-Rounded" pitchFamily="34" charset="0"/>
              </a:rPr>
              <a:t>Quan </a:t>
            </a:r>
            <a:r>
              <a:rPr lang="en-US" sz="2800" b="1" dirty="0" err="1">
                <a:latin typeface="Arial-Rounded" pitchFamily="34" charset="0"/>
                <a:ea typeface="Arial-Rounded" pitchFamily="34" charset="0"/>
                <a:cs typeface="Arial-Rounded" pitchFamily="34" charset="0"/>
              </a:rPr>
              <a:t>sát</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tranh</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và</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kể</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lại</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câu</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chuyện</a:t>
            </a:r>
            <a:r>
              <a:rPr lang="en-US" sz="2800" b="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Giải</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thưởng</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tình</a:t>
            </a:r>
            <a:r>
              <a:rPr lang="en-US" sz="2800" b="1" i="1" dirty="0">
                <a:latin typeface="Arial-Rounded" pitchFamily="34" charset="0"/>
                <a:ea typeface="Arial-Rounded" pitchFamily="34" charset="0"/>
                <a:cs typeface="Arial-Rounded" pitchFamily="34" charset="0"/>
              </a:rPr>
              <a:t> </a:t>
            </a:r>
            <a:r>
              <a:rPr lang="en-US" sz="2800" b="1" i="1" dirty="0" err="1">
                <a:latin typeface="Arial-Rounded" pitchFamily="34" charset="0"/>
                <a:ea typeface="Arial-Rounded" pitchFamily="34" charset="0"/>
                <a:cs typeface="Arial-Rounded" pitchFamily="34" charset="0"/>
              </a:rPr>
              <a:t>bạn</a:t>
            </a:r>
            <a:endParaRPr lang="en-US" sz="2800" b="1" dirty="0">
              <a:latin typeface="Arial-Rounded" pitchFamily="34" charset="0"/>
              <a:ea typeface="Arial-Rounded" pitchFamily="34" charset="0"/>
              <a:cs typeface="Arial-Rounded" pitchFamily="34" charset="0"/>
            </a:endParaRPr>
          </a:p>
        </p:txBody>
      </p:sp>
      <p:pic>
        <p:nvPicPr>
          <p:cNvPr id="11" name="Picture 10">
            <a:extLst>
              <a:ext uri="{FF2B5EF4-FFF2-40B4-BE49-F238E27FC236}">
                <a16:creationId xmlns:a16="http://schemas.microsoft.com/office/drawing/2014/main" id="{F3F8FC9E-ACAB-4ED1-9F38-52AD525AFE7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72000"/>
                    </a14:imgEffect>
                    <a14:imgEffect>
                      <a14:brightnessContrast contrast="30000"/>
                    </a14:imgEffect>
                  </a14:imgLayer>
                </a14:imgProps>
              </a:ext>
            </a:extLst>
          </a:blip>
          <a:srcRect l="3755" t="5588" r="4480" b="5590"/>
          <a:stretch/>
        </p:blipFill>
        <p:spPr>
          <a:xfrm>
            <a:off x="3120835" y="1212057"/>
            <a:ext cx="2902330" cy="2456987"/>
          </a:xfrm>
          <a:prstGeom prst="roundRect">
            <a:avLst/>
          </a:prstGeom>
        </p:spPr>
      </p:pic>
      <p:sp>
        <p:nvSpPr>
          <p:cNvPr id="20" name="TextBox 19">
            <a:extLst>
              <a:ext uri="{FF2B5EF4-FFF2-40B4-BE49-F238E27FC236}">
                <a16:creationId xmlns:a16="http://schemas.microsoft.com/office/drawing/2014/main" id="{3ABF3B7E-5122-48AE-AB03-7C9B632A1D0E}"/>
              </a:ext>
            </a:extLst>
          </p:cNvPr>
          <p:cNvSpPr txBox="1"/>
          <p:nvPr/>
        </p:nvSpPr>
        <p:spPr>
          <a:xfrm>
            <a:off x="2288910" y="4138593"/>
            <a:ext cx="5321510" cy="646331"/>
          </a:xfrm>
          <a:prstGeom prst="rect">
            <a:avLst/>
          </a:prstGeom>
          <a:noFill/>
        </p:spPr>
        <p:txBody>
          <a:bodyPr wrap="square" rtlCol="0">
            <a:spAutoFit/>
          </a:bodyPr>
          <a:lstStyle/>
          <a:p>
            <a:r>
              <a:rPr lang="en-US" sz="3600" b="1" dirty="0" err="1">
                <a:latin typeface="Arial-Rounded" panose="020B0500000000000000" pitchFamily="34" charset="0"/>
                <a:ea typeface="Arial-Rounded" panose="020B0500000000000000" pitchFamily="34" charset="0"/>
                <a:cs typeface="Arial-Rounded" panose="020B0500000000000000" pitchFamily="34" charset="0"/>
              </a:rPr>
              <a:t>Nai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hoẵng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đích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200513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ải-thưởng-tình-bạn-HTS">
            <a:hlinkClick r:id="" action="ppaction://media"/>
            <a:extLst>
              <a:ext uri="{FF2B5EF4-FFF2-40B4-BE49-F238E27FC236}">
                <a16:creationId xmlns:a16="http://schemas.microsoft.com/office/drawing/2014/main" id="{48366720-EEA5-47FF-B367-E9B1CC4F3D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1359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DFE73E88-43D9-4888-81B8-785920F5D9FD}"/>
              </a:ext>
            </a:extLst>
          </p:cNvPr>
          <p:cNvSpPr/>
          <p:nvPr/>
        </p:nvSpPr>
        <p:spPr>
          <a:xfrm>
            <a:off x="514053" y="235137"/>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19" name="TextBox 18">
            <a:extLst>
              <a:ext uri="{FF2B5EF4-FFF2-40B4-BE49-F238E27FC236}">
                <a16:creationId xmlns:a16="http://schemas.microsoft.com/office/drawing/2014/main" id="{CDB2B682-D900-4442-B9F5-F77F034C2911}"/>
              </a:ext>
            </a:extLst>
          </p:cNvPr>
          <p:cNvSpPr txBox="1"/>
          <p:nvPr/>
        </p:nvSpPr>
        <p:spPr>
          <a:xfrm>
            <a:off x="1067107" y="288787"/>
            <a:ext cx="8686800" cy="461653"/>
          </a:xfrm>
          <a:prstGeom prst="rect">
            <a:avLst/>
          </a:prstGeom>
          <a:noFill/>
        </p:spPr>
        <p:txBody>
          <a:bodyPr wrap="square" lIns="91428" tIns="45714" rIns="91428" bIns="45714" rtlCol="0">
            <a:spAutoFit/>
          </a:bodyPr>
          <a:lstStyle/>
          <a:p>
            <a:pPr algn="just"/>
            <a:r>
              <a:rPr lang="en-US" sz="2400" b="1" dirty="0">
                <a:latin typeface="Arial-Rounded" pitchFamily="34" charset="0"/>
                <a:ea typeface="Arial-Rounded" pitchFamily="34" charset="0"/>
                <a:cs typeface="Arial-Rounded" pitchFamily="34" charset="0"/>
              </a:rPr>
              <a:t>Quan </a:t>
            </a:r>
            <a:r>
              <a:rPr lang="en-US" sz="2400" b="1" dirty="0" err="1">
                <a:latin typeface="Arial-Rounded" pitchFamily="34" charset="0"/>
                <a:ea typeface="Arial-Rounded" pitchFamily="34" charset="0"/>
                <a:cs typeface="Arial-Rounded" pitchFamily="34" charset="0"/>
              </a:rPr>
              <a:t>sát</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tranh</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và</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kể</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lại</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câu</a:t>
            </a:r>
            <a:r>
              <a:rPr lang="en-US" sz="2400" b="1" dirty="0">
                <a:latin typeface="Arial-Rounded" pitchFamily="34" charset="0"/>
                <a:ea typeface="Arial-Rounded" pitchFamily="34" charset="0"/>
                <a:cs typeface="Arial-Rounded" pitchFamily="34" charset="0"/>
              </a:rPr>
              <a:t> </a:t>
            </a:r>
            <a:r>
              <a:rPr lang="en-US" sz="2400" b="1" dirty="0" err="1">
                <a:latin typeface="Arial-Rounded" pitchFamily="34" charset="0"/>
                <a:ea typeface="Arial-Rounded" pitchFamily="34" charset="0"/>
                <a:cs typeface="Arial-Rounded" pitchFamily="34" charset="0"/>
              </a:rPr>
              <a:t>chuyện</a:t>
            </a:r>
            <a:r>
              <a:rPr lang="en-US" sz="2400" b="1" dirty="0">
                <a:latin typeface="Arial-Rounded" pitchFamily="34" charset="0"/>
                <a:ea typeface="Arial-Rounded" pitchFamily="34" charset="0"/>
                <a:cs typeface="Arial-Rounded" pitchFamily="34" charset="0"/>
              </a:rPr>
              <a:t> </a:t>
            </a:r>
            <a:r>
              <a:rPr lang="en-US" sz="2400" b="1" i="1" dirty="0" err="1">
                <a:latin typeface="Arial-Rounded" pitchFamily="34" charset="0"/>
                <a:ea typeface="Arial-Rounded" pitchFamily="34" charset="0"/>
                <a:cs typeface="Arial-Rounded" pitchFamily="34" charset="0"/>
              </a:rPr>
              <a:t>Giải</a:t>
            </a:r>
            <a:r>
              <a:rPr lang="en-US" sz="2400" b="1" i="1" dirty="0">
                <a:latin typeface="Arial-Rounded" pitchFamily="34" charset="0"/>
                <a:ea typeface="Arial-Rounded" pitchFamily="34" charset="0"/>
                <a:cs typeface="Arial-Rounded" pitchFamily="34" charset="0"/>
              </a:rPr>
              <a:t> </a:t>
            </a:r>
            <a:r>
              <a:rPr lang="en-US" sz="2400" b="1" i="1" dirty="0" err="1">
                <a:latin typeface="Arial-Rounded" pitchFamily="34" charset="0"/>
                <a:ea typeface="Arial-Rounded" pitchFamily="34" charset="0"/>
                <a:cs typeface="Arial-Rounded" pitchFamily="34" charset="0"/>
              </a:rPr>
              <a:t>thưởng</a:t>
            </a:r>
            <a:r>
              <a:rPr lang="en-US" sz="2400" b="1" i="1" dirty="0">
                <a:latin typeface="Arial-Rounded" pitchFamily="34" charset="0"/>
                <a:ea typeface="Arial-Rounded" pitchFamily="34" charset="0"/>
                <a:cs typeface="Arial-Rounded" pitchFamily="34" charset="0"/>
              </a:rPr>
              <a:t> </a:t>
            </a:r>
            <a:r>
              <a:rPr lang="en-US" sz="2400" b="1" i="1" dirty="0" err="1">
                <a:latin typeface="Arial-Rounded" pitchFamily="34" charset="0"/>
                <a:ea typeface="Arial-Rounded" pitchFamily="34" charset="0"/>
                <a:cs typeface="Arial-Rounded" pitchFamily="34" charset="0"/>
              </a:rPr>
              <a:t>tình</a:t>
            </a:r>
            <a:r>
              <a:rPr lang="en-US" sz="2400" b="1" i="1" dirty="0">
                <a:latin typeface="Arial-Rounded" pitchFamily="34" charset="0"/>
                <a:ea typeface="Arial-Rounded" pitchFamily="34" charset="0"/>
                <a:cs typeface="Arial-Rounded" pitchFamily="34" charset="0"/>
              </a:rPr>
              <a:t> </a:t>
            </a:r>
            <a:r>
              <a:rPr lang="en-US" sz="2400" b="1" i="1" dirty="0" err="1">
                <a:latin typeface="Arial-Rounded" pitchFamily="34" charset="0"/>
                <a:ea typeface="Arial-Rounded" pitchFamily="34" charset="0"/>
                <a:cs typeface="Arial-Rounded" pitchFamily="34" charset="0"/>
              </a:rPr>
              <a:t>bạn</a:t>
            </a:r>
            <a:endParaRPr lang="en-US" sz="2400" b="1" dirty="0">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D60777D0-43C2-43C1-83E4-828878BDE3C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6000"/>
                    </a14:imgEffect>
                    <a14:imgEffect>
                      <a14:brightnessContrast contrast="33000"/>
                    </a14:imgEffect>
                  </a14:imgLayer>
                </a14:imgProps>
              </a:ext>
            </a:extLst>
          </a:blip>
          <a:srcRect l="2402" t="1431" r="3332" b="-495"/>
          <a:stretch/>
        </p:blipFill>
        <p:spPr>
          <a:xfrm>
            <a:off x="1893104" y="778662"/>
            <a:ext cx="1656675" cy="1495817"/>
          </a:xfrm>
          <a:prstGeom prst="roundRect">
            <a:avLst/>
          </a:prstGeom>
        </p:spPr>
      </p:pic>
      <p:pic>
        <p:nvPicPr>
          <p:cNvPr id="9" name="Picture 8">
            <a:extLst>
              <a:ext uri="{FF2B5EF4-FFF2-40B4-BE49-F238E27FC236}">
                <a16:creationId xmlns:a16="http://schemas.microsoft.com/office/drawing/2014/main" id="{085A6B78-0B68-4656-9CB0-34624E15EC5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0"/>
                    </a14:imgEffect>
                    <a14:imgEffect>
                      <a14:brightnessContrast contrast="24000"/>
                    </a14:imgEffect>
                  </a14:imgLayer>
                </a14:imgProps>
              </a:ext>
            </a:extLst>
          </a:blip>
          <a:srcRect l="4298" t="4126" r="3489" b="4124"/>
          <a:stretch/>
        </p:blipFill>
        <p:spPr>
          <a:xfrm>
            <a:off x="1805385" y="2687577"/>
            <a:ext cx="1832111" cy="1629563"/>
          </a:xfrm>
          <a:prstGeom prst="roundRect">
            <a:avLst/>
          </a:prstGeom>
        </p:spPr>
      </p:pic>
      <p:pic>
        <p:nvPicPr>
          <p:cNvPr id="11" name="Picture 10">
            <a:extLst>
              <a:ext uri="{FF2B5EF4-FFF2-40B4-BE49-F238E27FC236}">
                <a16:creationId xmlns:a16="http://schemas.microsoft.com/office/drawing/2014/main" id="{F3F8FC9E-ACAB-4ED1-9F38-52AD525AFE73}"/>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72000"/>
                    </a14:imgEffect>
                    <a14:imgEffect>
                      <a14:brightnessContrast contrast="30000"/>
                    </a14:imgEffect>
                  </a14:imgLayer>
                </a14:imgProps>
              </a:ext>
            </a:extLst>
          </a:blip>
          <a:srcRect l="3755" t="5588" r="4480" b="5590"/>
          <a:stretch/>
        </p:blipFill>
        <p:spPr>
          <a:xfrm>
            <a:off x="5175177" y="2709570"/>
            <a:ext cx="1924931" cy="1629563"/>
          </a:xfrm>
          <a:prstGeom prst="roundRect">
            <a:avLst/>
          </a:prstGeom>
        </p:spPr>
      </p:pic>
      <p:grpSp>
        <p:nvGrpSpPr>
          <p:cNvPr id="13" name="Group 12">
            <a:extLst>
              <a:ext uri="{FF2B5EF4-FFF2-40B4-BE49-F238E27FC236}">
                <a16:creationId xmlns:a16="http://schemas.microsoft.com/office/drawing/2014/main" id="{2D4AD3E1-05F6-4AC5-9877-DE3FA523A81A}"/>
              </a:ext>
            </a:extLst>
          </p:cNvPr>
          <p:cNvGrpSpPr/>
          <p:nvPr/>
        </p:nvGrpSpPr>
        <p:grpSpPr>
          <a:xfrm>
            <a:off x="5294088" y="720687"/>
            <a:ext cx="1687111" cy="1446542"/>
            <a:chOff x="112351" y="1063949"/>
            <a:chExt cx="2128124" cy="1807131"/>
          </a:xfrm>
        </p:grpSpPr>
        <p:pic>
          <p:nvPicPr>
            <p:cNvPr id="7" name="Picture 6">
              <a:extLst>
                <a:ext uri="{FF2B5EF4-FFF2-40B4-BE49-F238E27FC236}">
                  <a16:creationId xmlns:a16="http://schemas.microsoft.com/office/drawing/2014/main" id="{2F939831-9D45-4836-9FA2-EDBEC477818C}"/>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76000"/>
                      </a14:imgEffect>
                      <a14:imgEffect>
                        <a14:brightnessContrast contrast="24000"/>
                      </a14:imgEffect>
                    </a14:imgLayer>
                  </a14:imgProps>
                </a:ext>
              </a:extLst>
            </a:blip>
            <a:srcRect l="2682" t="5669" r="3093" b="2887"/>
            <a:stretch/>
          </p:blipFill>
          <p:spPr>
            <a:xfrm>
              <a:off x="112351" y="1063949"/>
              <a:ext cx="2128124" cy="1807131"/>
            </a:xfrm>
            <a:prstGeom prst="roundRect">
              <a:avLst/>
            </a:prstGeom>
          </p:spPr>
        </p:pic>
        <p:sp>
          <p:nvSpPr>
            <p:cNvPr id="12" name="Oval 11">
              <a:extLst>
                <a:ext uri="{FF2B5EF4-FFF2-40B4-BE49-F238E27FC236}">
                  <a16:creationId xmlns:a16="http://schemas.microsoft.com/office/drawing/2014/main" id="{55F584A6-DABE-42DF-A404-816D7DBECCDC}"/>
                </a:ext>
              </a:extLst>
            </p:cNvPr>
            <p:cNvSpPr/>
            <p:nvPr/>
          </p:nvSpPr>
          <p:spPr>
            <a:xfrm>
              <a:off x="112890" y="1106204"/>
              <a:ext cx="304799" cy="244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F20A805E-22D2-439E-95E9-CCDBAD51E81F}"/>
              </a:ext>
            </a:extLst>
          </p:cNvPr>
          <p:cNvSpPr txBox="1"/>
          <p:nvPr/>
        </p:nvSpPr>
        <p:spPr>
          <a:xfrm>
            <a:off x="1166369" y="2225912"/>
            <a:ext cx="3794585" cy="461665"/>
          </a:xfrm>
          <a:prstGeom prst="rect">
            <a:avLst/>
          </a:prstGeom>
          <a:noFill/>
        </p:spPr>
        <p:txBody>
          <a:bodyPr wrap="squar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Nai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hoẵng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tham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dự</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2" name="TextBox 21">
            <a:extLst>
              <a:ext uri="{FF2B5EF4-FFF2-40B4-BE49-F238E27FC236}">
                <a16:creationId xmlns:a16="http://schemas.microsoft.com/office/drawing/2014/main" id="{CD9DCD83-0136-4FCE-8A99-5ECD90C68589}"/>
              </a:ext>
            </a:extLst>
          </p:cNvPr>
          <p:cNvSpPr txBox="1"/>
          <p:nvPr/>
        </p:nvSpPr>
        <p:spPr>
          <a:xfrm>
            <a:off x="5115317" y="2207567"/>
            <a:ext cx="4271157" cy="461665"/>
          </a:xfrm>
          <a:prstGeom prst="rect">
            <a:avLst/>
          </a:prstGeom>
          <a:noFill/>
        </p:spPr>
        <p:txBody>
          <a:bodyPr wrap="squar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luôn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3" name="TextBox 22">
            <a:extLst>
              <a:ext uri="{FF2B5EF4-FFF2-40B4-BE49-F238E27FC236}">
                <a16:creationId xmlns:a16="http://schemas.microsoft.com/office/drawing/2014/main" id="{F8E3A1AC-D993-4B26-B61D-6EB39B71F4B8}"/>
              </a:ext>
            </a:extLst>
          </p:cNvPr>
          <p:cNvSpPr txBox="1"/>
          <p:nvPr/>
        </p:nvSpPr>
        <p:spPr>
          <a:xfrm>
            <a:off x="1828189" y="4268573"/>
            <a:ext cx="2427659" cy="461665"/>
          </a:xfrm>
          <a:prstGeom prst="rect">
            <a:avLst/>
          </a:prstGeom>
          <a:noFill/>
        </p:spPr>
        <p:txBody>
          <a:bodyPr wrap="squar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nhiên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4" name="TextBox 23">
            <a:extLst>
              <a:ext uri="{FF2B5EF4-FFF2-40B4-BE49-F238E27FC236}">
                <a16:creationId xmlns:a16="http://schemas.microsoft.com/office/drawing/2014/main" id="{068A4432-D545-4828-87B6-6AB6A91CE43F}"/>
              </a:ext>
            </a:extLst>
          </p:cNvPr>
          <p:cNvSpPr txBox="1"/>
          <p:nvPr/>
        </p:nvSpPr>
        <p:spPr>
          <a:xfrm>
            <a:off x="4825015" y="4268572"/>
            <a:ext cx="3547445" cy="461665"/>
          </a:xfrm>
          <a:prstGeom prst="rect">
            <a:avLst/>
          </a:prstGeom>
          <a:noFill/>
        </p:spPr>
        <p:txBody>
          <a:bodyPr wrap="squar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Nai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hoẵng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đích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2794376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328F95-925A-4E78-65AC-0F1EECEE1BB5}"/>
              </a:ext>
            </a:extLst>
          </p:cNvPr>
          <p:cNvPicPr>
            <a:picLocks noChangeAspect="1"/>
          </p:cNvPicPr>
          <p:nvPr/>
        </p:nvPicPr>
        <p:blipFill>
          <a:blip r:embed="rId2"/>
          <a:stretch>
            <a:fillRect/>
          </a:stretch>
        </p:blipFill>
        <p:spPr>
          <a:xfrm>
            <a:off x="1447800" y="1809750"/>
            <a:ext cx="6023487" cy="1236529"/>
          </a:xfrm>
          <a:prstGeom prst="rect">
            <a:avLst/>
          </a:prstGeom>
        </p:spPr>
      </p:pic>
    </p:spTree>
    <p:extLst>
      <p:ext uri="{BB962C8B-B14F-4D97-AF65-F5344CB8AC3E}">
        <p14:creationId xmlns:p14="http://schemas.microsoft.com/office/powerpoint/2010/main" val="2594888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7764" y="819151"/>
            <a:ext cx="8873836" cy="3496540"/>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37406" y="1741143"/>
              <a:ext cx="7421671" cy="2531189"/>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2170980 w 7920841"/>
                <a:gd name="connsiteY7" fmla="*/ 2825518 h 2895600"/>
                <a:gd name="connsiteX8" fmla="*/ 64538 w 7920841"/>
                <a:gd name="connsiteY8" fmla="*/ 2895600 h 2895600"/>
                <a:gd name="connsiteX9" fmla="*/ 55156 w 7920841"/>
                <a:gd name="connsiteY9" fmla="*/ 1625991 h 2895600"/>
                <a:gd name="connsiteX10" fmla="*/ 223527 w 7920841"/>
                <a:gd name="connsiteY10" fmla="*/ 1016020 h 2895600"/>
                <a:gd name="connsiteX11" fmla="*/ 55155 w 7920841"/>
                <a:gd name="connsiteY11" fmla="*/ 448384 h 2895600"/>
                <a:gd name="connsiteX12" fmla="*/ 64538 w 7920841"/>
                <a:gd name="connsiteY12" fmla="*/ 0 h 2895600"/>
                <a:gd name="connsiteX0" fmla="*/ 64538 w 7920841"/>
                <a:gd name="connsiteY0" fmla="*/ 0 h 2935998"/>
                <a:gd name="connsiteX1" fmla="*/ 7873883 w 7920841"/>
                <a:gd name="connsiteY1" fmla="*/ 0 h 2935998"/>
                <a:gd name="connsiteX2" fmla="*/ 7741859 w 7920841"/>
                <a:gd name="connsiteY2" fmla="*/ 510363 h 2935998"/>
                <a:gd name="connsiteX3" fmla="*/ 7888552 w 7920841"/>
                <a:gd name="connsiteY3" fmla="*/ 928723 h 2935998"/>
                <a:gd name="connsiteX4" fmla="*/ 7628503 w 7920841"/>
                <a:gd name="connsiteY4" fmla="*/ 1908771 h 2935998"/>
                <a:gd name="connsiteX5" fmla="*/ 7917889 w 7920841"/>
                <a:gd name="connsiteY5" fmla="*/ 2462711 h 2935998"/>
                <a:gd name="connsiteX6" fmla="*/ 7873883 w 7920841"/>
                <a:gd name="connsiteY6" fmla="*/ 2895600 h 2935998"/>
                <a:gd name="connsiteX7" fmla="*/ 5482815 w 7920841"/>
                <a:gd name="connsiteY7" fmla="*/ 2917717 h 2935998"/>
                <a:gd name="connsiteX8" fmla="*/ 2170980 w 7920841"/>
                <a:gd name="connsiteY8" fmla="*/ 2825518 h 2935998"/>
                <a:gd name="connsiteX9" fmla="*/ 64538 w 7920841"/>
                <a:gd name="connsiteY9" fmla="*/ 2895600 h 2935998"/>
                <a:gd name="connsiteX10" fmla="*/ 55156 w 7920841"/>
                <a:gd name="connsiteY10" fmla="*/ 1625991 h 2935998"/>
                <a:gd name="connsiteX11" fmla="*/ 223527 w 7920841"/>
                <a:gd name="connsiteY11" fmla="*/ 1016020 h 2935998"/>
                <a:gd name="connsiteX12" fmla="*/ 55155 w 7920841"/>
                <a:gd name="connsiteY12" fmla="*/ 448384 h 2935998"/>
                <a:gd name="connsiteX13" fmla="*/ 64538 w 7920841"/>
                <a:gd name="connsiteY13" fmla="*/ 0 h 2935998"/>
                <a:gd name="connsiteX0" fmla="*/ 64538 w 7920841"/>
                <a:gd name="connsiteY0" fmla="*/ 0 h 2935998"/>
                <a:gd name="connsiteX1" fmla="*/ 3195815 w 7920841"/>
                <a:gd name="connsiteY1" fmla="*/ 59544 h 2935998"/>
                <a:gd name="connsiteX2" fmla="*/ 7873883 w 7920841"/>
                <a:gd name="connsiteY2" fmla="*/ 0 h 2935998"/>
                <a:gd name="connsiteX3" fmla="*/ 7741859 w 7920841"/>
                <a:gd name="connsiteY3" fmla="*/ 510363 h 2935998"/>
                <a:gd name="connsiteX4" fmla="*/ 7888552 w 7920841"/>
                <a:gd name="connsiteY4" fmla="*/ 928723 h 2935998"/>
                <a:gd name="connsiteX5" fmla="*/ 7628503 w 7920841"/>
                <a:gd name="connsiteY5" fmla="*/ 1908771 h 2935998"/>
                <a:gd name="connsiteX6" fmla="*/ 7917889 w 7920841"/>
                <a:gd name="connsiteY6" fmla="*/ 2462711 h 2935998"/>
                <a:gd name="connsiteX7" fmla="*/ 7873883 w 7920841"/>
                <a:gd name="connsiteY7" fmla="*/ 2895600 h 2935998"/>
                <a:gd name="connsiteX8" fmla="*/ 5482815 w 7920841"/>
                <a:gd name="connsiteY8" fmla="*/ 2917717 h 2935998"/>
                <a:gd name="connsiteX9" fmla="*/ 2170980 w 7920841"/>
                <a:gd name="connsiteY9" fmla="*/ 2825518 h 2935998"/>
                <a:gd name="connsiteX10" fmla="*/ 64538 w 7920841"/>
                <a:gd name="connsiteY10" fmla="*/ 2895600 h 2935998"/>
                <a:gd name="connsiteX11" fmla="*/ 55156 w 7920841"/>
                <a:gd name="connsiteY11" fmla="*/ 1625991 h 2935998"/>
                <a:gd name="connsiteX12" fmla="*/ 223527 w 7920841"/>
                <a:gd name="connsiteY12" fmla="*/ 1016020 h 2935998"/>
                <a:gd name="connsiteX13" fmla="*/ 55155 w 7920841"/>
                <a:gd name="connsiteY13" fmla="*/ 448384 h 2935998"/>
                <a:gd name="connsiteX14" fmla="*/ 64538 w 7920841"/>
                <a:gd name="connsiteY14" fmla="*/ 0 h 2935998"/>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628503 w 7920841"/>
                <a:gd name="connsiteY6" fmla="*/ 1941426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806586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69913 h 2968653"/>
                <a:gd name="connsiteX15" fmla="*/ 64538 w 7928667"/>
                <a:gd name="connsiteY15" fmla="*/ 32655 h 2968653"/>
                <a:gd name="connsiteX0" fmla="*/ 196241 w 8060370"/>
                <a:gd name="connsiteY0" fmla="*/ 32655 h 2968653"/>
                <a:gd name="connsiteX1" fmla="*/ 3327518 w 8060370"/>
                <a:gd name="connsiteY1" fmla="*/ 92199 h 2968653"/>
                <a:gd name="connsiteX2" fmla="*/ 5582154 w 8060370"/>
                <a:gd name="connsiteY2" fmla="*/ 0 h 2968653"/>
                <a:gd name="connsiteX3" fmla="*/ 8005586 w 8060370"/>
                <a:gd name="connsiteY3" fmla="*/ 32655 h 2968653"/>
                <a:gd name="connsiteX4" fmla="*/ 7938289 w 8060370"/>
                <a:gd name="connsiteY4" fmla="*/ 543018 h 2968653"/>
                <a:gd name="connsiteX5" fmla="*/ 8020255 w 8060370"/>
                <a:gd name="connsiteY5" fmla="*/ 961378 h 2968653"/>
                <a:gd name="connsiteX6" fmla="*/ 7900446 w 8060370"/>
                <a:gd name="connsiteY6" fmla="*/ 1908049 h 2968653"/>
                <a:gd name="connsiteX7" fmla="*/ 8049592 w 8060370"/>
                <a:gd name="connsiteY7" fmla="*/ 2495366 h 2968653"/>
                <a:gd name="connsiteX8" fmla="*/ 8005586 w 8060370"/>
                <a:gd name="connsiteY8" fmla="*/ 2928255 h 2968653"/>
                <a:gd name="connsiteX9" fmla="*/ 5614518 w 8060370"/>
                <a:gd name="connsiteY9" fmla="*/ 2950372 h 2968653"/>
                <a:gd name="connsiteX10" fmla="*/ 2302683 w 8060370"/>
                <a:gd name="connsiteY10" fmla="*/ 2858173 h 2968653"/>
                <a:gd name="connsiteX11" fmla="*/ 196241 w 8060370"/>
                <a:gd name="connsiteY11" fmla="*/ 2928255 h 2968653"/>
                <a:gd name="connsiteX12" fmla="*/ 176071 w 8060370"/>
                <a:gd name="connsiteY12" fmla="*/ 1814402 h 2968653"/>
                <a:gd name="connsiteX13" fmla="*/ 312079 w 8060370"/>
                <a:gd name="connsiteY13" fmla="*/ 1048675 h 2968653"/>
                <a:gd name="connsiteX14" fmla="*/ 196241 w 8060370"/>
                <a:gd name="connsiteY14" fmla="*/ 32655 h 2968653"/>
                <a:gd name="connsiteX0" fmla="*/ 20335 w 7884464"/>
                <a:gd name="connsiteY0" fmla="*/ 32655 h 2968653"/>
                <a:gd name="connsiteX1" fmla="*/ 3151612 w 7884464"/>
                <a:gd name="connsiteY1" fmla="*/ 92199 h 2968653"/>
                <a:gd name="connsiteX2" fmla="*/ 5406248 w 7884464"/>
                <a:gd name="connsiteY2" fmla="*/ 0 h 2968653"/>
                <a:gd name="connsiteX3" fmla="*/ 7829680 w 7884464"/>
                <a:gd name="connsiteY3" fmla="*/ 32655 h 2968653"/>
                <a:gd name="connsiteX4" fmla="*/ 7762383 w 7884464"/>
                <a:gd name="connsiteY4" fmla="*/ 543018 h 2968653"/>
                <a:gd name="connsiteX5" fmla="*/ 7844349 w 7884464"/>
                <a:gd name="connsiteY5" fmla="*/ 961378 h 2968653"/>
                <a:gd name="connsiteX6" fmla="*/ 7724540 w 7884464"/>
                <a:gd name="connsiteY6" fmla="*/ 1908049 h 2968653"/>
                <a:gd name="connsiteX7" fmla="*/ 7873686 w 7884464"/>
                <a:gd name="connsiteY7" fmla="*/ 2495366 h 2968653"/>
                <a:gd name="connsiteX8" fmla="*/ 7829680 w 7884464"/>
                <a:gd name="connsiteY8" fmla="*/ 2928255 h 2968653"/>
                <a:gd name="connsiteX9" fmla="*/ 5438612 w 7884464"/>
                <a:gd name="connsiteY9" fmla="*/ 2950372 h 2968653"/>
                <a:gd name="connsiteX10" fmla="*/ 2126777 w 7884464"/>
                <a:gd name="connsiteY10" fmla="*/ 2858173 h 2968653"/>
                <a:gd name="connsiteX11" fmla="*/ 20335 w 7884464"/>
                <a:gd name="connsiteY11" fmla="*/ 2928255 h 2968653"/>
                <a:gd name="connsiteX12" fmla="*/ 165 w 7884464"/>
                <a:gd name="connsiteY12" fmla="*/ 1814402 h 2968653"/>
                <a:gd name="connsiteX13" fmla="*/ 136173 w 7884464"/>
                <a:gd name="connsiteY13" fmla="*/ 1048675 h 2968653"/>
                <a:gd name="connsiteX14" fmla="*/ 20335 w 7884464"/>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73686" h="2968653">
                  <a:moveTo>
                    <a:pt x="20335" y="32655"/>
                  </a:moveTo>
                  <a:cubicBezTo>
                    <a:pt x="1060498" y="33295"/>
                    <a:pt x="2111449" y="91559"/>
                    <a:pt x="3151612" y="92199"/>
                  </a:cubicBezTo>
                  <a:cubicBezTo>
                    <a:pt x="3903157" y="80674"/>
                    <a:pt x="4654703" y="11525"/>
                    <a:pt x="5406248" y="0"/>
                  </a:cubicBezTo>
                  <a:lnTo>
                    <a:pt x="7829680" y="32655"/>
                  </a:lnTo>
                  <a:cubicBezTo>
                    <a:pt x="7824790" y="202776"/>
                    <a:pt x="7767273" y="372897"/>
                    <a:pt x="7762383" y="543018"/>
                  </a:cubicBezTo>
                  <a:cubicBezTo>
                    <a:pt x="7757493" y="666977"/>
                    <a:pt x="7805232" y="759944"/>
                    <a:pt x="7844349" y="961378"/>
                  </a:cubicBezTo>
                  <a:cubicBezTo>
                    <a:pt x="7868798" y="1281605"/>
                    <a:pt x="7758771" y="1525843"/>
                    <a:pt x="7724540" y="1908049"/>
                  </a:cubicBezTo>
                  <a:cubicBezTo>
                    <a:pt x="7778327" y="2279925"/>
                    <a:pt x="7815363" y="2189838"/>
                    <a:pt x="7873686" y="2495366"/>
                  </a:cubicBezTo>
                  <a:cubicBezTo>
                    <a:pt x="7867584" y="2766412"/>
                    <a:pt x="7844349" y="2783959"/>
                    <a:pt x="7829680" y="2928255"/>
                  </a:cubicBezTo>
                  <a:cubicBezTo>
                    <a:pt x="7423834" y="2994485"/>
                    <a:pt x="6389096" y="2962052"/>
                    <a:pt x="5438612" y="2950372"/>
                  </a:cubicBezTo>
                  <a:cubicBezTo>
                    <a:pt x="4488128" y="2938692"/>
                    <a:pt x="3029823" y="2852255"/>
                    <a:pt x="2126777" y="2858173"/>
                  </a:cubicBezTo>
                  <a:cubicBezTo>
                    <a:pt x="1273601" y="2858484"/>
                    <a:pt x="873511" y="2927944"/>
                    <a:pt x="20335" y="2928255"/>
                  </a:cubicBezTo>
                  <a:cubicBezTo>
                    <a:pt x="318610" y="2494562"/>
                    <a:pt x="-8353" y="2127665"/>
                    <a:pt x="165" y="1814402"/>
                  </a:cubicBezTo>
                  <a:cubicBezTo>
                    <a:pt x="8683" y="1501139"/>
                    <a:pt x="103495" y="1317252"/>
                    <a:pt x="136173" y="1048675"/>
                  </a:cubicBezTo>
                  <a:cubicBezTo>
                    <a:pt x="139535" y="751717"/>
                    <a:pt x="100299" y="425703"/>
                    <a:pt x="20335" y="326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992783" y="1325604"/>
            <a:ext cx="7860532"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Nai và hoẵng về đích cuối cùng. Nhưng cả hai đều</a:t>
            </a:r>
          </a:p>
        </p:txBody>
      </p:sp>
      <p:sp>
        <p:nvSpPr>
          <p:cNvPr id="29" name="TextBox 28"/>
          <p:cNvSpPr txBox="1"/>
          <p:nvPr/>
        </p:nvSpPr>
        <p:spPr>
          <a:xfrm>
            <a:off x="572607" y="2008918"/>
            <a:ext cx="5769313"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được tặng giải thưởng.</a:t>
            </a:r>
          </a:p>
        </p:txBody>
      </p:sp>
      <p:sp>
        <p:nvSpPr>
          <p:cNvPr id="11" name="TextBox 10"/>
          <p:cNvSpPr txBox="1"/>
          <p:nvPr/>
        </p:nvSpPr>
        <p:spPr>
          <a:xfrm>
            <a:off x="1026883" y="4315691"/>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Khi viết chữ đầu dòng, ta lưu ý gì?</a:t>
            </a:r>
          </a:p>
        </p:txBody>
      </p:sp>
      <p:sp>
        <p:nvSpPr>
          <p:cNvPr id="5" name="Right Arrow 4"/>
          <p:cNvSpPr/>
          <p:nvPr/>
        </p:nvSpPr>
        <p:spPr>
          <a:xfrm>
            <a:off x="662623" y="1492460"/>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315691"/>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Những chữ nào viết hoa? Vì sao?</a:t>
            </a:r>
          </a:p>
        </p:txBody>
      </p:sp>
      <p:sp>
        <p:nvSpPr>
          <p:cNvPr id="24" name="TextBox 23"/>
          <p:cNvSpPr txBox="1"/>
          <p:nvPr/>
        </p:nvSpPr>
        <p:spPr>
          <a:xfrm>
            <a:off x="1331682" y="4315691"/>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Kết thúc câu có dấu gì?</a:t>
            </a:r>
          </a:p>
        </p:txBody>
      </p:sp>
      <p:sp>
        <p:nvSpPr>
          <p:cNvPr id="20" name="Oval 19"/>
          <p:cNvSpPr/>
          <p:nvPr/>
        </p:nvSpPr>
        <p:spPr>
          <a:xfrm>
            <a:off x="6341920" y="287655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903215" y="2227889"/>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315691"/>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Em hãy tìm từ dễ viết lẫn trong bài.</a:t>
            </a:r>
          </a:p>
        </p:txBody>
      </p:sp>
      <p:cxnSp>
        <p:nvCxnSpPr>
          <p:cNvPr id="28" name="Straight Connector 27"/>
          <p:cNvCxnSpPr/>
          <p:nvPr/>
        </p:nvCxnSpPr>
        <p:spPr>
          <a:xfrm>
            <a:off x="5347854" y="2532126"/>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917209" y="3086201"/>
            <a:ext cx="7325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892138" y="1783554"/>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366" y="2029082"/>
            <a:ext cx="4772972" cy="21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a:off x="1074713" y="1790756"/>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5747903" y="155495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32" presetClass="emph" presetSubtype="0" fill="hold" grpId="0" nodeType="afterEffect">
                                  <p:stCondLst>
                                    <p:cond delay="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childTnLst>
                          </p:cTn>
                        </p:par>
                        <p:par>
                          <p:cTn id="20" fill="hold">
                            <p:stCondLst>
                              <p:cond delay="3500"/>
                            </p:stCondLst>
                            <p:childTnLst>
                              <p:par>
                                <p:cTn id="21" presetID="10" presetClass="exit" presetSubtype="0" fill="hold" grpId="2"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4"/>
                                        </p:tgtEl>
                                      </p:cBhvr>
                                    </p:animEffect>
                                    <p:set>
                                      <p:cBhvr>
                                        <p:cTn id="44" dur="1" fill="hold">
                                          <p:stCondLst>
                                            <p:cond delay="499"/>
                                          </p:stCondLst>
                                        </p:cTn>
                                        <p:tgtEl>
                                          <p:spTgt spid="3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500"/>
                            </p:stCondLst>
                            <p:childTnLst>
                              <p:par>
                                <p:cTn id="59" presetID="8" presetClass="emph" presetSubtype="0" fill="hold" grpId="1" nodeType="afterEffect">
                                  <p:stCondLst>
                                    <p:cond delay="0"/>
                                  </p:stCondLst>
                                  <p:childTnLst>
                                    <p:animRot by="21600000">
                                      <p:cBhvr>
                                        <p:cTn id="60" dur="2500" fill="hold"/>
                                        <p:tgtEl>
                                          <p:spTgt spid="26"/>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par>
                          <p:cTn id="66" fill="hold">
                            <p:stCondLst>
                              <p:cond delay="500"/>
                            </p:stCondLst>
                            <p:childTnLst>
                              <p:par>
                                <p:cTn id="67" presetID="8" presetClass="emph" presetSubtype="0" fill="hold" grpId="1" nodeType="afterEffect">
                                  <p:stCondLst>
                                    <p:cond delay="0"/>
                                  </p:stCondLst>
                                  <p:childTnLst>
                                    <p:animRot by="21600000">
                                      <p:cBhvr>
                                        <p:cTn id="68" dur="2500" fill="hold"/>
                                        <p:tgtEl>
                                          <p:spTgt spid="25"/>
                                        </p:tgtEl>
                                        <p:attrNameLst>
                                          <p:attrName>r</p:attrName>
                                        </p:attrNameLst>
                                      </p:cBhvr>
                                    </p:animRot>
                                  </p:childTnLst>
                                </p:cTn>
                              </p:par>
                              <p:par>
                                <p:cTn id="69" presetID="8" presetClass="emph" presetSubtype="0" fill="hold" grpId="1" nodeType="withEffect">
                                  <p:stCondLst>
                                    <p:cond delay="0"/>
                                  </p:stCondLst>
                                  <p:childTnLst>
                                    <p:animRot by="21600000">
                                      <p:cBhvr>
                                        <p:cTn id="70" dur="2500" fill="hold"/>
                                        <p:tgtEl>
                                          <p:spTgt spid="20"/>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5" grpId="2" animBg="1"/>
      <p:bldP spid="13" grpId="0" animBg="1"/>
      <p:bldP spid="24" grpId="0" animBg="1"/>
      <p:bldP spid="20" grpId="0" animBg="1"/>
      <p:bldP spid="20" grpId="1" animBg="1"/>
      <p:bldP spid="26" grpId="0" animBg="1"/>
      <p:bldP spid="26" grpId="1" animBg="1"/>
      <p:bldP spid="27" grpId="0" animBg="1"/>
      <p:bldP spid="25" grpId="0" animBg="1"/>
      <p:bldP spid="2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6256" y="472012"/>
            <a:ext cx="4671488" cy="4671488"/>
          </a:xfrm>
          <a:prstGeom prst="rect">
            <a:avLst/>
          </a:prstGeom>
        </p:spPr>
      </p:pic>
    </p:spTree>
    <p:extLst>
      <p:ext uri="{BB962C8B-B14F-4D97-AF65-F5344CB8AC3E}">
        <p14:creationId xmlns:p14="http://schemas.microsoft.com/office/powerpoint/2010/main" val="343973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2F1D5D-B7C2-D51B-446F-606CAF6E49EE}"/>
              </a:ext>
            </a:extLst>
          </p:cNvPr>
          <p:cNvPicPr>
            <a:picLocks noChangeAspect="1"/>
          </p:cNvPicPr>
          <p:nvPr/>
        </p:nvPicPr>
        <p:blipFill>
          <a:blip r:embed="rId3"/>
          <a:stretch>
            <a:fillRect/>
          </a:stretch>
        </p:blipFill>
        <p:spPr>
          <a:xfrm>
            <a:off x="2119754" y="1809750"/>
            <a:ext cx="4904492" cy="922085"/>
          </a:xfrm>
          <a:prstGeom prst="rect">
            <a:avLst/>
          </a:prstGeom>
        </p:spPr>
      </p:pic>
    </p:spTree>
    <p:extLst>
      <p:ext uri="{BB962C8B-B14F-4D97-AF65-F5344CB8AC3E}">
        <p14:creationId xmlns:p14="http://schemas.microsoft.com/office/powerpoint/2010/main" val="3541368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3A1E9DE-DEBB-1243-9501-11945558F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36" y="607475"/>
            <a:ext cx="7436847" cy="4183227"/>
          </a:xfrm>
          <a:prstGeom prst="rect">
            <a:avLst/>
          </a:prstGeom>
        </p:spPr>
      </p:pic>
      <p:sp>
        <p:nvSpPr>
          <p:cNvPr id="34" name="Rectangle 33">
            <a:extLst>
              <a:ext uri="{FF2B5EF4-FFF2-40B4-BE49-F238E27FC236}">
                <a16:creationId xmlns:a16="http://schemas.microsoft.com/office/drawing/2014/main" id="{F2E7E08F-DFE4-0445-907B-0CE46E462E7E}"/>
              </a:ext>
            </a:extLst>
          </p:cNvPr>
          <p:cNvSpPr/>
          <p:nvPr/>
        </p:nvSpPr>
        <p:spPr>
          <a:xfrm>
            <a:off x="1742661" y="2693915"/>
            <a:ext cx="3733800" cy="1015663"/>
          </a:xfrm>
          <a:prstGeom prst="rect">
            <a:avLst/>
          </a:prstGeom>
        </p:spPr>
        <p:txBody>
          <a:bodyPr wrap="square">
            <a:spAutoFit/>
          </a:bodyPr>
          <a:lstStyle/>
          <a:p>
            <a:pPr algn="just" defTabSz="914253">
              <a:buClrTx/>
              <a:defRPr/>
            </a:pPr>
            <a:r>
              <a:rPr lang="vi-VN" sz="5800" kern="1200" dirty="0">
                <a:solidFill>
                  <a:prstClr val="white"/>
                </a:solidFill>
                <a:latin typeface="HP001 4 hàng" pitchFamily="34" charset="0"/>
                <a:ea typeface="+mn-ea"/>
                <a:cs typeface="+mn-cs"/>
              </a:rPr>
              <a:t> </a:t>
            </a:r>
            <a:r>
              <a:rPr lang="en-US" sz="6000" kern="1200" dirty="0" err="1">
                <a:solidFill>
                  <a:prstClr val="white"/>
                </a:solidFill>
                <a:latin typeface="HP001 4 hàng" pitchFamily="34" charset="0"/>
                <a:ea typeface="+mn-ea"/>
                <a:cs typeface="+mn-cs"/>
              </a:rPr>
              <a:t>Nai</a:t>
            </a:r>
            <a:endParaRPr lang="en-US" sz="6000" kern="1200" dirty="0">
              <a:solidFill>
                <a:prstClr val="white"/>
              </a:solidFill>
              <a:latin typeface="HP001 4 hàng" pitchFamily="34" charset="0"/>
              <a:ea typeface="+mn-ea"/>
              <a:cs typeface="+mn-cs"/>
            </a:endParaRPr>
          </a:p>
        </p:txBody>
      </p:sp>
      <p:sp>
        <p:nvSpPr>
          <p:cNvPr id="36" name="Rectangle 35">
            <a:extLst>
              <a:ext uri="{FF2B5EF4-FFF2-40B4-BE49-F238E27FC236}">
                <a16:creationId xmlns:a16="http://schemas.microsoft.com/office/drawing/2014/main" id="{0D1EC33D-5BF7-5745-A323-3457196CEBE5}"/>
              </a:ext>
            </a:extLst>
          </p:cNvPr>
          <p:cNvSpPr/>
          <p:nvPr/>
        </p:nvSpPr>
        <p:spPr>
          <a:xfrm>
            <a:off x="4482548" y="2575930"/>
            <a:ext cx="3733800" cy="1107996"/>
          </a:xfrm>
          <a:prstGeom prst="rect">
            <a:avLst/>
          </a:prstGeom>
        </p:spPr>
        <p:txBody>
          <a:bodyPr wrap="square">
            <a:spAutoFit/>
          </a:bodyPr>
          <a:lstStyle/>
          <a:p>
            <a:pPr algn="just" defTabSz="914253">
              <a:buClrTx/>
              <a:defRPr/>
            </a:pPr>
            <a:r>
              <a:rPr lang="vi-VN" sz="5800" kern="1200" dirty="0">
                <a:solidFill>
                  <a:prstClr val="white"/>
                </a:solidFill>
                <a:latin typeface="HP001 4 hàng" pitchFamily="34" charset="0"/>
                <a:ea typeface="+mn-ea"/>
                <a:cs typeface="+mn-cs"/>
              </a:rPr>
              <a:t> </a:t>
            </a:r>
            <a:r>
              <a:rPr lang="en-US" sz="6600" kern="1200" dirty="0" err="1">
                <a:solidFill>
                  <a:prstClr val="white"/>
                </a:solidFill>
                <a:latin typeface="Arial" panose="020B0604020202020204" pitchFamily="34" charset="0"/>
                <a:ea typeface="Arial-Rounded" panose="020B0500000000000000" pitchFamily="34" charset="0"/>
                <a:cs typeface="Arial" panose="020B0604020202020204" pitchFamily="34" charset="0"/>
              </a:rPr>
              <a:t>N</a:t>
            </a:r>
            <a:r>
              <a:rPr lang="en-US" sz="6000" kern="1200"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ai</a:t>
            </a:r>
            <a:endParaRPr lang="en-US" sz="6000" kern="1200"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36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CC68DE-F93F-4F48-9E64-5D6051E63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36" y="607475"/>
            <a:ext cx="7436847" cy="4183227"/>
          </a:xfrm>
          <a:prstGeom prst="rect">
            <a:avLst/>
          </a:prstGeom>
        </p:spPr>
      </p:pic>
      <p:sp>
        <p:nvSpPr>
          <p:cNvPr id="10" name="Rectangle 9">
            <a:extLst>
              <a:ext uri="{FF2B5EF4-FFF2-40B4-BE49-F238E27FC236}">
                <a16:creationId xmlns:a16="http://schemas.microsoft.com/office/drawing/2014/main" id="{42A76F4D-FF65-41F2-B413-1D4137D0B36A}"/>
              </a:ext>
            </a:extLst>
          </p:cNvPr>
          <p:cNvSpPr/>
          <p:nvPr/>
        </p:nvSpPr>
        <p:spPr>
          <a:xfrm>
            <a:off x="3290534" y="2724140"/>
            <a:ext cx="3733800" cy="1015663"/>
          </a:xfrm>
          <a:prstGeom prst="rect">
            <a:avLst/>
          </a:prstGeom>
        </p:spPr>
        <p:txBody>
          <a:bodyPr wrap="square">
            <a:spAutoFit/>
          </a:bodyPr>
          <a:lstStyle/>
          <a:p>
            <a:pPr algn="just" defTabSz="914253">
              <a:buClrTx/>
              <a:defRPr/>
            </a:pPr>
            <a:r>
              <a:rPr lang="vi-VN" sz="5800" kern="1200" dirty="0">
                <a:solidFill>
                  <a:prstClr val="white"/>
                </a:solidFill>
                <a:latin typeface="HP001 4 hàng" pitchFamily="34" charset="0"/>
                <a:ea typeface="+mn-ea"/>
                <a:cs typeface="+mn-cs"/>
              </a:rPr>
              <a:t>  hƋng </a:t>
            </a:r>
            <a:endParaRPr lang="en-US" sz="6000" kern="1200" dirty="0">
              <a:solidFill>
                <a:prstClr val="white"/>
              </a:solidFill>
              <a:latin typeface="HP001 4 hàng" pitchFamily="34" charset="0"/>
              <a:ea typeface="+mn-ea"/>
              <a:cs typeface="+mn-cs"/>
            </a:endParaRPr>
          </a:p>
        </p:txBody>
      </p:sp>
    </p:spTree>
    <p:extLst>
      <p:ext uri="{BB962C8B-B14F-4D97-AF65-F5344CB8AC3E}">
        <p14:creationId xmlns:p14="http://schemas.microsoft.com/office/powerpoint/2010/main" val="171649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CC68DE-F93F-4F48-9E64-5D6051E63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36" y="607475"/>
            <a:ext cx="7436847" cy="4183227"/>
          </a:xfrm>
          <a:prstGeom prst="rect">
            <a:avLst/>
          </a:prstGeom>
        </p:spPr>
      </p:pic>
      <p:sp>
        <p:nvSpPr>
          <p:cNvPr id="7" name="TextBox 6">
            <a:extLst>
              <a:ext uri="{FF2B5EF4-FFF2-40B4-BE49-F238E27FC236}">
                <a16:creationId xmlns:a16="http://schemas.microsoft.com/office/drawing/2014/main" id="{78310B38-DAE1-41E7-A4AC-72974B543B6A}"/>
              </a:ext>
            </a:extLst>
          </p:cNvPr>
          <p:cNvSpPr txBox="1"/>
          <p:nvPr/>
        </p:nvSpPr>
        <p:spPr>
          <a:xfrm>
            <a:off x="3365304" y="2711614"/>
            <a:ext cx="4572000" cy="984885"/>
          </a:xfrm>
          <a:prstGeom prst="rect">
            <a:avLst/>
          </a:prstGeom>
          <a:noFill/>
        </p:spPr>
        <p:txBody>
          <a:bodyPr wrap="square">
            <a:spAutoFit/>
          </a:bodyPr>
          <a:lstStyle/>
          <a:p>
            <a:r>
              <a:rPr lang="en-US" sz="5800" dirty="0" err="1">
                <a:solidFill>
                  <a:schemeClr val="bg1"/>
                </a:solidFill>
                <a:latin typeface="HP001 4 hàng" panose="020B0603050302020204" pitchFamily="34" charset="0"/>
              </a:rPr>
              <a:t>κưŋg</a:t>
            </a:r>
            <a:r>
              <a:rPr lang="en-US" sz="5800" dirty="0">
                <a:solidFill>
                  <a:schemeClr val="bg1"/>
                </a:solidFill>
                <a:latin typeface="HP001 4 hàng" panose="020B0603050302020204" pitchFamily="34" charset="0"/>
              </a:rPr>
              <a:t> </a:t>
            </a:r>
          </a:p>
        </p:txBody>
      </p:sp>
    </p:spTree>
    <p:extLst>
      <p:ext uri="{BB962C8B-B14F-4D97-AF65-F5344CB8AC3E}">
        <p14:creationId xmlns:p14="http://schemas.microsoft.com/office/powerpoint/2010/main" val="3051206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20F37B-CB13-410A-BBE9-3D23F6793C41}"/>
              </a:ext>
            </a:extLst>
          </p:cNvPr>
          <p:cNvPicPr>
            <a:picLocks noChangeAspect="1"/>
          </p:cNvPicPr>
          <p:nvPr/>
        </p:nvPicPr>
        <p:blipFill rotWithShape="1">
          <a:blip r:embed="rId3"/>
          <a:srcRect r="14715" b="17006"/>
          <a:stretch/>
        </p:blipFill>
        <p:spPr>
          <a:xfrm>
            <a:off x="163387" y="737628"/>
            <a:ext cx="8834672" cy="3533132"/>
          </a:xfrm>
          <a:prstGeom prst="rect">
            <a:avLst/>
          </a:prstGeom>
        </p:spPr>
      </p:pic>
      <p:sp>
        <p:nvSpPr>
          <p:cNvPr id="21" name="TextBox 20">
            <a:extLst>
              <a:ext uri="{FF2B5EF4-FFF2-40B4-BE49-F238E27FC236}">
                <a16:creationId xmlns:a16="http://schemas.microsoft.com/office/drawing/2014/main" id="{319AF3F9-C1A4-4C01-9CFB-6CA0CD1F3533}"/>
              </a:ext>
            </a:extLst>
          </p:cNvPr>
          <p:cNvSpPr txBox="1"/>
          <p:nvPr/>
        </p:nvSpPr>
        <p:spPr>
          <a:xfrm>
            <a:off x="797879" y="1024737"/>
            <a:ext cx="8249508" cy="646331"/>
          </a:xfrm>
          <a:prstGeom prst="rect">
            <a:avLst/>
          </a:prstGeom>
          <a:noFill/>
        </p:spPr>
        <p:txBody>
          <a:bodyPr wrap="square" rtlCol="0">
            <a:spAutoFit/>
          </a:bodyPr>
          <a:lstStyle/>
          <a:p>
            <a:pPr defTabSz="684068">
              <a:buClrTx/>
              <a:defRPr/>
            </a:pPr>
            <a:r>
              <a:rPr lang="en-VN" sz="3600" kern="1200">
                <a:solidFill>
                  <a:srgbClr val="7030A0"/>
                </a:solidFill>
                <a:latin typeface="HP001 5 hàng" panose="020B0603050302020204" pitchFamily="34" charset="0"/>
                <a:ea typeface="+mn-ea"/>
                <a:cs typeface="HP001 5H NORMAL" panose="020B0603050302020204" pitchFamily="34" charset="0"/>
              </a:rPr>
              <a:t>Thứ </a:t>
            </a:r>
            <a:r>
              <a:rPr lang="en-US" sz="3600" kern="1200">
                <a:solidFill>
                  <a:srgbClr val="7030A0"/>
                </a:solidFill>
                <a:latin typeface="HP001 5 hàng" panose="020B0603050302020204" pitchFamily="34" charset="0"/>
                <a:ea typeface="+mn-ea"/>
                <a:cs typeface="HP001 5H NORMAL" panose="020B0603050302020204" pitchFamily="34" charset="0"/>
              </a:rPr>
              <a:t>…</a:t>
            </a:r>
            <a:r>
              <a:rPr lang="en-VN" sz="3600" kern="1200">
                <a:solidFill>
                  <a:srgbClr val="7030A0"/>
                </a:solidFill>
                <a:latin typeface="HP001 5 hàng" panose="020B0603050302020204" pitchFamily="34" charset="0"/>
                <a:ea typeface="+mn-ea"/>
                <a:cs typeface="HP001 5H NORMAL" panose="020B0603050302020204" pitchFamily="34" charset="0"/>
              </a:rPr>
              <a:t> </a:t>
            </a:r>
            <a:r>
              <a:rPr lang="en-US" sz="3600" kern="1200" dirty="0">
                <a:solidFill>
                  <a:srgbClr val="7030A0"/>
                </a:solidFill>
                <a:latin typeface="HP001 5 hàng" panose="020B0603050302020204" pitchFamily="34" charset="0"/>
                <a:ea typeface="+mn-ea"/>
                <a:cs typeface="HP001 5H NORMAL" panose="020B0603050302020204" pitchFamily="34" charset="0"/>
              </a:rPr>
              <a:t>w</a:t>
            </a:r>
            <a:r>
              <a:rPr lang="en-VN" sz="3600" kern="1200" dirty="0">
                <a:solidFill>
                  <a:srgbClr val="7030A0"/>
                </a:solidFill>
                <a:latin typeface="HP001 5 hàng" panose="020B0603050302020204" pitchFamily="34" charset="0"/>
                <a:ea typeface="+mn-ea"/>
                <a:cs typeface="HP001 5H NORMAL" panose="020B0603050302020204" pitchFamily="34" charset="0"/>
              </a:rPr>
              <a:t>gà</a:t>
            </a:r>
            <a:r>
              <a:rPr lang="en-US" sz="3600" kern="1200">
                <a:solidFill>
                  <a:srgbClr val="7030A0"/>
                </a:solidFill>
                <a:latin typeface="HP001 5 hàng" panose="020B0603050302020204" pitchFamily="34" charset="0"/>
                <a:ea typeface="+mn-ea"/>
                <a:cs typeface="HP001 5H NORMAL" panose="020B0603050302020204" pitchFamily="34" charset="0"/>
              </a:rPr>
              <a:t>ǀ</a:t>
            </a:r>
            <a:r>
              <a:rPr lang="en-VN" sz="3600" kern="1200">
                <a:solidFill>
                  <a:srgbClr val="7030A0"/>
                </a:solidFill>
                <a:latin typeface="HP001 5 hàng" panose="020B0603050302020204" pitchFamily="34" charset="0"/>
                <a:ea typeface="+mn-ea"/>
                <a:cs typeface="HP001 5H NORMAL" panose="020B0603050302020204" pitchFamily="34" charset="0"/>
              </a:rPr>
              <a:t> </a:t>
            </a:r>
            <a:r>
              <a:rPr lang="en-US" sz="3600" kern="1200">
                <a:solidFill>
                  <a:srgbClr val="7030A0"/>
                </a:solidFill>
                <a:latin typeface="HP001 5 hàng" panose="020B0603050302020204" pitchFamily="34" charset="0"/>
                <a:ea typeface="+mn-ea"/>
                <a:cs typeface="HP001 5H NORMAL" panose="020B0603050302020204" pitchFamily="34" charset="0"/>
              </a:rPr>
              <a:t>…</a:t>
            </a:r>
            <a:r>
              <a:rPr lang="en-VN" sz="3600" kern="1200">
                <a:solidFill>
                  <a:srgbClr val="7030A0"/>
                </a:solidFill>
                <a:latin typeface="HP001 5 hàng" panose="020B0603050302020204" pitchFamily="34" charset="0"/>
                <a:ea typeface="+mn-ea"/>
                <a:cs typeface="HP001 5H NORMAL" panose="020B0603050302020204" pitchFamily="34" charset="0"/>
              </a:rPr>
              <a:t> </a:t>
            </a:r>
            <a:r>
              <a:rPr lang="el-GR" sz="3600" kern="1200" dirty="0">
                <a:solidFill>
                  <a:srgbClr val="7030A0"/>
                </a:solidFill>
                <a:latin typeface="HP001 5 hàng" panose="020B0603050302020204" pitchFamily="34" charset="0"/>
                <a:ea typeface="+mn-ea"/>
                <a:cs typeface="HP001 5H NORMAL" panose="020B0603050302020204" pitchFamily="34" charset="0"/>
              </a:rPr>
              <a:t>κ</a:t>
            </a:r>
            <a:r>
              <a:rPr lang="en-VN" sz="3600" kern="1200" dirty="0">
                <a:solidFill>
                  <a:srgbClr val="7030A0"/>
                </a:solidFill>
                <a:latin typeface="HP001 5 hàng" panose="020B0603050302020204" pitchFamily="34" charset="0"/>
                <a:ea typeface="+mn-ea"/>
                <a:cs typeface="HP001 5H NORMAL" panose="020B0603050302020204" pitchFamily="34" charset="0"/>
              </a:rPr>
              <a:t>án</a:t>
            </a:r>
            <a:r>
              <a:rPr lang="en-US" sz="3600" kern="1200">
                <a:solidFill>
                  <a:srgbClr val="7030A0"/>
                </a:solidFill>
                <a:latin typeface="HP001 5 hàng" panose="020B0603050302020204" pitchFamily="34" charset="0"/>
                <a:ea typeface="+mn-ea"/>
                <a:cs typeface="HP001 5H NORMAL" panose="020B0603050302020204" pitchFamily="34" charset="0"/>
              </a:rPr>
              <a:t>Ƒ</a:t>
            </a:r>
            <a:r>
              <a:rPr lang="en-US" sz="3600">
                <a:solidFill>
                  <a:srgbClr val="7030A0"/>
                </a:solidFill>
                <a:latin typeface="HP001 5 hàng" panose="020B0603050302020204" pitchFamily="34" charset="0"/>
                <a:cs typeface="HP001 5H NORMAL" panose="020B0603050302020204" pitchFamily="34" charset="0"/>
              </a:rPr>
              <a:t> …</a:t>
            </a:r>
            <a:r>
              <a:rPr lang="en-VN" sz="3600" kern="1200">
                <a:solidFill>
                  <a:srgbClr val="7030A0"/>
                </a:solidFill>
                <a:latin typeface="HP001 5 hàng" panose="020B0603050302020204" pitchFamily="34" charset="0"/>
                <a:ea typeface="+mn-ea"/>
                <a:cs typeface="HP001 5H NORMAL" panose="020B0603050302020204" pitchFamily="34" charset="0"/>
              </a:rPr>
              <a:t> </a:t>
            </a:r>
            <a:r>
              <a:rPr lang="en-US" sz="3600" kern="1200" dirty="0">
                <a:solidFill>
                  <a:srgbClr val="7030A0"/>
                </a:solidFill>
                <a:latin typeface="HP001 5 hàng" panose="020B0603050302020204" pitchFamily="34" charset="0"/>
                <a:ea typeface="+mn-ea"/>
                <a:cs typeface="HP001 5H NORMAL" panose="020B0603050302020204" pitchFamily="34" charset="0"/>
              </a:rPr>
              <a:t>w</a:t>
            </a:r>
            <a:r>
              <a:rPr lang="en-VN" sz="3600" kern="1200">
                <a:solidFill>
                  <a:srgbClr val="7030A0"/>
                </a:solidFill>
                <a:latin typeface="HP001 5 hàng" panose="020B0603050302020204" pitchFamily="34" charset="0"/>
                <a:ea typeface="+mn-ea"/>
                <a:cs typeface="HP001 5H NORMAL" panose="020B0603050302020204" pitchFamily="34" charset="0"/>
              </a:rPr>
              <a:t>ăm 202</a:t>
            </a:r>
            <a:r>
              <a:rPr lang="en-US" sz="3600" kern="1200">
                <a:solidFill>
                  <a:srgbClr val="7030A0"/>
                </a:solidFill>
                <a:latin typeface="HP001 5 hàng" panose="020B0603050302020204" pitchFamily="34" charset="0"/>
                <a:ea typeface="+mn-ea"/>
                <a:cs typeface="HP001 5H NORMAL" panose="020B0603050302020204" pitchFamily="34" charset="0"/>
              </a:rPr>
              <a:t>…</a:t>
            </a:r>
            <a:endParaRPr lang="en-VN" sz="3600"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4" name="Rectangle 13">
            <a:extLst>
              <a:ext uri="{FF2B5EF4-FFF2-40B4-BE49-F238E27FC236}">
                <a16:creationId xmlns:a16="http://schemas.microsoft.com/office/drawing/2014/main" id="{0B0A21FE-9AAD-4FBD-9CE0-A84D73716866}"/>
              </a:ext>
            </a:extLst>
          </p:cNvPr>
          <p:cNvSpPr/>
          <p:nvPr/>
        </p:nvSpPr>
        <p:spPr>
          <a:xfrm>
            <a:off x="650562" y="1775922"/>
            <a:ext cx="9466537" cy="646331"/>
          </a:xfrm>
          <a:prstGeom prst="rect">
            <a:avLst/>
          </a:prstGeom>
        </p:spPr>
        <p:txBody>
          <a:bodyPr wrap="square">
            <a:spAutoFit/>
          </a:bodyPr>
          <a:lstStyle/>
          <a:p>
            <a:pPr algn="just"/>
            <a:r>
              <a:rPr lang="vi-VN" sz="3000" b="1" dirty="0">
                <a:solidFill>
                  <a:srgbClr val="7030A0"/>
                </a:solidFill>
                <a:latin typeface="HP001 4 hàng" pitchFamily="34" charset="0"/>
              </a:rPr>
              <a:t> </a:t>
            </a:r>
            <a:r>
              <a:rPr lang="en-US" sz="3600" dirty="0">
                <a:solidFill>
                  <a:srgbClr val="7030A0"/>
                </a:solidFill>
                <a:latin typeface="HP001 4 hàng" pitchFamily="34" charset="0"/>
              </a:rPr>
              <a:t>N</a:t>
            </a:r>
          </a:p>
        </p:txBody>
      </p:sp>
    </p:spTree>
    <p:extLst>
      <p:ext uri="{BB962C8B-B14F-4D97-AF65-F5344CB8AC3E}">
        <p14:creationId xmlns:p14="http://schemas.microsoft.com/office/powerpoint/2010/main" val="604663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161769" y="1352550"/>
            <a:ext cx="8830726" cy="229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24393" y="1855893"/>
            <a:ext cx="8596701" cy="646331"/>
          </a:xfrm>
          <a:prstGeom prst="rect">
            <a:avLst/>
          </a:prstGeom>
        </p:spPr>
        <p:txBody>
          <a:bodyPr wrap="square">
            <a:spAutoFit/>
          </a:bodyPr>
          <a:lstStyle/>
          <a:p>
            <a:pPr algn="just"/>
            <a:r>
              <a:rPr lang="vi-VN" sz="3600" b="1">
                <a:solidFill>
                  <a:srgbClr val="7030A0"/>
                </a:solidFill>
                <a:latin typeface="HP001 4 hàng" pitchFamily="34" charset="0"/>
              </a:rPr>
              <a:t> Nai và hƋng ωϙ đíε cuĒ cùng</a:t>
            </a:r>
            <a:r>
              <a:rPr lang="en-US" sz="3600" b="1">
                <a:solidFill>
                  <a:srgbClr val="7030A0"/>
                </a:solidFill>
                <a:latin typeface="HP001 4 hàng" pitchFamily="34" charset="0"/>
              </a:rPr>
              <a:t>. </a:t>
            </a:r>
            <a:r>
              <a:rPr lang="vi-VN" sz="3600" b="1">
                <a:solidFill>
                  <a:srgbClr val="7030A0"/>
                </a:solidFill>
                <a:latin typeface="HP001 4 hàng" pitchFamily="34" charset="0"/>
              </a:rPr>
              <a:t>Nǖưng</a:t>
            </a:r>
            <a:endParaRPr lang="en-US" sz="3600" b="1">
              <a:solidFill>
                <a:srgbClr val="7030A0"/>
              </a:solidFill>
              <a:latin typeface="HP001 4 hàng" pitchFamily="34" charset="0"/>
            </a:endParaRPr>
          </a:p>
        </p:txBody>
      </p:sp>
      <p:sp>
        <p:nvSpPr>
          <p:cNvPr id="14" name="Rectangle 13"/>
          <p:cNvSpPr/>
          <p:nvPr/>
        </p:nvSpPr>
        <p:spPr>
          <a:xfrm>
            <a:off x="97221" y="2556014"/>
            <a:ext cx="7371274" cy="646331"/>
          </a:xfrm>
          <a:prstGeom prst="rect">
            <a:avLst/>
          </a:prstGeom>
        </p:spPr>
        <p:txBody>
          <a:bodyPr wrap="square">
            <a:spAutoFit/>
          </a:bodyPr>
          <a:lstStyle/>
          <a:p>
            <a:pPr algn="just"/>
            <a:r>
              <a:rPr lang="vi-VN" sz="3600" b="1">
                <a:solidFill>
                  <a:srgbClr val="7030A0"/>
                </a:solidFill>
                <a:latin typeface="HP001 4 hàng" pitchFamily="34" charset="0"/>
              </a:rPr>
              <a:t>cả hai Αϛu đưϑ Ǉặng giải κưŋg</a:t>
            </a:r>
            <a:r>
              <a:rPr lang="en-US" sz="3600" b="1">
                <a:solidFill>
                  <a:srgbClr val="7030A0"/>
                </a:solidFill>
                <a:latin typeface="HP001 4 hàng" pitchFamily="34" charset="0"/>
              </a:rPr>
              <a:t>.</a:t>
            </a:r>
          </a:p>
        </p:txBody>
      </p:sp>
    </p:spTree>
    <p:extLst>
      <p:ext uri="{BB962C8B-B14F-4D97-AF65-F5344CB8AC3E}">
        <p14:creationId xmlns:p14="http://schemas.microsoft.com/office/powerpoint/2010/main" val="4213727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529456" y="666666"/>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8</a:t>
            </a:r>
          </a:p>
        </p:txBody>
      </p:sp>
      <p:sp>
        <p:nvSpPr>
          <p:cNvPr id="6" name="TextBox 5"/>
          <p:cNvSpPr txBox="1"/>
          <p:nvPr/>
        </p:nvSpPr>
        <p:spPr>
          <a:xfrm>
            <a:off x="1196206" y="666750"/>
            <a:ext cx="8251825" cy="584763"/>
          </a:xfrm>
          <a:prstGeom prst="rect">
            <a:avLst/>
          </a:prstGeom>
          <a:no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Chọn vần phù hợp thay cho ô vuông</a:t>
            </a:r>
          </a:p>
        </p:txBody>
      </p:sp>
      <p:sp>
        <p:nvSpPr>
          <p:cNvPr id="7" name="TextBox 6"/>
          <p:cNvSpPr txBox="1"/>
          <p:nvPr/>
        </p:nvSpPr>
        <p:spPr>
          <a:xfrm>
            <a:off x="152400" y="2038350"/>
            <a:ext cx="29718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a. </a:t>
            </a:r>
            <a:r>
              <a:rPr lang="en-US" sz="3200" i="1">
                <a:latin typeface="Arial-Rounded" pitchFamily="34" charset="0"/>
                <a:ea typeface="Arial-Rounded" pitchFamily="34" charset="0"/>
                <a:cs typeface="Arial-Rounded" pitchFamily="34" charset="0"/>
              </a:rPr>
              <a:t>ươc</a:t>
            </a:r>
            <a:r>
              <a:rPr lang="en-US" sz="3200">
                <a:latin typeface="Arial-Rounded" pitchFamily="34" charset="0"/>
                <a:ea typeface="Arial-Rounded" pitchFamily="34" charset="0"/>
                <a:cs typeface="Arial-Rounded" pitchFamily="34" charset="0"/>
              </a:rPr>
              <a:t> hay </a:t>
            </a:r>
            <a:r>
              <a:rPr lang="en-US" sz="3200" i="1">
                <a:latin typeface="Arial-Rounded" pitchFamily="34" charset="0"/>
                <a:ea typeface="Arial-Rounded" pitchFamily="34" charset="0"/>
                <a:cs typeface="Arial-Rounded" pitchFamily="34" charset="0"/>
              </a:rPr>
              <a:t>ươt?</a:t>
            </a:r>
          </a:p>
        </p:txBody>
      </p:sp>
      <p:sp>
        <p:nvSpPr>
          <p:cNvPr id="8" name="TextBox 7"/>
          <p:cNvSpPr txBox="1"/>
          <p:nvPr/>
        </p:nvSpPr>
        <p:spPr>
          <a:xfrm>
            <a:off x="152400" y="2952750"/>
            <a:ext cx="29718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b. </a:t>
            </a:r>
            <a:r>
              <a:rPr lang="en-US" sz="3200" i="1">
                <a:latin typeface="Arial-Rounded" pitchFamily="34" charset="0"/>
                <a:ea typeface="Arial-Rounded" pitchFamily="34" charset="0"/>
                <a:cs typeface="Arial-Rounded" pitchFamily="34" charset="0"/>
              </a:rPr>
              <a:t>inh</a:t>
            </a:r>
            <a:r>
              <a:rPr lang="en-US" sz="3200">
                <a:latin typeface="Arial-Rounded" pitchFamily="34" charset="0"/>
                <a:ea typeface="Arial-Rounded" pitchFamily="34" charset="0"/>
                <a:cs typeface="Arial-Rounded" pitchFamily="34" charset="0"/>
              </a:rPr>
              <a:t> hay </a:t>
            </a:r>
            <a:r>
              <a:rPr lang="en-US" sz="3200" i="1">
                <a:latin typeface="Arial-Rounded" pitchFamily="34" charset="0"/>
                <a:ea typeface="Arial-Rounded" pitchFamily="34" charset="0"/>
                <a:cs typeface="Arial-Rounded" pitchFamily="34" charset="0"/>
              </a:rPr>
              <a:t>in?</a:t>
            </a:r>
          </a:p>
        </p:txBody>
      </p:sp>
      <p:sp>
        <p:nvSpPr>
          <p:cNvPr id="9" name="TextBox 8"/>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b     đi</a:t>
            </a:r>
            <a:endParaRPr lang="en-US" sz="3200" i="1">
              <a:latin typeface="Arial-Rounded" pitchFamily="34" charset="0"/>
              <a:ea typeface="Arial-Rounded" pitchFamily="34" charset="0"/>
              <a:cs typeface="Arial-Rounded" pitchFamily="34" charset="0"/>
            </a:endParaRPr>
          </a:p>
        </p:txBody>
      </p:sp>
      <p:grpSp>
        <p:nvGrpSpPr>
          <p:cNvPr id="3" name="Group 2"/>
          <p:cNvGrpSpPr/>
          <p:nvPr/>
        </p:nvGrpSpPr>
        <p:grpSpPr>
          <a:xfrm>
            <a:off x="7197440" y="2038350"/>
            <a:ext cx="1981200" cy="707874"/>
            <a:chOff x="6781800" y="2038350"/>
            <a:chExt cx="1981200" cy="707874"/>
          </a:xfrm>
        </p:grpSpPr>
        <p:sp>
          <p:nvSpPr>
            <p:cNvPr id="11" name="TextBox 10"/>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r     đuổi</a:t>
              </a:r>
              <a:endParaRPr lang="en-US" sz="3200" i="1">
                <a:latin typeface="Arial-Rounded" pitchFamily="34" charset="0"/>
                <a:ea typeface="Arial-Rounded" pitchFamily="34" charset="0"/>
                <a:cs typeface="Arial-Rounded" pitchFamily="34" charset="0"/>
              </a:endParaRPr>
            </a:p>
          </p:txBody>
        </p:sp>
        <p:sp>
          <p:nvSpPr>
            <p:cNvPr id="12" name="TextBox 11"/>
            <p:cNvSpPr txBox="1"/>
            <p:nvPr/>
          </p:nvSpPr>
          <p:spPr>
            <a:xfrm>
              <a:off x="7068741" y="2038350"/>
              <a:ext cx="367505" cy="707874"/>
            </a:xfrm>
            <a:prstGeom prst="rect">
              <a:avLst/>
            </a:prstGeom>
            <a:noFill/>
          </p:spPr>
          <p:txBody>
            <a:bodyPr wrap="square" lIns="91428" tIns="45714" rIns="91428" bIns="45714" rtlCol="0">
              <a:spAutoFit/>
            </a:bodyPr>
            <a:lstStyle/>
            <a:p>
              <a:pPr algn="just"/>
              <a:r>
                <a:rPr lang="en-US" sz="4000">
                  <a:latin typeface="Arial-Rounded" pitchFamily="34" charset="0"/>
                  <a:ea typeface="Arial-Rounded" pitchFamily="34" charset="0"/>
                  <a:cs typeface="Arial-Rounded" pitchFamily="34" charset="0"/>
                </a:rPr>
                <a:t>.</a:t>
              </a:r>
              <a:endParaRPr lang="en-US" sz="4000" i="1">
                <a:latin typeface="Arial-Rounded" pitchFamily="34" charset="0"/>
                <a:ea typeface="Arial-Rounded" pitchFamily="34" charset="0"/>
                <a:cs typeface="Arial-Rounded" pitchFamily="34" charset="0"/>
              </a:endParaRPr>
            </a:p>
          </p:txBody>
        </p:sp>
      </p:grpSp>
      <p:grpSp>
        <p:nvGrpSpPr>
          <p:cNvPr id="4" name="Group 3"/>
          <p:cNvGrpSpPr/>
          <p:nvPr/>
        </p:nvGrpSpPr>
        <p:grpSpPr>
          <a:xfrm>
            <a:off x="4986917" y="1968673"/>
            <a:ext cx="1981200" cy="654439"/>
            <a:chOff x="4903789" y="1968673"/>
            <a:chExt cx="1981200" cy="654439"/>
          </a:xfrm>
        </p:grpSpPr>
        <p:sp>
          <p:nvSpPr>
            <p:cNvPr id="10" name="TextBox 9"/>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n     suối</a:t>
              </a:r>
              <a:endParaRPr lang="en-US" sz="3200" i="1">
                <a:latin typeface="Arial-Rounded" pitchFamily="34" charset="0"/>
                <a:ea typeface="Arial-Rounded" pitchFamily="34" charset="0"/>
                <a:cs typeface="Arial-Rounded" pitchFamily="34" charset="0"/>
              </a:endParaRPr>
            </a:p>
          </p:txBody>
        </p:sp>
        <p:sp>
          <p:nvSpPr>
            <p:cNvPr id="13" name="TextBox 12"/>
            <p:cNvSpPr txBox="1"/>
            <p:nvPr/>
          </p:nvSpPr>
          <p:spPr>
            <a:xfrm>
              <a:off x="5355140" y="1968673"/>
              <a:ext cx="367505"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grpSp>
      <p:sp>
        <p:nvSpPr>
          <p:cNvPr id="14" name="TextBox 13"/>
          <p:cNvSpPr txBox="1"/>
          <p:nvPr/>
        </p:nvSpPr>
        <p:spPr>
          <a:xfrm>
            <a:off x="3516847" y="1961342"/>
            <a:ext cx="367505"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sp>
        <p:nvSpPr>
          <p:cNvPr id="15" name="TextBox 14"/>
          <p:cNvSpPr txBox="1"/>
          <p:nvPr/>
        </p:nvSpPr>
        <p:spPr>
          <a:xfrm>
            <a:off x="3173411" y="2952750"/>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t     tức</a:t>
            </a:r>
            <a:endParaRPr lang="en-US" sz="3200" i="1">
              <a:latin typeface="Arial-Rounded" pitchFamily="34" charset="0"/>
              <a:ea typeface="Arial-Rounded" pitchFamily="34" charset="0"/>
              <a:cs typeface="Arial-Rounded" pitchFamily="34" charset="0"/>
            </a:endParaRPr>
          </a:p>
        </p:txBody>
      </p:sp>
      <p:grpSp>
        <p:nvGrpSpPr>
          <p:cNvPr id="19" name="Group 18"/>
          <p:cNvGrpSpPr/>
          <p:nvPr/>
        </p:nvGrpSpPr>
        <p:grpSpPr>
          <a:xfrm>
            <a:off x="5085339" y="2931967"/>
            <a:ext cx="1550989" cy="605546"/>
            <a:chOff x="5002211" y="2931967"/>
            <a:chExt cx="1550989" cy="605546"/>
          </a:xfrm>
        </p:grpSpPr>
        <p:sp>
          <p:nvSpPr>
            <p:cNvPr id="16" name="TextBox 15"/>
            <p:cNvSpPr txBox="1"/>
            <p:nvPr/>
          </p:nvSpPr>
          <p:spPr>
            <a:xfrm>
              <a:off x="5002211" y="2952750"/>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đội h</a:t>
              </a:r>
              <a:endParaRPr lang="en-US" sz="3200" i="1">
                <a:latin typeface="Arial-Rounded" pitchFamily="34" charset="0"/>
                <a:ea typeface="Arial-Rounded" pitchFamily="34" charset="0"/>
                <a:cs typeface="Arial-Rounded" pitchFamily="34" charset="0"/>
              </a:endParaRPr>
            </a:p>
          </p:txBody>
        </p:sp>
        <p:sp>
          <p:nvSpPr>
            <p:cNvPr id="17" name="TextBox 16"/>
            <p:cNvSpPr txBox="1"/>
            <p:nvPr/>
          </p:nvSpPr>
          <p:spPr>
            <a:xfrm>
              <a:off x="6185695" y="2931967"/>
              <a:ext cx="367505"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grpSp>
      <p:sp>
        <p:nvSpPr>
          <p:cNvPr id="18" name="TextBox 17"/>
          <p:cNvSpPr txBox="1"/>
          <p:nvPr/>
        </p:nvSpPr>
        <p:spPr>
          <a:xfrm>
            <a:off x="7162804" y="2952750"/>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v     dự</a:t>
            </a:r>
            <a:endParaRPr lang="en-US" sz="3200" i="1">
              <a:latin typeface="Arial-Rounded" pitchFamily="34" charset="0"/>
              <a:ea typeface="Arial-Rounded" pitchFamily="34" charset="0"/>
              <a:cs typeface="Arial-Rounded" pitchFamily="34" charset="0"/>
            </a:endParaRPr>
          </a:p>
        </p:txBody>
      </p:sp>
      <p:sp>
        <p:nvSpPr>
          <p:cNvPr id="20" name="Rectangle 19"/>
          <p:cNvSpPr/>
          <p:nvPr/>
        </p:nvSpPr>
        <p:spPr>
          <a:xfrm>
            <a:off x="3470805" y="2242336"/>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22119" y="2242335"/>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71126" y="2232652"/>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461811" y="3136744"/>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050973" y="3136744"/>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00698" y="3144306"/>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740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11123"/>
          <a:stretch/>
        </p:blipFill>
        <p:spPr>
          <a:xfrm>
            <a:off x="2658802" y="520700"/>
            <a:ext cx="6485197" cy="4495800"/>
          </a:xfrm>
          <a:prstGeom prst="rect">
            <a:avLst/>
          </a:prstGeom>
        </p:spPr>
      </p:pic>
      <p:pic>
        <p:nvPicPr>
          <p:cNvPr id="40" name="Picture 13" descr="Cartoon Birds Flying In The Sky Animal Kid Animated Birds Flying - Low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5" descr="Flying See Ya Sticker by dieselraptor for iOS &amp; Android |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51754" y="4335286"/>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v        dự</a:t>
            </a:r>
            <a:endParaRPr lang="en-US" sz="3200" i="1">
              <a:latin typeface="Arial-Rounded" pitchFamily="34" charset="0"/>
              <a:ea typeface="Arial-Rounded" pitchFamily="34" charset="0"/>
              <a:cs typeface="Arial-Rounded" pitchFamily="34" charset="0"/>
            </a:endParaRPr>
          </a:p>
        </p:txBody>
      </p:sp>
      <p:sp>
        <p:nvSpPr>
          <p:cNvPr id="38" name="TextBox 37"/>
          <p:cNvSpPr txBox="1"/>
          <p:nvPr/>
        </p:nvSpPr>
        <p:spPr>
          <a:xfrm>
            <a:off x="429554" y="4352603"/>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inh</a:t>
            </a:r>
            <a:endParaRPr lang="en-US" sz="3200" i="1">
              <a:latin typeface="Arial-Rounded" pitchFamily="34" charset="0"/>
              <a:ea typeface="Arial-Rounded" pitchFamily="34" charset="0"/>
              <a:cs typeface="Arial-Rounded" pitchFamily="34" charset="0"/>
            </a:endParaRPr>
          </a:p>
        </p:txBody>
      </p:sp>
      <p:grpSp>
        <p:nvGrpSpPr>
          <p:cNvPr id="24" name="Group 23"/>
          <p:cNvGrpSpPr/>
          <p:nvPr/>
        </p:nvGrpSpPr>
        <p:grpSpPr>
          <a:xfrm>
            <a:off x="246855" y="3788623"/>
            <a:ext cx="1550989" cy="614780"/>
            <a:chOff x="5002211" y="2952750"/>
            <a:chExt cx="1550989" cy="614780"/>
          </a:xfrm>
        </p:grpSpPr>
        <p:sp>
          <p:nvSpPr>
            <p:cNvPr id="26" name="TextBox 25"/>
            <p:cNvSpPr txBox="1"/>
            <p:nvPr/>
          </p:nvSpPr>
          <p:spPr>
            <a:xfrm>
              <a:off x="6071395" y="2982767"/>
              <a:ext cx="367505"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sp>
          <p:nvSpPr>
            <p:cNvPr id="25" name="TextBox 24"/>
            <p:cNvSpPr txBox="1"/>
            <p:nvPr/>
          </p:nvSpPr>
          <p:spPr>
            <a:xfrm>
              <a:off x="5002211" y="2952750"/>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đội h</a:t>
              </a:r>
              <a:endParaRPr lang="en-US" sz="3200" i="1">
                <a:latin typeface="Arial-Rounded" pitchFamily="34" charset="0"/>
                <a:ea typeface="Arial-Rounded" pitchFamily="34" charset="0"/>
                <a:cs typeface="Arial-Rounded" pitchFamily="34" charset="0"/>
              </a:endParaRPr>
            </a:p>
          </p:txBody>
        </p:sp>
      </p:grpSp>
      <p:sp>
        <p:nvSpPr>
          <p:cNvPr id="37" name="TextBox 36"/>
          <p:cNvSpPr txBox="1"/>
          <p:nvPr/>
        </p:nvSpPr>
        <p:spPr>
          <a:xfrm>
            <a:off x="1098550" y="3796064"/>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inh</a:t>
            </a:r>
            <a:endParaRPr lang="en-US" sz="3200" i="1">
              <a:latin typeface="Arial-Rounded" pitchFamily="34" charset="0"/>
              <a:ea typeface="Arial-Rounded" pitchFamily="34" charset="0"/>
              <a:cs typeface="Arial-Rounded" pitchFamily="34" charset="0"/>
            </a:endParaRPr>
          </a:p>
        </p:txBody>
      </p:sp>
      <p:grpSp>
        <p:nvGrpSpPr>
          <p:cNvPr id="18" name="Group 17"/>
          <p:cNvGrpSpPr/>
          <p:nvPr/>
        </p:nvGrpSpPr>
        <p:grpSpPr>
          <a:xfrm>
            <a:off x="304800" y="2054739"/>
            <a:ext cx="1981200" cy="707874"/>
            <a:chOff x="6781800" y="2038350"/>
            <a:chExt cx="1981200" cy="707874"/>
          </a:xfrm>
        </p:grpSpPr>
        <p:sp>
          <p:nvSpPr>
            <p:cNvPr id="19" name="TextBox 18"/>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r       đuổi</a:t>
              </a:r>
              <a:endParaRPr lang="en-US" sz="3200" i="1">
                <a:latin typeface="Arial-Rounded" pitchFamily="34" charset="0"/>
                <a:ea typeface="Arial-Rounded" pitchFamily="34" charset="0"/>
                <a:cs typeface="Arial-Rounded" pitchFamily="34" charset="0"/>
              </a:endParaRPr>
            </a:p>
          </p:txBody>
        </p:sp>
        <p:sp>
          <p:nvSpPr>
            <p:cNvPr id="20" name="TextBox 19"/>
            <p:cNvSpPr txBox="1"/>
            <p:nvPr/>
          </p:nvSpPr>
          <p:spPr>
            <a:xfrm>
              <a:off x="7144941" y="2038350"/>
              <a:ext cx="367505" cy="707874"/>
            </a:xfrm>
            <a:prstGeom prst="rect">
              <a:avLst/>
            </a:prstGeom>
            <a:noFill/>
          </p:spPr>
          <p:txBody>
            <a:bodyPr wrap="square" lIns="91428" tIns="45714" rIns="91428" bIns="45714" rtlCol="0">
              <a:spAutoFit/>
            </a:bodyPr>
            <a:lstStyle/>
            <a:p>
              <a:pPr algn="just"/>
              <a:r>
                <a:rPr lang="en-US" sz="4000">
                  <a:latin typeface="Arial-Rounded" pitchFamily="34" charset="0"/>
                  <a:ea typeface="Arial-Rounded" pitchFamily="34" charset="0"/>
                  <a:cs typeface="Arial-Rounded" pitchFamily="34" charset="0"/>
                </a:rPr>
                <a:t>.</a:t>
              </a:r>
              <a:endParaRPr lang="en-US" sz="4000" i="1">
                <a:latin typeface="Arial-Rounded" pitchFamily="34" charset="0"/>
                <a:ea typeface="Arial-Rounded" pitchFamily="34" charset="0"/>
                <a:cs typeface="Arial-Rounded" pitchFamily="34" charset="0"/>
              </a:endParaRPr>
            </a:p>
          </p:txBody>
        </p:sp>
      </p:grpSp>
      <p:sp>
        <p:nvSpPr>
          <p:cNvPr id="35" name="TextBox 34"/>
          <p:cNvSpPr txBox="1"/>
          <p:nvPr/>
        </p:nvSpPr>
        <p:spPr>
          <a:xfrm>
            <a:off x="427537" y="2066209"/>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ươt</a:t>
            </a:r>
            <a:endParaRPr lang="en-US" sz="3200" i="1">
              <a:latin typeface="Arial-Rounded" pitchFamily="34" charset="0"/>
              <a:ea typeface="Arial-Rounded" pitchFamily="34" charset="0"/>
              <a:cs typeface="Arial-Rounded" pitchFamily="34" charset="0"/>
            </a:endParaRPr>
          </a:p>
        </p:txBody>
      </p:sp>
      <p:grpSp>
        <p:nvGrpSpPr>
          <p:cNvPr id="13" name="Group 12"/>
          <p:cNvGrpSpPr/>
          <p:nvPr/>
        </p:nvGrpSpPr>
        <p:grpSpPr>
          <a:xfrm>
            <a:off x="317500" y="1492646"/>
            <a:ext cx="1981200" cy="603639"/>
            <a:chOff x="4903789" y="2019473"/>
            <a:chExt cx="1981200" cy="603639"/>
          </a:xfrm>
        </p:grpSpPr>
        <p:sp>
          <p:nvSpPr>
            <p:cNvPr id="14" name="TextBox 13"/>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n       suối</a:t>
              </a:r>
              <a:endParaRPr lang="en-US" sz="3200" i="1">
                <a:latin typeface="Arial-Rounded" pitchFamily="34" charset="0"/>
                <a:ea typeface="Arial-Rounded" pitchFamily="34" charset="0"/>
                <a:cs typeface="Arial-Rounded" pitchFamily="34" charset="0"/>
              </a:endParaRPr>
            </a:p>
          </p:txBody>
        </p:sp>
        <p:sp>
          <p:nvSpPr>
            <p:cNvPr id="15" name="TextBox 14"/>
            <p:cNvSpPr txBox="1"/>
            <p:nvPr/>
          </p:nvSpPr>
          <p:spPr>
            <a:xfrm>
              <a:off x="5405940" y="2019473"/>
              <a:ext cx="367505"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grpSp>
      <p:sp>
        <p:nvSpPr>
          <p:cNvPr id="17" name="TextBox 16"/>
          <p:cNvSpPr txBox="1"/>
          <p:nvPr/>
        </p:nvSpPr>
        <p:spPr>
          <a:xfrm>
            <a:off x="520700" y="1516538"/>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ươc</a:t>
            </a:r>
          </a:p>
        </p:txBody>
      </p:sp>
      <p:sp>
        <p:nvSpPr>
          <p:cNvPr id="5" name="TextBox 4"/>
          <p:cNvSpPr txBox="1"/>
          <p:nvPr/>
        </p:nvSpPr>
        <p:spPr>
          <a:xfrm>
            <a:off x="304800" y="982353"/>
            <a:ext cx="17526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b        đi </a:t>
            </a:r>
            <a:endParaRPr lang="en-US" sz="3200" i="1">
              <a:latin typeface="Arial-Rounded" pitchFamily="34" charset="0"/>
              <a:ea typeface="Arial-Rounded" pitchFamily="34" charset="0"/>
              <a:cs typeface="Arial-Rounded" pitchFamily="34" charset="0"/>
            </a:endParaRPr>
          </a:p>
        </p:txBody>
      </p:sp>
      <p:sp>
        <p:nvSpPr>
          <p:cNvPr id="7" name="TextBox 6"/>
          <p:cNvSpPr txBox="1"/>
          <p:nvPr/>
        </p:nvSpPr>
        <p:spPr>
          <a:xfrm>
            <a:off x="533400" y="993108"/>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ươc</a:t>
            </a:r>
            <a:endParaRPr lang="en-US" sz="3200" i="1">
              <a:latin typeface="Arial-Rounded" pitchFamily="34" charset="0"/>
              <a:ea typeface="Arial-Rounded" pitchFamily="34" charset="0"/>
              <a:cs typeface="Arial-Rounded" pitchFamily="34" charset="0"/>
            </a:endParaRPr>
          </a:p>
        </p:txBody>
      </p:sp>
      <p:sp>
        <p:nvSpPr>
          <p:cNvPr id="8" name="TextBox 7"/>
          <p:cNvSpPr txBox="1"/>
          <p:nvPr/>
        </p:nvSpPr>
        <p:spPr>
          <a:xfrm>
            <a:off x="824049" y="970354"/>
            <a:ext cx="367505"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sp>
        <p:nvSpPr>
          <p:cNvPr id="4" name="TextBox 3"/>
          <p:cNvSpPr txBox="1"/>
          <p:nvPr/>
        </p:nvSpPr>
        <p:spPr>
          <a:xfrm>
            <a:off x="152400" y="520700"/>
            <a:ext cx="2819400"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 </a:t>
            </a:r>
            <a:r>
              <a:rPr lang="en-US" sz="2800" i="1">
                <a:latin typeface="Arial-Rounded" pitchFamily="34" charset="0"/>
                <a:ea typeface="Arial-Rounded" pitchFamily="34" charset="0"/>
                <a:cs typeface="Arial-Rounded" pitchFamily="34" charset="0"/>
              </a:rPr>
              <a:t>ươc</a:t>
            </a:r>
            <a:r>
              <a:rPr lang="en-US" sz="2800">
                <a:latin typeface="Arial-Rounded" pitchFamily="34" charset="0"/>
                <a:ea typeface="Arial-Rounded" pitchFamily="34" charset="0"/>
                <a:cs typeface="Arial-Rounded" pitchFamily="34" charset="0"/>
              </a:rPr>
              <a:t> hay </a:t>
            </a:r>
            <a:r>
              <a:rPr lang="en-US" sz="2800" i="1">
                <a:latin typeface="Arial-Rounded" pitchFamily="34" charset="0"/>
                <a:ea typeface="Arial-Rounded" pitchFamily="34" charset="0"/>
                <a:cs typeface="Arial-Rounded" pitchFamily="34" charset="0"/>
              </a:rPr>
              <a:t>ươt?</a:t>
            </a:r>
          </a:p>
        </p:txBody>
      </p:sp>
      <p:sp>
        <p:nvSpPr>
          <p:cNvPr id="6" name="Rectangle 5"/>
          <p:cNvSpPr/>
          <p:nvPr/>
        </p:nvSpPr>
        <p:spPr>
          <a:xfrm>
            <a:off x="684349" y="1206361"/>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07786" y="2629337"/>
            <a:ext cx="1187227" cy="103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137400" y="2923535"/>
            <a:ext cx="990600" cy="115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652702" y="1715508"/>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78486" y="2249041"/>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52400" y="2661733"/>
            <a:ext cx="29718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b. </a:t>
            </a:r>
            <a:r>
              <a:rPr lang="en-US" sz="3200" i="1">
                <a:latin typeface="Arial-Rounded" pitchFamily="34" charset="0"/>
                <a:ea typeface="Arial-Rounded" pitchFamily="34" charset="0"/>
                <a:cs typeface="Arial-Rounded" pitchFamily="34" charset="0"/>
              </a:rPr>
              <a:t>inh</a:t>
            </a:r>
            <a:r>
              <a:rPr lang="en-US" sz="3200">
                <a:latin typeface="Arial-Rounded" pitchFamily="34" charset="0"/>
                <a:ea typeface="Arial-Rounded" pitchFamily="34" charset="0"/>
                <a:cs typeface="Arial-Rounded" pitchFamily="34" charset="0"/>
              </a:rPr>
              <a:t> hay </a:t>
            </a:r>
            <a:r>
              <a:rPr lang="en-US" sz="3200" i="1">
                <a:latin typeface="Arial-Rounded" pitchFamily="34" charset="0"/>
                <a:ea typeface="Arial-Rounded" pitchFamily="34" charset="0"/>
                <a:cs typeface="Arial-Rounded" pitchFamily="34" charset="0"/>
              </a:rPr>
              <a:t>in?</a:t>
            </a:r>
          </a:p>
        </p:txBody>
      </p:sp>
      <p:sp>
        <p:nvSpPr>
          <p:cNvPr id="23" name="TextBox 22"/>
          <p:cNvSpPr txBox="1"/>
          <p:nvPr/>
        </p:nvSpPr>
        <p:spPr>
          <a:xfrm>
            <a:off x="296999" y="3245845"/>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t     tức</a:t>
            </a:r>
            <a:endParaRPr lang="en-US" sz="3200" i="1">
              <a:latin typeface="Arial-Rounded" pitchFamily="34" charset="0"/>
              <a:ea typeface="Arial-Rounded" pitchFamily="34" charset="0"/>
              <a:cs typeface="Arial-Rounded" pitchFamily="34" charset="0"/>
            </a:endParaRPr>
          </a:p>
        </p:txBody>
      </p:sp>
      <p:sp>
        <p:nvSpPr>
          <p:cNvPr id="28" name="Rectangle 27"/>
          <p:cNvSpPr/>
          <p:nvPr/>
        </p:nvSpPr>
        <p:spPr>
          <a:xfrm>
            <a:off x="550761" y="4519280"/>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212489" y="3972617"/>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660" r="50000"/>
          <a:stretch/>
        </p:blipFill>
        <p:spPr bwMode="auto">
          <a:xfrm>
            <a:off x="5901399" y="2469055"/>
            <a:ext cx="1420727" cy="18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4800" y="2101301"/>
            <a:ext cx="1398762" cy="203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2971800" y="2702428"/>
            <a:ext cx="2538606" cy="22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86433" y="3868879"/>
            <a:ext cx="701933" cy="108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412389" y="3249401"/>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in</a:t>
            </a:r>
          </a:p>
        </p:txBody>
      </p:sp>
      <p:sp>
        <p:nvSpPr>
          <p:cNvPr id="30" name="Rectangle 29"/>
          <p:cNvSpPr/>
          <p:nvPr/>
        </p:nvSpPr>
        <p:spPr>
          <a:xfrm>
            <a:off x="533400" y="3388275"/>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7" descr="Animated Sprites:"/>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6859459" y="203370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819400" y="2696075"/>
            <a:ext cx="1170186" cy="658230"/>
          </a:xfrm>
          <a:prstGeom prst="rect">
            <a:avLst/>
          </a:prstGeom>
        </p:spPr>
      </p:pic>
      <p:pic>
        <p:nvPicPr>
          <p:cNvPr id="43" name="Picture 16"/>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3662056" y="2512755"/>
            <a:ext cx="579047" cy="61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20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4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4098"/>
                                        </p:tgtEl>
                                        <p:attrNameLst>
                                          <p:attrName>style.visibility</p:attrName>
                                        </p:attrNameLst>
                                      </p:cBhvr>
                                      <p:to>
                                        <p:strVal val="visible"/>
                                      </p:to>
                                    </p:set>
                                    <p:animEffect transition="in" filter="fade">
                                      <p:cBhvr>
                                        <p:cTn id="33" dur="1000"/>
                                        <p:tgtEl>
                                          <p:spTgt spid="4098"/>
                                        </p:tgtEl>
                                      </p:cBhvr>
                                    </p:animEffec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4099"/>
                                        </p:tgtEl>
                                        <p:attrNameLst>
                                          <p:attrName>style.visibility</p:attrName>
                                        </p:attrNameLst>
                                      </p:cBhvr>
                                      <p:to>
                                        <p:strVal val="visible"/>
                                      </p:to>
                                    </p:set>
                                    <p:animEffect transition="in" filter="fade">
                                      <p:cBhvr>
                                        <p:cTn id="47" dur="1000"/>
                                        <p:tgtEl>
                                          <p:spTgt spid="4099"/>
                                        </p:tgtEl>
                                      </p:cBhvr>
                                    </p:animEffec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4102"/>
                                        </p:tgtEl>
                                        <p:attrNameLst>
                                          <p:attrName>style.visibility</p:attrName>
                                        </p:attrNameLst>
                                      </p:cBhvr>
                                      <p:to>
                                        <p:strVal val="visible"/>
                                      </p:to>
                                    </p:set>
                                    <p:animEffect transition="in" filter="fade">
                                      <p:cBhvr>
                                        <p:cTn id="61" dur="1750"/>
                                        <p:tgtEl>
                                          <p:spTgt spid="4102"/>
                                        </p:tgtEl>
                                      </p:cBhvr>
                                    </p:animEffec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1026"/>
                                        </p:tgtEl>
                                        <p:attrNameLst>
                                          <p:attrName>style.visibility</p:attrName>
                                        </p:attrNameLst>
                                      </p:cBhvr>
                                      <p:to>
                                        <p:strVal val="visible"/>
                                      </p:to>
                                    </p:set>
                                    <p:animEffect transition="in" filter="fade">
                                      <p:cBhvr>
                                        <p:cTn id="75" dur="1750"/>
                                        <p:tgtEl>
                                          <p:spTgt spid="1026"/>
                                        </p:tgtEl>
                                      </p:cBhvr>
                                    </p:animEffect>
                                  </p:childTnLst>
                                </p:cTn>
                              </p:par>
                            </p:childTnLst>
                          </p:cTn>
                        </p:par>
                      </p:childTnLst>
                    </p:cTn>
                  </p:par>
                </p:childTnLst>
              </p:cTn>
              <p:nextCondLst>
                <p:cond evt="onClick" delay="0">
                  <p:tgtEl>
                    <p:spTgt spid="30"/>
                  </p:tgtEl>
                </p:cond>
              </p:nextCondLst>
            </p:seq>
            <p:seq concurrent="1" nextAc="seek">
              <p:cTn id="76" restart="whenNotActive" fill="hold" evtFilter="cancelBubble" nodeType="interactiveSeq">
                <p:stCondLst>
                  <p:cond evt="onClick" delay="0">
                    <p:tgtEl>
                      <p:spTgt spid="2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childTnLst>
                          </p:cTn>
                        </p:par>
                        <p:par>
                          <p:cTn id="86" fill="hold">
                            <p:stCondLst>
                              <p:cond delay="1000"/>
                            </p:stCondLst>
                            <p:childTnLst>
                              <p:par>
                                <p:cTn id="87" presetID="10" presetClass="entr" presetSubtype="0" fill="hold" nodeType="afterEffect">
                                  <p:stCondLst>
                                    <p:cond delay="0"/>
                                  </p:stCondLst>
                                  <p:childTnLst>
                                    <p:set>
                                      <p:cBhvr>
                                        <p:cTn id="88" dur="1" fill="hold">
                                          <p:stCondLst>
                                            <p:cond delay="0"/>
                                          </p:stCondLst>
                                        </p:cTn>
                                        <p:tgtEl>
                                          <p:spTgt spid="1027"/>
                                        </p:tgtEl>
                                        <p:attrNameLst>
                                          <p:attrName>style.visibility</p:attrName>
                                        </p:attrNameLst>
                                      </p:cBhvr>
                                      <p:to>
                                        <p:strVal val="visible"/>
                                      </p:to>
                                    </p:set>
                                    <p:animEffect transition="in" filter="fade">
                                      <p:cBhvr>
                                        <p:cTn id="89" dur="1500"/>
                                        <p:tgtEl>
                                          <p:spTgt spid="1027"/>
                                        </p:tgtEl>
                                      </p:cBhvr>
                                    </p:animEffect>
                                  </p:childTnLst>
                                </p:cTn>
                              </p:par>
                            </p:childTnLst>
                          </p:cTn>
                        </p:par>
                      </p:childTnLst>
                    </p:cTn>
                  </p:par>
                </p:childTnLst>
              </p:cTn>
              <p:nextCondLst>
                <p:cond evt="onClick" delay="0">
                  <p:tgtEl>
                    <p:spTgt spid="29"/>
                  </p:tgtEl>
                </p:cond>
              </p:nextCondLst>
            </p:seq>
            <p:seq concurrent="1" nextAc="seek">
              <p:cTn id="90" restart="whenNotActive" fill="hold" evtFilter="cancelBubble" nodeType="interactiveSeq">
                <p:stCondLst>
                  <p:cond evt="onClick" delay="0">
                    <p:tgtEl>
                      <p:spTgt spid="28"/>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childTnLst>
                          </p:cTn>
                        </p:par>
                        <p:par>
                          <p:cTn id="96" fill="hold">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par>
                          <p:cTn id="100" fill="hold">
                            <p:stCondLst>
                              <p:cond delay="1000"/>
                            </p:stCondLst>
                            <p:childTnLst>
                              <p:par>
                                <p:cTn id="101" presetID="10" presetClass="entr" presetSubtype="0" fill="hold" nodeType="afterEffect">
                                  <p:stCondLst>
                                    <p:cond delay="0"/>
                                  </p:stCondLst>
                                  <p:childTnLst>
                                    <p:set>
                                      <p:cBhvr>
                                        <p:cTn id="102" dur="1" fill="hold">
                                          <p:stCondLst>
                                            <p:cond delay="0"/>
                                          </p:stCondLst>
                                        </p:cTn>
                                        <p:tgtEl>
                                          <p:spTgt spid="1028"/>
                                        </p:tgtEl>
                                        <p:attrNameLst>
                                          <p:attrName>style.visibility</p:attrName>
                                        </p:attrNameLst>
                                      </p:cBhvr>
                                      <p:to>
                                        <p:strVal val="visible"/>
                                      </p:to>
                                    </p:set>
                                    <p:animEffect transition="in" filter="fade">
                                      <p:cBhvr>
                                        <p:cTn id="103" dur="1750"/>
                                        <p:tgtEl>
                                          <p:spTgt spid="1028"/>
                                        </p:tgtEl>
                                      </p:cBhvr>
                                    </p:animEffect>
                                  </p:childTnLst>
                                </p:cTn>
                              </p:par>
                            </p:childTnLst>
                          </p:cTn>
                        </p:par>
                      </p:childTnLst>
                    </p:cTn>
                  </p:par>
                </p:childTnLst>
              </p:cTn>
              <p:nextCondLst>
                <p:cond evt="onClick" delay="0">
                  <p:tgtEl>
                    <p:spTgt spid="28"/>
                  </p:tgtEl>
                </p:cond>
              </p:nextCondLst>
            </p:seq>
          </p:childTnLst>
        </p:cTn>
      </p:par>
    </p:tnLst>
    <p:bldLst>
      <p:bldP spid="38" grpId="0"/>
      <p:bldP spid="37" grpId="0"/>
      <p:bldP spid="35" grpId="0"/>
      <p:bldP spid="17" grpId="0"/>
      <p:bldP spid="7" grpId="0"/>
      <p:bldP spid="6" grpId="0" animBg="1"/>
      <p:bldP spid="16" grpId="0" animBg="1"/>
      <p:bldP spid="21" grpId="0" animBg="1"/>
      <p:bldP spid="28" grpId="0" animBg="1"/>
      <p:bldP spid="29" grpId="0" animBg="1"/>
      <p:bldP spid="36" grpId="0"/>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76" t="26890" r="52534" b="23809"/>
          <a:stretch/>
        </p:blipFill>
        <p:spPr bwMode="auto">
          <a:xfrm>
            <a:off x="0" y="1042971"/>
            <a:ext cx="2816071" cy="394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558" t="27182" r="23363" b="23809"/>
          <a:stretch/>
        </p:blipFill>
        <p:spPr bwMode="auto">
          <a:xfrm>
            <a:off x="6326415" y="1161597"/>
            <a:ext cx="2803071" cy="384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474915" y="254997"/>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9</a:t>
            </a:r>
          </a:p>
        </p:txBody>
      </p:sp>
      <p:sp>
        <p:nvSpPr>
          <p:cNvPr id="3" name="TextBox 2"/>
          <p:cNvSpPr txBox="1"/>
          <p:nvPr/>
        </p:nvSpPr>
        <p:spPr>
          <a:xfrm>
            <a:off x="1101833" y="342195"/>
            <a:ext cx="7391400"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Quan sát tranh và dùng từ ngữ để nói theo tranh</a:t>
            </a:r>
          </a:p>
        </p:txBody>
      </p:sp>
      <p:sp>
        <p:nvSpPr>
          <p:cNvPr id="6" name="Oval 5"/>
          <p:cNvSpPr/>
          <p:nvPr/>
        </p:nvSpPr>
        <p:spPr>
          <a:xfrm rot="204183">
            <a:off x="3617367" y="1165169"/>
            <a:ext cx="1939873"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Rounded" pitchFamily="34" charset="0"/>
                <a:ea typeface="Arial-Rounded" pitchFamily="34" charset="0"/>
                <a:cs typeface="Arial-Rounded" pitchFamily="34" charset="0"/>
              </a:rPr>
              <a:t>cùng học</a:t>
            </a:r>
          </a:p>
        </p:txBody>
      </p:sp>
      <p:sp>
        <p:nvSpPr>
          <p:cNvPr id="12" name="Oval 11"/>
          <p:cNvSpPr/>
          <p:nvPr/>
        </p:nvSpPr>
        <p:spPr>
          <a:xfrm rot="21311009">
            <a:off x="3526626" y="2077139"/>
            <a:ext cx="2010481"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Rounded" pitchFamily="34" charset="0"/>
                <a:ea typeface="Arial-Rounded" pitchFamily="34" charset="0"/>
                <a:cs typeface="Arial-Rounded" pitchFamily="34" charset="0"/>
              </a:rPr>
              <a:t>cùng ăn</a:t>
            </a:r>
          </a:p>
        </p:txBody>
      </p:sp>
      <p:sp>
        <p:nvSpPr>
          <p:cNvPr id="13" name="Oval 12"/>
          <p:cNvSpPr/>
          <p:nvPr/>
        </p:nvSpPr>
        <p:spPr>
          <a:xfrm rot="21420666">
            <a:off x="3502159" y="2940952"/>
            <a:ext cx="2073414"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Rounded" pitchFamily="34" charset="0"/>
                <a:ea typeface="Arial-Rounded" pitchFamily="34" charset="0"/>
                <a:cs typeface="Arial-Rounded" pitchFamily="34" charset="0"/>
              </a:rPr>
              <a:t>cùng chơi</a:t>
            </a:r>
          </a:p>
        </p:txBody>
      </p:sp>
      <p:sp>
        <p:nvSpPr>
          <p:cNvPr id="14" name="Oval 13"/>
          <p:cNvSpPr/>
          <p:nvPr/>
        </p:nvSpPr>
        <p:spPr>
          <a:xfrm rot="214482">
            <a:off x="3617466" y="3861556"/>
            <a:ext cx="18288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Rounded" pitchFamily="34" charset="0"/>
                <a:ea typeface="Arial-Rounded" pitchFamily="34" charset="0"/>
                <a:cs typeface="Arial-Rounded" pitchFamily="34" charset="0"/>
              </a:rPr>
              <a:t>cùng vẽ</a:t>
            </a:r>
          </a:p>
        </p:txBody>
      </p:sp>
      <p:sp>
        <p:nvSpPr>
          <p:cNvPr id="7" name="Oval 6"/>
          <p:cNvSpPr/>
          <p:nvPr/>
        </p:nvSpPr>
        <p:spPr>
          <a:xfrm>
            <a:off x="654628" y="971550"/>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Rounded" pitchFamily="34" charset="0"/>
                <a:ea typeface="Arial-Rounded" pitchFamily="34" charset="0"/>
                <a:cs typeface="Arial-Rounded" pitchFamily="34" charset="0"/>
              </a:rPr>
              <a:t>1</a:t>
            </a:r>
          </a:p>
        </p:txBody>
      </p:sp>
      <p:sp>
        <p:nvSpPr>
          <p:cNvPr id="16" name="Oval 15"/>
          <p:cNvSpPr/>
          <p:nvPr/>
        </p:nvSpPr>
        <p:spPr>
          <a:xfrm>
            <a:off x="8136082" y="1009473"/>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Rounded" pitchFamily="34" charset="0"/>
                <a:ea typeface="Arial-Rounded" pitchFamily="34" charset="0"/>
                <a:cs typeface="Arial-Rounded" pitchFamily="34" charset="0"/>
              </a:rPr>
              <a:t>2</a:t>
            </a:r>
          </a:p>
        </p:txBody>
      </p:sp>
      <p:sp>
        <p:nvSpPr>
          <p:cNvPr id="17" name="Oval 16"/>
          <p:cNvSpPr/>
          <p:nvPr/>
        </p:nvSpPr>
        <p:spPr>
          <a:xfrm>
            <a:off x="644633" y="3015107"/>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Rounded" pitchFamily="34" charset="0"/>
                <a:ea typeface="Arial-Rounded" pitchFamily="34" charset="0"/>
                <a:cs typeface="Arial-Rounded" pitchFamily="34" charset="0"/>
              </a:rPr>
              <a:t>3</a:t>
            </a:r>
          </a:p>
        </p:txBody>
      </p:sp>
      <p:sp>
        <p:nvSpPr>
          <p:cNvPr id="18" name="Oval 17"/>
          <p:cNvSpPr/>
          <p:nvPr/>
        </p:nvSpPr>
        <p:spPr>
          <a:xfrm>
            <a:off x="8267700" y="3090642"/>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Rounded" pitchFamily="34" charset="0"/>
                <a:ea typeface="Arial-Rounded" pitchFamily="34" charset="0"/>
                <a:cs typeface="Arial-Rounded" pitchFamily="34" charset="0"/>
              </a:rPr>
              <a:t>4</a:t>
            </a:r>
          </a:p>
        </p:txBody>
      </p:sp>
    </p:spTree>
    <p:extLst>
      <p:ext uri="{BB962C8B-B14F-4D97-AF65-F5344CB8AC3E}">
        <p14:creationId xmlns:p14="http://schemas.microsoft.com/office/powerpoint/2010/main" val="75623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7 3.45679E-6 L 0.33767 0.10493 " pathEditMode="relative" rAng="0" ptsTypes="AA">
                                      <p:cBhvr>
                                        <p:cTn id="6" dur="2000" fill="hold"/>
                                        <p:tgtEl>
                                          <p:spTgt spid="14"/>
                                        </p:tgtEl>
                                        <p:attrNameLst>
                                          <p:attrName>ppt_x</p:attrName>
                                          <p:attrName>ppt_y</p:attrName>
                                        </p:attrNameLst>
                                      </p:cBhvr>
                                      <p:rCtr x="16875" y="524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88889E-6 -2.46914E-6 L -0.36007 0.24383 " pathEditMode="relative" rAng="0" ptsTypes="AA">
                                      <p:cBhvr>
                                        <p:cTn id="11" dur="2000" fill="hold"/>
                                        <p:tgtEl>
                                          <p:spTgt spid="6"/>
                                        </p:tgtEl>
                                        <p:attrNameLst>
                                          <p:attrName>ppt_x</p:attrName>
                                          <p:attrName>ppt_y</p:attrName>
                                        </p:attrNameLst>
                                      </p:cBhvr>
                                      <p:rCtr x="-18003" y="12191"/>
                                    </p:animMotion>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88889E-6 -2.96296E-6 L 0.33784 0.06667 " pathEditMode="relative" rAng="0" ptsTypes="AA">
                                      <p:cBhvr>
                                        <p:cTn id="16" dur="2000" fill="hold"/>
                                        <p:tgtEl>
                                          <p:spTgt spid="12"/>
                                        </p:tgtEl>
                                        <p:attrNameLst>
                                          <p:attrName>ppt_x</p:attrName>
                                          <p:attrName>ppt_y</p:attrName>
                                        </p:attrNameLst>
                                      </p:cBhvr>
                                      <p:rCtr x="16892" y="3333"/>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16667E-6 -2.83951E-6 L -0.33802 0.28364 " pathEditMode="relative" rAng="0" ptsTypes="AA">
                                      <p:cBhvr>
                                        <p:cTn id="21" dur="2000" fill="hold"/>
                                        <p:tgtEl>
                                          <p:spTgt spid="13"/>
                                        </p:tgtEl>
                                        <p:attrNameLst>
                                          <p:attrName>ppt_x</p:attrName>
                                          <p:attrName>ppt_y</p:attrName>
                                        </p:attrNameLst>
                                      </p:cBhvr>
                                      <p:rCtr x="-16910" y="14167"/>
                                    </p:animMotion>
                                  </p:childTnLst>
                                </p:cTn>
                              </p:par>
                            </p:childTnLst>
                          </p:cTn>
                        </p:par>
                      </p:childTnLst>
                    </p:cTn>
                  </p:par>
                </p:childTnLst>
              </p:cTn>
              <p:nextCondLst>
                <p:cond evt="onClick" delay="0">
                  <p:tgtEl>
                    <p:spTgt spid="13"/>
                  </p:tgtEl>
                </p:cond>
              </p:nextCondLst>
            </p:seq>
          </p:childTnLst>
        </p:cTn>
      </p:par>
    </p:tnLst>
    <p:bldLst>
      <p:bldP spid="6"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3413B8-B43B-6358-289F-8698DD23511F}"/>
              </a:ext>
            </a:extLst>
          </p:cNvPr>
          <p:cNvPicPr>
            <a:picLocks noChangeAspect="1"/>
          </p:cNvPicPr>
          <p:nvPr/>
        </p:nvPicPr>
        <p:blipFill>
          <a:blip r:embed="rId2"/>
          <a:stretch>
            <a:fillRect/>
          </a:stretch>
        </p:blipFill>
        <p:spPr>
          <a:xfrm>
            <a:off x="2581500" y="1200150"/>
            <a:ext cx="3980999" cy="732277"/>
          </a:xfrm>
          <a:prstGeom prst="rect">
            <a:avLst/>
          </a:prstGeom>
        </p:spPr>
      </p:pic>
      <p:pic>
        <p:nvPicPr>
          <p:cNvPr id="3" name="Picture 2">
            <a:extLst>
              <a:ext uri="{FF2B5EF4-FFF2-40B4-BE49-F238E27FC236}">
                <a16:creationId xmlns:a16="http://schemas.microsoft.com/office/drawing/2014/main" id="{FDA4BAB5-F6E7-3BE6-C47B-7760EAF3640B}"/>
              </a:ext>
            </a:extLst>
          </p:cNvPr>
          <p:cNvPicPr>
            <a:picLocks noChangeAspect="1"/>
          </p:cNvPicPr>
          <p:nvPr/>
        </p:nvPicPr>
        <p:blipFill>
          <a:blip r:embed="rId3"/>
          <a:stretch>
            <a:fillRect/>
          </a:stretch>
        </p:blipFill>
        <p:spPr>
          <a:xfrm>
            <a:off x="2573489" y="2057000"/>
            <a:ext cx="3849348" cy="1455242"/>
          </a:xfrm>
          <a:prstGeom prst="rect">
            <a:avLst/>
          </a:prstGeom>
        </p:spPr>
      </p:pic>
    </p:spTree>
    <p:extLst>
      <p:ext uri="{BB962C8B-B14F-4D97-AF65-F5344CB8AC3E}">
        <p14:creationId xmlns:p14="http://schemas.microsoft.com/office/powerpoint/2010/main" val="3608595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3BA8717-CEFD-FEB7-A730-9BB1C1E0F390}"/>
              </a:ext>
            </a:extLst>
          </p:cNvPr>
          <p:cNvSpPr/>
          <p:nvPr/>
        </p:nvSpPr>
        <p:spPr>
          <a:xfrm>
            <a:off x="1053893" y="505118"/>
            <a:ext cx="4007396" cy="2855270"/>
          </a:xfrm>
          <a:custGeom>
            <a:avLst/>
            <a:gdLst/>
            <a:ahLst/>
            <a:cxnLst/>
            <a:rect l="l" t="t" r="r" b="b"/>
            <a:pathLst>
              <a:path w="8014792" h="5710539">
                <a:moveTo>
                  <a:pt x="0" y="0"/>
                </a:moveTo>
                <a:lnTo>
                  <a:pt x="8014792" y="0"/>
                </a:lnTo>
                <a:lnTo>
                  <a:pt x="8014792" y="5710539"/>
                </a:lnTo>
                <a:lnTo>
                  <a:pt x="0" y="57105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11">
            <a:extLst>
              <a:ext uri="{FF2B5EF4-FFF2-40B4-BE49-F238E27FC236}">
                <a16:creationId xmlns:a16="http://schemas.microsoft.com/office/drawing/2014/main" id="{F4BD32F9-4D79-CB50-D30E-4E8FE5630C19}"/>
              </a:ext>
            </a:extLst>
          </p:cNvPr>
          <p:cNvSpPr/>
          <p:nvPr/>
        </p:nvSpPr>
        <p:spPr>
          <a:xfrm>
            <a:off x="4267200" y="1581150"/>
            <a:ext cx="4343400" cy="2855270"/>
          </a:xfrm>
          <a:custGeom>
            <a:avLst/>
            <a:gdLst/>
            <a:ahLst/>
            <a:cxnLst/>
            <a:rect l="l" t="t" r="r" b="b"/>
            <a:pathLst>
              <a:path w="8014792" h="5710539">
                <a:moveTo>
                  <a:pt x="0" y="0"/>
                </a:moveTo>
                <a:lnTo>
                  <a:pt x="8014792" y="0"/>
                </a:lnTo>
                <a:lnTo>
                  <a:pt x="8014792" y="5710539"/>
                </a:lnTo>
                <a:lnTo>
                  <a:pt x="0" y="57105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3">
            <a:extLst>
              <a:ext uri="{FF2B5EF4-FFF2-40B4-BE49-F238E27FC236}">
                <a16:creationId xmlns:a16="http://schemas.microsoft.com/office/drawing/2014/main" id="{E52C1E25-8C29-72AE-030F-31169053C203}"/>
              </a:ext>
            </a:extLst>
          </p:cNvPr>
          <p:cNvSpPr txBox="1"/>
          <p:nvPr/>
        </p:nvSpPr>
        <p:spPr>
          <a:xfrm>
            <a:off x="1759952" y="1394144"/>
            <a:ext cx="3265644" cy="1077218"/>
          </a:xfrm>
          <a:prstGeom prst="rect">
            <a:avLst/>
          </a:prstGeom>
          <a:noFill/>
        </p:spPr>
        <p:txBody>
          <a:bodyPr wrap="square" rtlCol="0">
            <a:spAutoFit/>
          </a:bodyPr>
          <a:lstStyle/>
          <a:p>
            <a:pPr marL="285750" indent="-285750">
              <a:buFont typeface="Arial" panose="020B0604020202020204" pitchFamily="34" charset="0"/>
              <a:buChar char="•"/>
            </a:pPr>
            <a:r>
              <a:rPr lang="en-US" sz="3200" b="1">
                <a:latin typeface="Arial" panose="020B0604020202020204" pitchFamily="34" charset="0"/>
                <a:cs typeface="Arial" panose="020B0604020202020204" pitchFamily="34" charset="0"/>
              </a:rPr>
              <a:t>Luyện đọc         lại bài</a:t>
            </a:r>
          </a:p>
        </p:txBody>
      </p:sp>
      <p:sp>
        <p:nvSpPr>
          <p:cNvPr id="5" name="TextBox 4">
            <a:extLst>
              <a:ext uri="{FF2B5EF4-FFF2-40B4-BE49-F238E27FC236}">
                <a16:creationId xmlns:a16="http://schemas.microsoft.com/office/drawing/2014/main" id="{520E552D-5383-5947-7555-AD1749451113}"/>
              </a:ext>
            </a:extLst>
          </p:cNvPr>
          <p:cNvSpPr txBox="1"/>
          <p:nvPr/>
        </p:nvSpPr>
        <p:spPr>
          <a:xfrm>
            <a:off x="4877762" y="2462975"/>
            <a:ext cx="3361142" cy="1384995"/>
          </a:xfrm>
          <a:prstGeom prst="rect">
            <a:avLst/>
          </a:prstGeom>
          <a:noFill/>
        </p:spPr>
        <p:txBody>
          <a:bodyPr wrap="square" rtlCol="0">
            <a:spAutoFit/>
          </a:bodyPr>
          <a:lstStyle/>
          <a:p>
            <a:pPr marL="285750" indent="-285750">
              <a:buFont typeface="Arial" panose="020B0604020202020204" pitchFamily="34" charset="0"/>
              <a:buChar char="•"/>
            </a:pPr>
            <a:r>
              <a:rPr lang="en-US" sz="2800" b="1">
                <a:latin typeface="Arial-Rounded" pitchFamily="34" charset="0"/>
                <a:ea typeface="Arial-Rounded" pitchFamily="34" charset="0"/>
                <a:cs typeface="Arial-Rounded" pitchFamily="34" charset="0"/>
              </a:rPr>
              <a:t>Xem bài </a:t>
            </a:r>
            <a:r>
              <a:rPr lang="en-US" sz="2800" b="1" i="1">
                <a:latin typeface="Arial-Rounded" pitchFamily="34" charset="0"/>
                <a:ea typeface="Arial-Rounded" pitchFamily="34" charset="0"/>
                <a:cs typeface="Arial-Rounded" pitchFamily="34" charset="0"/>
              </a:rPr>
              <a:t>Sinh nhật của voi </a:t>
            </a:r>
            <a:r>
              <a:rPr lang="en-US" sz="2800" b="1">
                <a:latin typeface="Arial-Rounded" pitchFamily="34" charset="0"/>
                <a:ea typeface="Arial-Rounded" pitchFamily="34" charset="0"/>
                <a:cs typeface="Arial-Rounded" pitchFamily="34" charset="0"/>
              </a:rPr>
              <a:t>(trang 18 + 19)</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564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E58129-0D24-4B4B-88A1-01B3D97F2842}"/>
              </a:ext>
            </a:extLst>
          </p:cNvPr>
          <p:cNvPicPr>
            <a:picLocks noChangeAspect="1"/>
          </p:cNvPicPr>
          <p:nvPr/>
        </p:nvPicPr>
        <p:blipFill>
          <a:blip r:embed="rId5"/>
          <a:stretch>
            <a:fillRect/>
          </a:stretch>
        </p:blipFill>
        <p:spPr>
          <a:xfrm>
            <a:off x="0" y="1255"/>
            <a:ext cx="9144000" cy="5140990"/>
          </a:xfrm>
          <a:prstGeom prst="rect">
            <a:avLst/>
          </a:prstGeom>
        </p:spPr>
      </p:pic>
      <p:pic>
        <p:nvPicPr>
          <p:cNvPr id="17" name="Рисунок 16">
            <a:hlinkClick r:id="rId6" action="ppaction://hlinksldjump"/>
            <a:extLst>
              <a:ext uri="{FF2B5EF4-FFF2-40B4-BE49-F238E27FC236}">
                <a16:creationId xmlns:a16="http://schemas.microsoft.com/office/drawing/2014/main" id="{0B98BEB9-8B9A-5C43-9790-C26A783BC6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03" b="90685" l="6628" r="93837">
                        <a14:foregroundMark x1="69651" y1="7467" x2="69651" y2="7467"/>
                        <a14:foregroundMark x1="71744" y1="4311" x2="71744" y2="4311"/>
                        <a14:foregroundMark x1="91977" y1="51270" x2="93605" y2="57121"/>
                        <a14:foregroundMark x1="6628" y1="49346" x2="6860" y2="62356"/>
                        <a14:foregroundMark x1="18140" y1="88915" x2="24651" y2="90762"/>
                        <a14:foregroundMark x1="93837" y1="33179" x2="93837" y2="33179"/>
                      </a14:backgroundRemoval>
                    </a14:imgEffect>
                  </a14:imgLayer>
                </a14:imgProps>
              </a:ext>
            </a:extLst>
          </a:blip>
          <a:stretch>
            <a:fillRect/>
          </a:stretch>
        </p:blipFill>
        <p:spPr>
          <a:xfrm rot="15654429">
            <a:off x="2907235" y="3381011"/>
            <a:ext cx="527724" cy="796496"/>
          </a:xfrm>
          <a:prstGeom prst="rect">
            <a:avLst/>
          </a:prstGeom>
        </p:spPr>
      </p:pic>
      <p:pic>
        <p:nvPicPr>
          <p:cNvPr id="18" name="Рисунок 17">
            <a:hlinkClick r:id="rId9" action="ppaction://hlinksldjump"/>
            <a:extLst>
              <a:ext uri="{FF2B5EF4-FFF2-40B4-BE49-F238E27FC236}">
                <a16:creationId xmlns:a16="http://schemas.microsoft.com/office/drawing/2014/main" id="{2CAC278E-081B-6D4A-BBE7-93C57CCCBC1D}"/>
              </a:ext>
            </a:extLst>
          </p:cNvPr>
          <p:cNvPicPr>
            <a:picLocks noChangeAspect="1"/>
          </p:cNvPicPr>
          <p:nvPr/>
        </p:nvPicPr>
        <p:blipFill>
          <a:blip r:embed="rId7">
            <a:extLst>
              <a:ext uri="{BEBA8EAE-BF5A-486C-A8C5-ECC9F3942E4B}">
                <a14:imgProps xmlns:a14="http://schemas.microsoft.com/office/drawing/2010/main">
                  <a14:imgLayer r:embed="rId10">
                    <a14:imgEffect>
                      <a14:backgroundRemoval t="4003" b="90685" l="6628" r="93837">
                        <a14:foregroundMark x1="69651" y1="7467" x2="69651" y2="7467"/>
                        <a14:foregroundMark x1="71744" y1="4311" x2="71744" y2="4311"/>
                        <a14:foregroundMark x1="91977" y1="51270" x2="93605" y2="57121"/>
                        <a14:foregroundMark x1="6628" y1="49346" x2="6860" y2="62356"/>
                        <a14:foregroundMark x1="18140" y1="88915" x2="24651" y2="90762"/>
                        <a14:foregroundMark x1="93837" y1="33179" x2="93837" y2="33179"/>
                      </a14:backgroundRemoval>
                    </a14:imgEffect>
                  </a14:imgLayer>
                </a14:imgProps>
              </a:ext>
            </a:extLst>
          </a:blip>
          <a:stretch>
            <a:fillRect/>
          </a:stretch>
        </p:blipFill>
        <p:spPr>
          <a:xfrm rot="15654429">
            <a:off x="4126671" y="3381010"/>
            <a:ext cx="527724" cy="796496"/>
          </a:xfrm>
          <a:prstGeom prst="rect">
            <a:avLst/>
          </a:prstGeom>
        </p:spPr>
      </p:pic>
      <p:pic>
        <p:nvPicPr>
          <p:cNvPr id="19" name="Рисунок 18">
            <a:hlinkClick r:id="rId11" action="ppaction://hlinksldjump"/>
            <a:extLst>
              <a:ext uri="{FF2B5EF4-FFF2-40B4-BE49-F238E27FC236}">
                <a16:creationId xmlns:a16="http://schemas.microsoft.com/office/drawing/2014/main" id="{0BDF4EE8-54B7-3B44-A6DD-C54EAF385C1F}"/>
              </a:ext>
            </a:extLst>
          </p:cNvPr>
          <p:cNvPicPr>
            <a:picLocks noChangeAspect="1"/>
          </p:cNvPicPr>
          <p:nvPr/>
        </p:nvPicPr>
        <p:blipFill>
          <a:blip r:embed="rId7">
            <a:extLst>
              <a:ext uri="{BEBA8EAE-BF5A-486C-A8C5-ECC9F3942E4B}">
                <a14:imgProps xmlns:a14="http://schemas.microsoft.com/office/drawing/2010/main">
                  <a14:imgLayer r:embed="rId12">
                    <a14:imgEffect>
                      <a14:backgroundRemoval t="4003" b="90685" l="6628" r="93837">
                        <a14:foregroundMark x1="69651" y1="7467" x2="69651" y2="7467"/>
                        <a14:foregroundMark x1="71744" y1="4311" x2="71744" y2="4311"/>
                        <a14:foregroundMark x1="91977" y1="51270" x2="93605" y2="57121"/>
                        <a14:foregroundMark x1="6628" y1="49346" x2="6860" y2="62356"/>
                        <a14:foregroundMark x1="18140" y1="88915" x2="24651" y2="90762"/>
                        <a14:foregroundMark x1="93837" y1="33179" x2="93837" y2="33179"/>
                      </a14:backgroundRemoval>
                    </a14:imgEffect>
                  </a14:imgLayer>
                </a14:imgProps>
              </a:ext>
            </a:extLst>
          </a:blip>
          <a:stretch>
            <a:fillRect/>
          </a:stretch>
        </p:blipFill>
        <p:spPr>
          <a:xfrm rot="15654429">
            <a:off x="5346107" y="3381010"/>
            <a:ext cx="527724" cy="796496"/>
          </a:xfrm>
          <a:prstGeom prst="rect">
            <a:avLst/>
          </a:prstGeom>
        </p:spPr>
      </p:pic>
      <p:pic>
        <p:nvPicPr>
          <p:cNvPr id="20" name="Рисунок 19">
            <a:hlinkClick r:id="rId13" action="ppaction://hlinksldjump"/>
            <a:extLst>
              <a:ext uri="{FF2B5EF4-FFF2-40B4-BE49-F238E27FC236}">
                <a16:creationId xmlns:a16="http://schemas.microsoft.com/office/drawing/2014/main" id="{5CBA5B05-54BC-CF4D-B70B-0F3F881A3C8D}"/>
              </a:ext>
            </a:extLst>
          </p:cNvPr>
          <p:cNvPicPr>
            <a:picLocks noChangeAspect="1"/>
          </p:cNvPicPr>
          <p:nvPr/>
        </p:nvPicPr>
        <p:blipFill>
          <a:blip r:embed="rId7">
            <a:extLst>
              <a:ext uri="{BEBA8EAE-BF5A-486C-A8C5-ECC9F3942E4B}">
                <a14:imgProps xmlns:a14="http://schemas.microsoft.com/office/drawing/2010/main">
                  <a14:imgLayer r:embed="rId14">
                    <a14:imgEffect>
                      <a14:backgroundRemoval t="4003" b="90685" l="6628" r="93837">
                        <a14:foregroundMark x1="69651" y1="7467" x2="69651" y2="7467"/>
                        <a14:foregroundMark x1="71744" y1="4311" x2="71744" y2="4311"/>
                        <a14:foregroundMark x1="91977" y1="51270" x2="93605" y2="57121"/>
                        <a14:foregroundMark x1="6628" y1="49346" x2="6860" y2="62356"/>
                        <a14:foregroundMark x1="18140" y1="88915" x2="24651" y2="90762"/>
                        <a14:foregroundMark x1="93837" y1="33179" x2="93837" y2="33179"/>
                      </a14:backgroundRemoval>
                    </a14:imgEffect>
                  </a14:imgLayer>
                </a14:imgProps>
              </a:ext>
            </a:extLst>
          </a:blip>
          <a:stretch>
            <a:fillRect/>
          </a:stretch>
        </p:blipFill>
        <p:spPr>
          <a:xfrm rot="15654429">
            <a:off x="6565542" y="3381009"/>
            <a:ext cx="527724" cy="796496"/>
          </a:xfrm>
          <a:prstGeom prst="rect">
            <a:avLst/>
          </a:prstGeom>
        </p:spPr>
      </p:pic>
      <p:pic>
        <p:nvPicPr>
          <p:cNvPr id="21" name="Рисунок 20">
            <a:hlinkClick r:id="rId15" action="ppaction://hlinksldjump"/>
            <a:extLst>
              <a:ext uri="{FF2B5EF4-FFF2-40B4-BE49-F238E27FC236}">
                <a16:creationId xmlns:a16="http://schemas.microsoft.com/office/drawing/2014/main" id="{D097EA20-1B19-5844-8462-ED916F585D7E}"/>
              </a:ext>
            </a:extLst>
          </p:cNvPr>
          <p:cNvPicPr>
            <a:picLocks noChangeAspect="1"/>
          </p:cNvPicPr>
          <p:nvPr/>
        </p:nvPicPr>
        <p:blipFill>
          <a:blip r:embed="rId7">
            <a:extLst>
              <a:ext uri="{BEBA8EAE-BF5A-486C-A8C5-ECC9F3942E4B}">
                <a14:imgProps xmlns:a14="http://schemas.microsoft.com/office/drawing/2010/main">
                  <a14:imgLayer r:embed="rId16">
                    <a14:imgEffect>
                      <a14:backgroundRemoval t="4003" b="90685" l="6628" r="93837">
                        <a14:foregroundMark x1="69651" y1="7467" x2="69651" y2="7467"/>
                        <a14:foregroundMark x1="71744" y1="4311" x2="71744" y2="4311"/>
                        <a14:foregroundMark x1="91977" y1="51270" x2="93605" y2="57121"/>
                        <a14:foregroundMark x1="6628" y1="49346" x2="6860" y2="62356"/>
                        <a14:foregroundMark x1="18140" y1="88915" x2="24651" y2="90762"/>
                        <a14:foregroundMark x1="93837" y1="33179" x2="93837" y2="33179"/>
                      </a14:backgroundRemoval>
                    </a14:imgEffect>
                  </a14:imgLayer>
                </a14:imgProps>
              </a:ext>
            </a:extLst>
          </a:blip>
          <a:stretch>
            <a:fillRect/>
          </a:stretch>
        </p:blipFill>
        <p:spPr>
          <a:xfrm rot="15654429">
            <a:off x="7784977" y="3381008"/>
            <a:ext cx="527724" cy="796496"/>
          </a:xfrm>
          <a:prstGeom prst="rect">
            <a:avLst/>
          </a:prstGeom>
        </p:spPr>
      </p:pic>
      <p:pic>
        <p:nvPicPr>
          <p:cNvPr id="12" name="Рисунок 11">
            <a:extLst>
              <a:ext uri="{FF2B5EF4-FFF2-40B4-BE49-F238E27FC236}">
                <a16:creationId xmlns:a16="http://schemas.microsoft.com/office/drawing/2014/main" id="{E7A88EB7-475F-D44B-AB1D-75696E1A3DE6}"/>
              </a:ext>
            </a:extLst>
          </p:cNvPr>
          <p:cNvPicPr>
            <a:picLocks noChangeAspect="1"/>
          </p:cNvPicPr>
          <p:nvPr/>
        </p:nvPicPr>
        <p:blipFill>
          <a:blip r:embed="rId17">
            <a:duotone>
              <a:prstClr val="black"/>
              <a:schemeClr val="accent2">
                <a:tint val="45000"/>
                <a:satMod val="400000"/>
              </a:schemeClr>
            </a:duotone>
          </a:blip>
          <a:stretch>
            <a:fillRect/>
          </a:stretch>
        </p:blipFill>
        <p:spPr>
          <a:xfrm>
            <a:off x="765024" y="3190603"/>
            <a:ext cx="1621578" cy="912138"/>
          </a:xfrm>
          <a:prstGeom prst="rect">
            <a:avLst/>
          </a:prstGeom>
        </p:spPr>
      </p:pic>
      <p:pic>
        <p:nvPicPr>
          <p:cNvPr id="2" name="Picture 1">
            <a:extLst>
              <a:ext uri="{FF2B5EF4-FFF2-40B4-BE49-F238E27FC236}">
                <a16:creationId xmlns:a16="http://schemas.microsoft.com/office/drawing/2014/main" id="{25F2CCF1-CC63-4918-B3B9-B833D0B0B6DB}"/>
              </a:ext>
            </a:extLst>
          </p:cNvPr>
          <p:cNvPicPr>
            <a:picLocks noChangeAspect="1"/>
          </p:cNvPicPr>
          <p:nvPr/>
        </p:nvPicPr>
        <p:blipFill>
          <a:blip r:embed="rId18"/>
          <a:stretch>
            <a:fillRect/>
          </a:stretch>
        </p:blipFill>
        <p:spPr>
          <a:xfrm>
            <a:off x="2925938" y="331276"/>
            <a:ext cx="3292125" cy="4480949"/>
          </a:xfrm>
          <a:prstGeom prst="rect">
            <a:avLst/>
          </a:prstGeom>
        </p:spPr>
      </p:pic>
      <p:pic>
        <p:nvPicPr>
          <p:cNvPr id="4" name="Picture 3">
            <a:hlinkClick r:id="rId15" action="ppaction://hlinksldjump"/>
            <a:extLst>
              <a:ext uri="{FF2B5EF4-FFF2-40B4-BE49-F238E27FC236}">
                <a16:creationId xmlns:a16="http://schemas.microsoft.com/office/drawing/2014/main" id="{F98F6E63-5B44-465D-96FB-61F324F17187}"/>
              </a:ext>
            </a:extLst>
          </p:cNvPr>
          <p:cNvPicPr>
            <a:picLocks noChangeAspect="1"/>
          </p:cNvPicPr>
          <p:nvPr/>
        </p:nvPicPr>
        <p:blipFill>
          <a:blip r:embed="rId19"/>
          <a:stretch>
            <a:fillRect/>
          </a:stretch>
        </p:blipFill>
        <p:spPr>
          <a:xfrm>
            <a:off x="8465097" y="331276"/>
            <a:ext cx="600075" cy="621506"/>
          </a:xfrm>
          <a:prstGeom prst="rect">
            <a:avLst/>
          </a:prstGeom>
        </p:spPr>
      </p:pic>
    </p:spTree>
    <p:extLst>
      <p:ext uri="{BB962C8B-B14F-4D97-AF65-F5344CB8AC3E}">
        <p14:creationId xmlns:p14="http://schemas.microsoft.com/office/powerpoint/2010/main" val="2264919445"/>
      </p:ext>
    </p:extLst>
  </p:cSld>
  <p:clrMapOvr>
    <a:masterClrMapping/>
  </p:clrMapOvr>
  <mc:AlternateContent xmlns:mc="http://schemas.openxmlformats.org/markup-compatibility/2006" xmlns:p14="http://schemas.microsoft.com/office/powerpoint/2010/main">
    <mc:Choice Requires="p14">
      <p:transition p14:dur="0" advClick="0">
        <p:sndAc>
          <p:stSnd>
            <p:snd r:embed="rId3" name="eat.wav"/>
          </p:stSnd>
        </p:sndAc>
      </p:transition>
    </mc:Choice>
    <mc:Fallback xmlns="">
      <p:transition advClick="0">
        <p:sndAc>
          <p:stSnd>
            <p:snd r:embed="rId30" name="eat.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0" presetClass="path" presetSubtype="0" fill="hold" nodeType="clickEffect">
                                  <p:stCondLst>
                                    <p:cond delay="0"/>
                                  </p:stCondLst>
                                  <p:childTnLst>
                                    <p:animMotion origin="layout" path="M 1.92142E-6 0.00787 L 0.17778 0.00625 " pathEditMode="relative" rAng="0" ptsTypes="AA">
                                      <p:cBhvr>
                                        <p:cTn id="6" dur="1000" fill="hold"/>
                                        <p:tgtEl>
                                          <p:spTgt spid="12"/>
                                        </p:tgtEl>
                                        <p:attrNameLst>
                                          <p:attrName>ppt_x</p:attrName>
                                          <p:attrName>ppt_y</p:attrName>
                                        </p:attrNameLst>
                                      </p:cBhvr>
                                      <p:rCtr x="8889" y="-93"/>
                                    </p:animMotion>
                                  </p:childTnLst>
                                </p:cTn>
                              </p:par>
                              <p:par>
                                <p:cTn id="7" presetID="10" presetClass="exit" presetSubtype="0" fill="hold" nodeType="withEffect">
                                  <p:stCondLst>
                                    <p:cond delay="0"/>
                                  </p:stCondLst>
                                  <p:childTnLst>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0" presetClass="path" presetSubtype="0" fill="hold" nodeType="clickEffect">
                                  <p:stCondLst>
                                    <p:cond delay="0"/>
                                  </p:stCondLst>
                                  <p:childTnLst>
                                    <p:animMotion origin="layout" path="M 0.17778 0.00625 L 0.31601 0.00625 " pathEditMode="relative" rAng="0" ptsTypes="AA">
                                      <p:cBhvr>
                                        <p:cTn id="14" dur="1000" fill="hold"/>
                                        <p:tgtEl>
                                          <p:spTgt spid="12"/>
                                        </p:tgtEl>
                                        <p:attrNameLst>
                                          <p:attrName>ppt_x</p:attrName>
                                          <p:attrName>ppt_y</p:attrName>
                                        </p:attrNameLst>
                                      </p:cBhvr>
                                      <p:rCtr x="6905" y="0"/>
                                    </p:animMotion>
                                  </p:childTnLst>
                                </p:cTn>
                              </p:par>
                              <p:par>
                                <p:cTn id="15" presetID="10" presetClass="exit" presetSubtype="0" fill="hold" nodeType="with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0" presetClass="path" presetSubtype="0" fill="hold" nodeType="clickEffect">
                                  <p:stCondLst>
                                    <p:cond delay="0"/>
                                  </p:stCondLst>
                                  <p:childTnLst>
                                    <p:animMotion origin="layout" path="M 0.31353 0.00787 L 0.44811 0.00787 " pathEditMode="relative" rAng="0" ptsTypes="AA">
                                      <p:cBhvr>
                                        <p:cTn id="22" dur="1000" fill="hold"/>
                                        <p:tgtEl>
                                          <p:spTgt spid="12"/>
                                        </p:tgtEl>
                                        <p:attrNameLst>
                                          <p:attrName>ppt_x</p:attrName>
                                          <p:attrName>ppt_y</p:attrName>
                                        </p:attrNameLst>
                                      </p:cBhvr>
                                      <p:rCtr x="6722" y="0"/>
                                    </p:animMotion>
                                  </p:childTnLst>
                                </p:cTn>
                              </p:par>
                              <p:par>
                                <p:cTn id="23" presetID="10" presetClass="exit" presetSubtype="0" fill="hold" nodeType="with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0" presetClass="path" presetSubtype="0" fill="hold" nodeType="clickEffect">
                                  <p:stCondLst>
                                    <p:cond delay="0"/>
                                  </p:stCondLst>
                                  <p:childTnLst>
                                    <p:animMotion origin="layout" path="M 0.44694 0.00949 L 0.58243 0.00949 " pathEditMode="relative" rAng="0" ptsTypes="AA">
                                      <p:cBhvr>
                                        <p:cTn id="30" dur="1000" fill="hold"/>
                                        <p:tgtEl>
                                          <p:spTgt spid="12"/>
                                        </p:tgtEl>
                                        <p:attrNameLst>
                                          <p:attrName>ppt_x</p:attrName>
                                          <p:attrName>ppt_y</p:attrName>
                                        </p:attrNameLst>
                                      </p:cBhvr>
                                      <p:rCtr x="6775" y="0"/>
                                    </p:animMotion>
                                  </p:childTnLst>
                                </p:cTn>
                              </p:par>
                              <p:par>
                                <p:cTn id="31" presetID="10" presetClass="exit" presetSubtype="0" fill="hold"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0" presetClass="path" presetSubtype="0" fill="hold" nodeType="clickEffect">
                                  <p:stCondLst>
                                    <p:cond delay="0"/>
                                  </p:stCondLst>
                                  <p:childTnLst>
                                    <p:animMotion origin="layout" path="M 0.57903 0.00949 L 0.71583 0.00949 " pathEditMode="relative" rAng="0" ptsTypes="AA">
                                      <p:cBhvr>
                                        <p:cTn id="38" dur="1000" fill="hold"/>
                                        <p:tgtEl>
                                          <p:spTgt spid="12"/>
                                        </p:tgtEl>
                                        <p:attrNameLst>
                                          <p:attrName>ppt_x</p:attrName>
                                          <p:attrName>ppt_y</p:attrName>
                                        </p:attrNameLst>
                                      </p:cBhvr>
                                      <p:rCtr x="6840" y="0"/>
                                    </p:animMotion>
                                  </p:childTnLst>
                                </p:cTn>
                              </p:par>
                              <p:par>
                                <p:cTn id="39" presetID="10" presetClass="exit" presetSubtype="0" fill="hold" nodeType="with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4" name="Tieng-yeah-tre-con-www_nhacchuongvui_com.wav"/>
                                        </p:tgtEl>
                                      </p:cMediaNode>
                                    </p:audio>
                                  </p:sub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childTnLst>
              </p:cTn>
              <p:nextCondLst>
                <p:cond evt="onClick" delay="0">
                  <p:tgtEl>
                    <p:spTgt spid="2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B74FC4-B789-BD27-47BE-431D9A56E977}"/>
              </a:ext>
            </a:extLst>
          </p:cNvPr>
          <p:cNvSpPr txBox="1"/>
          <p:nvPr/>
        </p:nvSpPr>
        <p:spPr>
          <a:xfrm>
            <a:off x="1002131" y="590550"/>
            <a:ext cx="7139737" cy="1692771"/>
          </a:xfrm>
          <a:prstGeom prst="rect">
            <a:avLst/>
          </a:prstGeom>
          <a:noFill/>
        </p:spPr>
        <p:txBody>
          <a:bodyPr wrap="square" rtlCol="0">
            <a:spAutoFit/>
          </a:bodyPr>
          <a:lstStyle/>
          <a:p>
            <a:pPr algn="ctr"/>
            <a:r>
              <a:rPr lang="en-US" sz="3200">
                <a:solidFill>
                  <a:prstClr val="black"/>
                </a:solidFill>
                <a:latin typeface="Arial" panose="020B0604020202020204" pitchFamily="34" charset="0"/>
                <a:cs typeface="Arial" panose="020B0604020202020204" pitchFamily="34" charset="0"/>
              </a:rPr>
              <a:t>KHO TÀI LIỆU DẠY HỌC PHAN LINH</a:t>
            </a:r>
          </a:p>
          <a:p>
            <a:pPr algn="ctr"/>
            <a:r>
              <a:rPr lang="en-US" sz="3200">
                <a:solidFill>
                  <a:prstClr val="black"/>
                </a:solidFill>
                <a:latin typeface="Arial" panose="020B0604020202020204" pitchFamily="34" charset="0"/>
                <a:cs typeface="Arial" panose="020B0604020202020204" pitchFamily="34" charset="0"/>
              </a:rPr>
              <a:t>ZALO: 0916.604.268</a:t>
            </a:r>
          </a:p>
          <a:p>
            <a:pPr algn="ctr"/>
            <a:r>
              <a:rPr lang="en-US" sz="2000">
                <a:solidFill>
                  <a:prstClr val="black"/>
                </a:solidFill>
                <a:latin typeface="Arial" panose="020B0604020202020204" pitchFamily="34" charset="0"/>
                <a:cs typeface="Arial" panose="020B0604020202020204" pitchFamily="34" charset="0"/>
              </a:rPr>
              <a:t>WEBSITE: </a:t>
            </a:r>
            <a:r>
              <a:rPr lang="en-US" sz="2000">
                <a:solidFill>
                  <a:prstClr val="black"/>
                </a:solidFill>
                <a:latin typeface="Arial" panose="020B0604020202020204" pitchFamily="34" charset="0"/>
                <a:cs typeface="Arial" panose="020B0604020202020204" pitchFamily="34" charset="0"/>
                <a:hlinkClick r:id="rId2"/>
              </a:rPr>
              <a:t>https://tailieutieuhoc.vn/</a:t>
            </a:r>
            <a:endParaRPr lang="en-US" sz="2000">
              <a:solidFill>
                <a:prstClr val="black"/>
              </a:solidFill>
              <a:latin typeface="Arial" panose="020B0604020202020204" pitchFamily="34" charset="0"/>
              <a:cs typeface="Arial" panose="020B0604020202020204" pitchFamily="34" charset="0"/>
            </a:endParaRPr>
          </a:p>
          <a:p>
            <a:pPr algn="ctr"/>
            <a:endParaRPr lang="en-US" sz="200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4095306-9292-9D93-72A6-F52422030C75}"/>
              </a:ext>
            </a:extLst>
          </p:cNvPr>
          <p:cNvPicPr>
            <a:picLocks noChangeAspect="1"/>
          </p:cNvPicPr>
          <p:nvPr/>
        </p:nvPicPr>
        <p:blipFill>
          <a:blip r:embed="rId3"/>
          <a:stretch>
            <a:fillRect/>
          </a:stretch>
        </p:blipFill>
        <p:spPr>
          <a:xfrm>
            <a:off x="2031249" y="2168669"/>
            <a:ext cx="5081502" cy="2667000"/>
          </a:xfrm>
          <a:prstGeom prst="rect">
            <a:avLst/>
          </a:prstGeom>
        </p:spPr>
      </p:pic>
    </p:spTree>
    <p:extLst>
      <p:ext uri="{BB962C8B-B14F-4D97-AF65-F5344CB8AC3E}">
        <p14:creationId xmlns:p14="http://schemas.microsoft.com/office/powerpoint/2010/main" val="2588866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3280171"/>
          </a:xfrm>
        </p:spPr>
        <p:txBody>
          <a:bodyPr>
            <a:normAutofit/>
          </a:bodyPr>
          <a:lstStyle/>
          <a:p>
            <a:pPr algn="l"/>
            <a:r>
              <a:rPr lang="en-US" sz="2400">
                <a:latin typeface="Arial" pitchFamily="34" charset="0"/>
                <a:cs typeface="Arial" pitchFamily="34" charset="0"/>
              </a:rPr>
              <a:t>Chào quý thầy cô!</a:t>
            </a:r>
            <a:br>
              <a:rPr lang="en-US" sz="2400">
                <a:latin typeface="Arial" pitchFamily="34" charset="0"/>
                <a:cs typeface="Arial" pitchFamily="34" charset="0"/>
              </a:rPr>
            </a:br>
            <a:r>
              <a:rPr lang="en-US" sz="2400">
                <a:latin typeface="Arial" pitchFamily="34" charset="0"/>
                <a:cs typeface="Arial" pitchFamily="34" charset="0"/>
              </a:rPr>
              <a:t>Cảm ơn thầy cô đã tin tưởng và sử dụng sản phẩm của mình. Nếu thấy cô cần trọn bộ giáo án, mời thầy cô liên hệ sđt: 0916.604.268</a:t>
            </a:r>
            <a:br>
              <a:rPr lang="en-US" sz="2400">
                <a:latin typeface="Arial" pitchFamily="34" charset="0"/>
                <a:cs typeface="Arial" pitchFamily="34" charset="0"/>
              </a:rPr>
            </a:br>
            <a:r>
              <a:rPr lang="en-US" sz="2400">
                <a:latin typeface="Arial" pitchFamily="34" charset="0"/>
                <a:cs typeface="Arial" pitchFamily="34" charset="0"/>
              </a:rPr>
              <a:t>Và tham gia nhóm để cập nhật tài liệu ngay. Link nhóm: </a:t>
            </a:r>
            <a:r>
              <a:rPr lang="en-US" sz="2400">
                <a:hlinkClick r:id="rId2"/>
              </a:rPr>
              <a:t>https://www.facebook.com/groups/443096903751589</a:t>
            </a:r>
            <a:br>
              <a:rPr lang="en-US" sz="2400"/>
            </a:br>
            <a:r>
              <a:rPr lang="en-US" sz="2400"/>
              <a:t>Facebook chính chủ: </a:t>
            </a:r>
            <a:r>
              <a:rPr lang="en-US" sz="2400">
                <a:hlinkClick r:id="rId3"/>
              </a:rPr>
              <a:t>https://www.facebook.com/nhilinh.phan/</a:t>
            </a:r>
            <a:endParaRPr lang="en-US" sz="2400">
              <a:latin typeface="Arial" pitchFamily="34" charset="0"/>
              <a:cs typeface="Arial" pitchFamily="34" charset="0"/>
            </a:endParaRPr>
          </a:p>
        </p:txBody>
      </p:sp>
    </p:spTree>
    <p:extLst>
      <p:ext uri="{BB962C8B-B14F-4D97-AF65-F5344CB8AC3E}">
        <p14:creationId xmlns:p14="http://schemas.microsoft.com/office/powerpoint/2010/main" val="3896994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FC58CB-834B-484B-B4DC-81D105152D09}"/>
              </a:ext>
            </a:extLst>
          </p:cNvPr>
          <p:cNvPicPr>
            <a:picLocks noChangeAspect="1"/>
          </p:cNvPicPr>
          <p:nvPr/>
        </p:nvPicPr>
        <p:blipFill>
          <a:blip r:embed="rId4"/>
          <a:stretch>
            <a:fillRect/>
          </a:stretch>
        </p:blipFill>
        <p:spPr>
          <a:xfrm>
            <a:off x="0" y="1255"/>
            <a:ext cx="9144000" cy="5140990"/>
          </a:xfrm>
          <a:prstGeom prst="rect">
            <a:avLst/>
          </a:prstGeom>
        </p:spPr>
      </p:pic>
      <p:sp>
        <p:nvSpPr>
          <p:cNvPr id="4" name="Скругленный прямоугольник 3">
            <a:hlinkClick r:id="rId5" action="ppaction://hlinksldjump"/>
            <a:extLst>
              <a:ext uri="{FF2B5EF4-FFF2-40B4-BE49-F238E27FC236}">
                <a16:creationId xmlns:a16="http://schemas.microsoft.com/office/drawing/2014/main" id="{D79DE83E-3D99-734B-B1F1-95E3D538C79A}"/>
              </a:ext>
            </a:extLst>
          </p:cNvPr>
          <p:cNvSpPr/>
          <p:nvPr/>
        </p:nvSpPr>
        <p:spPr>
          <a:xfrm>
            <a:off x="7395283" y="4504535"/>
            <a:ext cx="1422500" cy="564656"/>
          </a:xfrm>
          <a:prstGeom prst="roundRect">
            <a:avLst/>
          </a:prstGeom>
          <a:ln>
            <a:no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394" b="1" dirty="0">
                <a:latin typeface="Arial" panose="020B0604020202020204" pitchFamily="34" charset="0"/>
                <a:cs typeface="Arial" panose="020B0604020202020204" pitchFamily="34" charset="0"/>
              </a:rPr>
              <a:t>back</a:t>
            </a:r>
            <a:endParaRPr lang="ru-RU" sz="2394" b="1" dirty="0">
              <a:latin typeface="Arial" panose="020B0604020202020204" pitchFamily="34" charset="0"/>
              <a:cs typeface="Arial" panose="020B0604020202020204" pitchFamily="34" charset="0"/>
            </a:endParaRPr>
          </a:p>
        </p:txBody>
      </p:sp>
      <p:sp>
        <p:nvSpPr>
          <p:cNvPr id="3" name="Скругленный прямоугольник 2">
            <a:extLst>
              <a:ext uri="{FF2B5EF4-FFF2-40B4-BE49-F238E27FC236}">
                <a16:creationId xmlns:a16="http://schemas.microsoft.com/office/drawing/2014/main" id="{381B4BE6-BC08-FC4B-BC3C-237F54430710}"/>
              </a:ext>
            </a:extLst>
          </p:cNvPr>
          <p:cNvSpPr/>
          <p:nvPr/>
        </p:nvSpPr>
        <p:spPr>
          <a:xfrm>
            <a:off x="326218" y="4504535"/>
            <a:ext cx="1422500" cy="564656"/>
          </a:xfrm>
          <a:prstGeom prst="roundRect">
            <a:avLst/>
          </a:prstGeom>
          <a:ln>
            <a:no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394" b="1" dirty="0">
                <a:latin typeface="Arial" panose="020B0604020202020204" pitchFamily="34" charset="0"/>
                <a:cs typeface="Arial" panose="020B0604020202020204" pitchFamily="34" charset="0"/>
              </a:rPr>
              <a:t>answer</a:t>
            </a:r>
            <a:endParaRPr lang="ru-RU" sz="2394"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F854268-A226-D04D-9AA6-C8D1134BA6C0}"/>
              </a:ext>
            </a:extLst>
          </p:cNvPr>
          <p:cNvSpPr txBox="1"/>
          <p:nvPr/>
        </p:nvSpPr>
        <p:spPr>
          <a:xfrm>
            <a:off x="73955" y="374984"/>
            <a:ext cx="5938467" cy="2716065"/>
          </a:xfrm>
          <a:prstGeom prst="rect">
            <a:avLst/>
          </a:prstGeom>
          <a:solidFill>
            <a:schemeClr val="bg1"/>
          </a:solidFill>
        </p:spPr>
        <p:txBody>
          <a:bodyPr wrap="square" rtlCol="0">
            <a:spAutoFit/>
          </a:bodyPr>
          <a:lstStyle/>
          <a:p>
            <a:pPr algn="ctr"/>
            <a:r>
              <a:rPr lang="en-US" sz="2700" b="1">
                <a:solidFill>
                  <a:srgbClr val="0070C0"/>
                </a:solidFill>
                <a:latin typeface="Arial" panose="020B0604020202020204" pitchFamily="34" charset="0"/>
                <a:cs typeface="Arial" panose="020B0604020202020204" pitchFamily="34" charset="0"/>
              </a:rPr>
              <a:t>Đôi bạn trong câu chuyện </a:t>
            </a:r>
          </a:p>
          <a:p>
            <a:pPr algn="ctr"/>
            <a:r>
              <a:rPr lang="en-US" sz="2700" b="1" i="1">
                <a:solidFill>
                  <a:srgbClr val="0070C0"/>
                </a:solidFill>
                <a:latin typeface="Arial" panose="020B0604020202020204" pitchFamily="34" charset="0"/>
                <a:cs typeface="Arial" panose="020B0604020202020204" pitchFamily="34" charset="0"/>
              </a:rPr>
              <a:t>Giải thưởng tình bạn </a:t>
            </a:r>
            <a:r>
              <a:rPr lang="en-US" sz="2700" b="1">
                <a:solidFill>
                  <a:srgbClr val="0070C0"/>
                </a:solidFill>
                <a:latin typeface="Arial" panose="020B0604020202020204" pitchFamily="34" charset="0"/>
                <a:cs typeface="Arial" panose="020B0604020202020204" pitchFamily="34" charset="0"/>
              </a:rPr>
              <a:t>là những ai?</a:t>
            </a:r>
          </a:p>
          <a:p>
            <a:pPr algn="ctr">
              <a:lnSpc>
                <a:spcPct val="150000"/>
              </a:lnSpc>
            </a:pPr>
            <a:endParaRPr lang="en-US" sz="2700" b="1">
              <a:solidFill>
                <a:srgbClr val="0070C0"/>
              </a:solidFill>
              <a:latin typeface="Arial" panose="020B0604020202020204" pitchFamily="34" charset="0"/>
              <a:cs typeface="Arial" panose="020B0604020202020204" pitchFamily="34" charset="0"/>
            </a:endParaRPr>
          </a:p>
          <a:p>
            <a:pPr algn="just">
              <a:lnSpc>
                <a:spcPct val="150000"/>
              </a:lnSpc>
            </a:pPr>
            <a:r>
              <a:rPr lang="en-US" sz="2700" b="1">
                <a:latin typeface="Arial" panose="020B0604020202020204" pitchFamily="34" charset="0"/>
                <a:cs typeface="Arial" panose="020B0604020202020204" pitchFamily="34" charset="0"/>
              </a:rPr>
              <a:t>A. nai và hươu</a:t>
            </a:r>
          </a:p>
          <a:p>
            <a:pPr algn="just">
              <a:lnSpc>
                <a:spcPct val="150000"/>
              </a:lnSpc>
            </a:pPr>
            <a:r>
              <a:rPr lang="en-US" sz="2700" b="1">
                <a:latin typeface="Arial" panose="020B0604020202020204" pitchFamily="34" charset="0"/>
                <a:cs typeface="Arial" panose="020B0604020202020204" pitchFamily="34" charset="0"/>
              </a:rPr>
              <a:t>B. nai và hoẵng</a:t>
            </a:r>
            <a:endParaRPr lang="ru-RU" sz="2700" b="1" dirty="0">
              <a:latin typeface="Arial" panose="020B0604020202020204" pitchFamily="34" charset="0"/>
              <a:cs typeface="Arial" panose="020B0604020202020204" pitchFamily="34" charset="0"/>
            </a:endParaRPr>
          </a:p>
        </p:txBody>
      </p:sp>
      <p:sp>
        <p:nvSpPr>
          <p:cNvPr id="8" name="Выноска-облако 7">
            <a:extLst>
              <a:ext uri="{FF2B5EF4-FFF2-40B4-BE49-F238E27FC236}">
                <a16:creationId xmlns:a16="http://schemas.microsoft.com/office/drawing/2014/main" id="{8A0541F9-0799-8047-8C00-FEC57A5D8951}"/>
              </a:ext>
            </a:extLst>
          </p:cNvPr>
          <p:cNvSpPr/>
          <p:nvPr/>
        </p:nvSpPr>
        <p:spPr>
          <a:xfrm>
            <a:off x="6012422" y="857250"/>
            <a:ext cx="3057624" cy="1446038"/>
          </a:xfrm>
          <a:prstGeom prst="cloudCallout">
            <a:avLst>
              <a:gd name="adj1" fmla="val -27146"/>
              <a:gd name="adj2" fmla="val 86069"/>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192" b="1">
                <a:latin typeface="Arial" panose="020B0604020202020204" pitchFamily="34" charset="0"/>
                <a:cs typeface="Arial" panose="020B0604020202020204" pitchFamily="34" charset="0"/>
              </a:rPr>
              <a:t>B</a:t>
            </a:r>
            <a:endParaRPr lang="ru-RU" sz="3192" b="1" dirty="0">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429691E6-B5AB-4644-B89B-A6547B4ACC9F}"/>
              </a:ext>
            </a:extLst>
          </p:cNvPr>
          <p:cNvPicPr>
            <a:picLocks noChangeAspect="1"/>
          </p:cNvPicPr>
          <p:nvPr/>
        </p:nvPicPr>
        <p:blipFill>
          <a:blip r:embed="rId6">
            <a:duotone>
              <a:prstClr val="black"/>
              <a:schemeClr val="accent2">
                <a:tint val="45000"/>
                <a:satMod val="400000"/>
              </a:schemeClr>
            </a:duotone>
          </a:blip>
          <a:stretch>
            <a:fillRect/>
          </a:stretch>
        </p:blipFill>
        <p:spPr>
          <a:xfrm>
            <a:off x="3728988" y="2953996"/>
            <a:ext cx="3057624" cy="1719914"/>
          </a:xfrm>
          <a:prstGeom prst="rect">
            <a:avLst/>
          </a:prstGeom>
        </p:spPr>
      </p:pic>
      <p:sp>
        <p:nvSpPr>
          <p:cNvPr id="9" name="TextBox 8">
            <a:extLst>
              <a:ext uri="{FF2B5EF4-FFF2-40B4-BE49-F238E27FC236}">
                <a16:creationId xmlns:a16="http://schemas.microsoft.com/office/drawing/2014/main" id="{E7D737D1-0F97-FC4A-B581-E24F49F8C622}"/>
              </a:ext>
            </a:extLst>
          </p:cNvPr>
          <p:cNvSpPr txBox="1"/>
          <p:nvPr/>
        </p:nvSpPr>
        <p:spPr>
          <a:xfrm>
            <a:off x="-32124" y="-21699"/>
            <a:ext cx="1780841" cy="368562"/>
          </a:xfrm>
          <a:prstGeom prst="rect">
            <a:avLst/>
          </a:prstGeom>
          <a:noFill/>
        </p:spPr>
        <p:txBody>
          <a:bodyPr wrap="square" rtlCol="0">
            <a:spAutoFit/>
          </a:bodyPr>
          <a:lstStyle/>
          <a:p>
            <a:r>
              <a:rPr lang="en-US" sz="1795" b="1" dirty="0">
                <a:solidFill>
                  <a:srgbClr val="FFC000"/>
                </a:solidFill>
                <a:latin typeface="Arial" panose="020B0604020202020204" pitchFamily="34" charset="0"/>
                <a:cs typeface="Arial" panose="020B0604020202020204" pitchFamily="34" charset="0"/>
              </a:rPr>
              <a:t>strawberry 1</a:t>
            </a:r>
            <a:endParaRPr lang="ru-RU" sz="1795"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19912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nextCondLst>
                <p:cond evt="onClick" delay="0">
                  <p:tgtEl>
                    <p:spTgt spid="3"/>
                  </p:tgtEl>
                </p:cond>
              </p:nextCondLst>
            </p:seq>
          </p:childTnLst>
        </p:cTn>
      </p:par>
    </p:tnLst>
    <p:bldLst>
      <p:bldP spid="4"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26E46A-6A3D-4E98-A88F-CB4E067F5EB3}"/>
              </a:ext>
            </a:extLst>
          </p:cNvPr>
          <p:cNvPicPr>
            <a:picLocks noChangeAspect="1"/>
          </p:cNvPicPr>
          <p:nvPr/>
        </p:nvPicPr>
        <p:blipFill>
          <a:blip r:embed="rId4"/>
          <a:stretch>
            <a:fillRect/>
          </a:stretch>
        </p:blipFill>
        <p:spPr>
          <a:xfrm>
            <a:off x="0" y="1255"/>
            <a:ext cx="9144000" cy="5140990"/>
          </a:xfrm>
          <a:prstGeom prst="rect">
            <a:avLst/>
          </a:prstGeom>
        </p:spPr>
      </p:pic>
      <p:sp>
        <p:nvSpPr>
          <p:cNvPr id="3" name="Скругленный прямоугольник 2">
            <a:extLst>
              <a:ext uri="{FF2B5EF4-FFF2-40B4-BE49-F238E27FC236}">
                <a16:creationId xmlns:a16="http://schemas.microsoft.com/office/drawing/2014/main" id="{381B4BE6-BC08-FC4B-BC3C-237F54430710}"/>
              </a:ext>
            </a:extLst>
          </p:cNvPr>
          <p:cNvSpPr/>
          <p:nvPr/>
        </p:nvSpPr>
        <p:spPr>
          <a:xfrm>
            <a:off x="392585" y="4432060"/>
            <a:ext cx="1422500" cy="564656"/>
          </a:xfrm>
          <a:prstGeom prst="roundRect">
            <a:avLst/>
          </a:prstGeom>
          <a:ln>
            <a:no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394" b="1" dirty="0">
                <a:latin typeface="Arial" panose="020B0604020202020204" pitchFamily="34" charset="0"/>
                <a:cs typeface="Arial" panose="020B0604020202020204" pitchFamily="34" charset="0"/>
              </a:rPr>
              <a:t>answer</a:t>
            </a:r>
            <a:endParaRPr lang="ru-RU" sz="2394" b="1" dirty="0">
              <a:latin typeface="Arial" panose="020B0604020202020204" pitchFamily="34" charset="0"/>
              <a:cs typeface="Arial" panose="020B0604020202020204" pitchFamily="34" charset="0"/>
            </a:endParaRPr>
          </a:p>
        </p:txBody>
      </p:sp>
      <p:sp>
        <p:nvSpPr>
          <p:cNvPr id="8" name="Выноска-облако 7">
            <a:extLst>
              <a:ext uri="{FF2B5EF4-FFF2-40B4-BE49-F238E27FC236}">
                <a16:creationId xmlns:a16="http://schemas.microsoft.com/office/drawing/2014/main" id="{8A0541F9-0799-8047-8C00-FEC57A5D8951}"/>
              </a:ext>
            </a:extLst>
          </p:cNvPr>
          <p:cNvSpPr/>
          <p:nvPr/>
        </p:nvSpPr>
        <p:spPr>
          <a:xfrm>
            <a:off x="7001161" y="1356332"/>
            <a:ext cx="1882990" cy="1374601"/>
          </a:xfrm>
          <a:prstGeom prst="cloudCallout">
            <a:avLst>
              <a:gd name="adj1" fmla="val -27146"/>
              <a:gd name="adj2" fmla="val 86069"/>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192" b="1">
                <a:latin typeface="Arial" panose="020B0604020202020204" pitchFamily="34" charset="0"/>
                <a:cs typeface="Arial" panose="020B0604020202020204" pitchFamily="34" charset="0"/>
              </a:rPr>
              <a:t>A</a:t>
            </a:r>
            <a:endParaRPr lang="ru-RU" sz="3192" b="1" dirty="0">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429691E6-B5AB-4644-B89B-A6547B4ACC9F}"/>
              </a:ext>
            </a:extLst>
          </p:cNvPr>
          <p:cNvPicPr>
            <a:picLocks noChangeAspect="1"/>
          </p:cNvPicPr>
          <p:nvPr/>
        </p:nvPicPr>
        <p:blipFill>
          <a:blip r:embed="rId5">
            <a:duotone>
              <a:prstClr val="black"/>
              <a:schemeClr val="accent2">
                <a:tint val="45000"/>
                <a:satMod val="400000"/>
              </a:schemeClr>
            </a:duotone>
          </a:blip>
          <a:stretch>
            <a:fillRect/>
          </a:stretch>
        </p:blipFill>
        <p:spPr>
          <a:xfrm>
            <a:off x="4404026" y="3300937"/>
            <a:ext cx="3057624" cy="1719914"/>
          </a:xfrm>
          <a:prstGeom prst="rect">
            <a:avLst/>
          </a:prstGeom>
        </p:spPr>
      </p:pic>
      <p:sp>
        <p:nvSpPr>
          <p:cNvPr id="11" name="TextBox 10">
            <a:extLst>
              <a:ext uri="{FF2B5EF4-FFF2-40B4-BE49-F238E27FC236}">
                <a16:creationId xmlns:a16="http://schemas.microsoft.com/office/drawing/2014/main" id="{8920D2FB-6A9D-4E55-9970-8EB2ECD9C71B}"/>
              </a:ext>
            </a:extLst>
          </p:cNvPr>
          <p:cNvSpPr txBox="1"/>
          <p:nvPr/>
        </p:nvSpPr>
        <p:spPr>
          <a:xfrm>
            <a:off x="1" y="323200"/>
            <a:ext cx="6248400" cy="3339312"/>
          </a:xfrm>
          <a:prstGeom prst="rect">
            <a:avLst/>
          </a:prstGeom>
          <a:solidFill>
            <a:schemeClr val="bg1"/>
          </a:solidFill>
        </p:spPr>
        <p:txBody>
          <a:bodyPr wrap="square" rtlCol="0">
            <a:spAutoFit/>
          </a:bodyPr>
          <a:lstStyle/>
          <a:p>
            <a:pPr algn="ctr"/>
            <a:r>
              <a:rPr lang="en-US" sz="2700" b="1">
                <a:solidFill>
                  <a:srgbClr val="0070C0"/>
                </a:solidFill>
                <a:latin typeface="Arial" panose="020B0604020202020204" pitchFamily="34" charset="0"/>
                <a:cs typeface="Arial" panose="020B0604020202020204" pitchFamily="34" charset="0"/>
              </a:rPr>
              <a:t>Chi tiết nào cho thấy Nai </a:t>
            </a:r>
          </a:p>
          <a:p>
            <a:pPr algn="ctr"/>
            <a:r>
              <a:rPr lang="en-US" sz="2700" b="1">
                <a:solidFill>
                  <a:srgbClr val="0070C0"/>
                </a:solidFill>
                <a:latin typeface="Arial" panose="020B0604020202020204" pitchFamily="34" charset="0"/>
                <a:cs typeface="Arial" panose="020B0604020202020204" pitchFamily="34" charset="0"/>
              </a:rPr>
              <a:t>là người bạn tốt?</a:t>
            </a:r>
          </a:p>
          <a:p>
            <a:pPr algn="just">
              <a:lnSpc>
                <a:spcPct val="150000"/>
              </a:lnSpc>
            </a:pPr>
            <a:r>
              <a:rPr lang="en-US" sz="2700" b="1">
                <a:latin typeface="Arial" panose="020B0604020202020204" pitchFamily="34" charset="0"/>
                <a:cs typeface="Arial" panose="020B0604020202020204" pitchFamily="34" charset="0"/>
              </a:rPr>
              <a:t>A. Nai vội vàng dừng lại, đỡ hoẵng dậy khi hoẵng bị ngã.</a:t>
            </a:r>
          </a:p>
          <a:p>
            <a:pPr algn="just">
              <a:lnSpc>
                <a:spcPct val="150000"/>
              </a:lnSpc>
            </a:pPr>
            <a:r>
              <a:rPr lang="en-US" sz="2700" b="1">
                <a:latin typeface="Arial" panose="020B0604020202020204" pitchFamily="34" charset="0"/>
                <a:cs typeface="Arial" panose="020B0604020202020204" pitchFamily="34" charset="0"/>
              </a:rPr>
              <a:t>B. Nai và hoẵng tham dự một cuộc chạy đua.</a:t>
            </a:r>
          </a:p>
        </p:txBody>
      </p:sp>
      <p:sp>
        <p:nvSpPr>
          <p:cNvPr id="9" name="TextBox 8">
            <a:extLst>
              <a:ext uri="{FF2B5EF4-FFF2-40B4-BE49-F238E27FC236}">
                <a16:creationId xmlns:a16="http://schemas.microsoft.com/office/drawing/2014/main" id="{E7D737D1-0F97-FC4A-B581-E24F49F8C622}"/>
              </a:ext>
            </a:extLst>
          </p:cNvPr>
          <p:cNvSpPr txBox="1"/>
          <p:nvPr/>
        </p:nvSpPr>
        <p:spPr>
          <a:xfrm>
            <a:off x="34244" y="0"/>
            <a:ext cx="1780841" cy="368562"/>
          </a:xfrm>
          <a:prstGeom prst="rect">
            <a:avLst/>
          </a:prstGeom>
          <a:noFill/>
        </p:spPr>
        <p:txBody>
          <a:bodyPr wrap="square" rtlCol="0">
            <a:spAutoFit/>
          </a:bodyPr>
          <a:lstStyle/>
          <a:p>
            <a:r>
              <a:rPr lang="en-US" sz="1795" b="1" dirty="0">
                <a:solidFill>
                  <a:srgbClr val="FFC000"/>
                </a:solidFill>
                <a:latin typeface="Arial" panose="020B0604020202020204" pitchFamily="34" charset="0"/>
                <a:cs typeface="Arial" panose="020B0604020202020204" pitchFamily="34" charset="0"/>
              </a:rPr>
              <a:t>strawberry 2</a:t>
            </a:r>
            <a:endParaRPr lang="ru-RU" sz="1795" b="1" dirty="0">
              <a:solidFill>
                <a:srgbClr val="FFC000"/>
              </a:solidFill>
              <a:latin typeface="Arial" panose="020B0604020202020204" pitchFamily="34" charset="0"/>
              <a:cs typeface="Arial" panose="020B0604020202020204" pitchFamily="34" charset="0"/>
            </a:endParaRPr>
          </a:p>
        </p:txBody>
      </p:sp>
      <p:sp>
        <p:nvSpPr>
          <p:cNvPr id="12" name="Скругленный прямоугольник 3">
            <a:hlinkClick r:id="rId6" action="ppaction://hlinksldjump"/>
            <a:extLst>
              <a:ext uri="{FF2B5EF4-FFF2-40B4-BE49-F238E27FC236}">
                <a16:creationId xmlns:a16="http://schemas.microsoft.com/office/drawing/2014/main" id="{6554B088-5AAF-4986-891E-EFA5DC44823B}"/>
              </a:ext>
            </a:extLst>
          </p:cNvPr>
          <p:cNvSpPr/>
          <p:nvPr/>
        </p:nvSpPr>
        <p:spPr>
          <a:xfrm>
            <a:off x="7395283" y="4504535"/>
            <a:ext cx="1422500" cy="564656"/>
          </a:xfrm>
          <a:prstGeom prst="roundRect">
            <a:avLst/>
          </a:prstGeom>
          <a:ln>
            <a:no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394" b="1" dirty="0">
                <a:latin typeface="Arial" panose="020B0604020202020204" pitchFamily="34" charset="0"/>
                <a:cs typeface="Arial" panose="020B0604020202020204" pitchFamily="34" charset="0"/>
              </a:rPr>
              <a:t>back</a:t>
            </a:r>
            <a:endParaRPr lang="ru-RU" sz="2394"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45328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nextCondLst>
                <p:cond evt="onClick" delay="0">
                  <p:tgtEl>
                    <p:spTgt spid="3"/>
                  </p:tgtEl>
                </p:cond>
              </p:nextCondLst>
            </p:seq>
          </p:childTnLst>
        </p:cTn>
      </p:par>
    </p:tnLst>
    <p:bldLst>
      <p:bldP spid="8"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79C2C4-1F4D-4823-A888-71F9AC793334}"/>
              </a:ext>
            </a:extLst>
          </p:cNvPr>
          <p:cNvPicPr>
            <a:picLocks noChangeAspect="1"/>
          </p:cNvPicPr>
          <p:nvPr/>
        </p:nvPicPr>
        <p:blipFill>
          <a:blip r:embed="rId4"/>
          <a:stretch>
            <a:fillRect/>
          </a:stretch>
        </p:blipFill>
        <p:spPr>
          <a:xfrm>
            <a:off x="0" y="1255"/>
            <a:ext cx="9144000" cy="5140990"/>
          </a:xfrm>
          <a:prstGeom prst="rect">
            <a:avLst/>
          </a:prstGeom>
        </p:spPr>
      </p:pic>
      <p:sp>
        <p:nvSpPr>
          <p:cNvPr id="3" name="Скругленный прямоугольник 2">
            <a:extLst>
              <a:ext uri="{FF2B5EF4-FFF2-40B4-BE49-F238E27FC236}">
                <a16:creationId xmlns:a16="http://schemas.microsoft.com/office/drawing/2014/main" id="{381B4BE6-BC08-FC4B-BC3C-237F54430710}"/>
              </a:ext>
            </a:extLst>
          </p:cNvPr>
          <p:cNvSpPr/>
          <p:nvPr/>
        </p:nvSpPr>
        <p:spPr>
          <a:xfrm>
            <a:off x="262249" y="4376754"/>
            <a:ext cx="1422500" cy="564656"/>
          </a:xfrm>
          <a:prstGeom prst="roundRect">
            <a:avLst/>
          </a:prstGeom>
          <a:ln>
            <a:no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394" b="1" dirty="0">
                <a:latin typeface="Arial" panose="020B0604020202020204" pitchFamily="34" charset="0"/>
                <a:cs typeface="Arial" panose="020B0604020202020204" pitchFamily="34" charset="0"/>
              </a:rPr>
              <a:t>answer</a:t>
            </a:r>
            <a:endParaRPr lang="ru-RU" sz="2394" b="1" dirty="0">
              <a:latin typeface="Arial" panose="020B0604020202020204" pitchFamily="34" charset="0"/>
              <a:cs typeface="Arial" panose="020B0604020202020204" pitchFamily="34" charset="0"/>
            </a:endParaRPr>
          </a:p>
        </p:txBody>
      </p:sp>
      <p:sp>
        <p:nvSpPr>
          <p:cNvPr id="8" name="Выноска-облако 7">
            <a:extLst>
              <a:ext uri="{FF2B5EF4-FFF2-40B4-BE49-F238E27FC236}">
                <a16:creationId xmlns:a16="http://schemas.microsoft.com/office/drawing/2014/main" id="{8A0541F9-0799-8047-8C00-FEC57A5D8951}"/>
              </a:ext>
            </a:extLst>
          </p:cNvPr>
          <p:cNvSpPr/>
          <p:nvPr/>
        </p:nvSpPr>
        <p:spPr>
          <a:xfrm>
            <a:off x="6469261" y="928688"/>
            <a:ext cx="2205083" cy="1746076"/>
          </a:xfrm>
          <a:prstGeom prst="cloudCallout">
            <a:avLst>
              <a:gd name="adj1" fmla="val -27146"/>
              <a:gd name="adj2" fmla="val 86069"/>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192" b="1">
                <a:latin typeface="Arial" panose="020B0604020202020204" pitchFamily="34" charset="0"/>
                <a:cs typeface="Arial" panose="020B0604020202020204" pitchFamily="34" charset="0"/>
              </a:rPr>
              <a:t>A</a:t>
            </a:r>
            <a:endParaRPr lang="ru-RU" sz="3192" b="1" dirty="0">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429691E6-B5AB-4644-B89B-A6547B4ACC9F}"/>
              </a:ext>
            </a:extLst>
          </p:cNvPr>
          <p:cNvPicPr>
            <a:picLocks noChangeAspect="1"/>
          </p:cNvPicPr>
          <p:nvPr/>
        </p:nvPicPr>
        <p:blipFill>
          <a:blip r:embed="rId5">
            <a:duotone>
              <a:prstClr val="black"/>
              <a:schemeClr val="accent2">
                <a:tint val="45000"/>
                <a:satMod val="400000"/>
              </a:schemeClr>
            </a:duotone>
          </a:blip>
          <a:stretch>
            <a:fillRect/>
          </a:stretch>
        </p:blipFill>
        <p:spPr>
          <a:xfrm>
            <a:off x="3993377" y="3221496"/>
            <a:ext cx="3057624" cy="1719914"/>
          </a:xfrm>
          <a:prstGeom prst="rect">
            <a:avLst/>
          </a:prstGeom>
        </p:spPr>
      </p:pic>
      <p:sp>
        <p:nvSpPr>
          <p:cNvPr id="11" name="TextBox 10">
            <a:extLst>
              <a:ext uri="{FF2B5EF4-FFF2-40B4-BE49-F238E27FC236}">
                <a16:creationId xmlns:a16="http://schemas.microsoft.com/office/drawing/2014/main" id="{090AD6A0-A5A2-4142-B3D5-938632C1FE60}"/>
              </a:ext>
            </a:extLst>
          </p:cNvPr>
          <p:cNvSpPr txBox="1"/>
          <p:nvPr/>
        </p:nvSpPr>
        <p:spPr>
          <a:xfrm>
            <a:off x="161335" y="345576"/>
            <a:ext cx="5636414" cy="2585323"/>
          </a:xfrm>
          <a:prstGeom prst="rect">
            <a:avLst/>
          </a:prstGeom>
          <a:solidFill>
            <a:schemeClr val="bg1"/>
          </a:solidFill>
        </p:spPr>
        <p:txBody>
          <a:bodyPr wrap="square" rtlCol="0">
            <a:spAutoFit/>
          </a:bodyPr>
          <a:lstStyle/>
          <a:p>
            <a:pPr algn="ctr"/>
            <a:r>
              <a:rPr lang="en-US" sz="2700" b="1">
                <a:solidFill>
                  <a:srgbClr val="0070C0"/>
                </a:solidFill>
                <a:latin typeface="Arial" panose="020B0604020202020204" pitchFamily="34" charset="0"/>
                <a:cs typeface="Arial" panose="020B0604020202020204" pitchFamily="34" charset="0"/>
              </a:rPr>
              <a:t>Vì sao nai xứng đáng được nhận </a:t>
            </a:r>
            <a:r>
              <a:rPr lang="en-US" sz="2700" b="1" i="1">
                <a:solidFill>
                  <a:srgbClr val="0070C0"/>
                </a:solidFill>
                <a:latin typeface="Arial" panose="020B0604020202020204" pitchFamily="34" charset="0"/>
                <a:cs typeface="Arial" panose="020B0604020202020204" pitchFamily="34" charset="0"/>
              </a:rPr>
              <a:t>Giải thưởng tình bạn</a:t>
            </a:r>
            <a:r>
              <a:rPr lang="en-US" sz="2700" b="1">
                <a:solidFill>
                  <a:srgbClr val="0070C0"/>
                </a:solidFill>
                <a:latin typeface="Arial" panose="020B0604020202020204" pitchFamily="34" charset="0"/>
                <a:cs typeface="Arial" panose="020B0604020202020204" pitchFamily="34" charset="0"/>
              </a:rPr>
              <a:t>?</a:t>
            </a:r>
          </a:p>
          <a:p>
            <a:pPr algn="ctr"/>
            <a:endParaRPr lang="en-US" sz="2700" b="1">
              <a:solidFill>
                <a:srgbClr val="0070C0"/>
              </a:solidFill>
              <a:latin typeface="Arial" panose="020B0604020202020204" pitchFamily="34" charset="0"/>
              <a:cs typeface="Arial" panose="020B0604020202020204" pitchFamily="34" charset="0"/>
            </a:endParaRPr>
          </a:p>
          <a:p>
            <a:pPr algn="just"/>
            <a:r>
              <a:rPr lang="en-US" sz="2700" b="1">
                <a:latin typeface="Arial" panose="020B0604020202020204" pitchFamily="34" charset="0"/>
                <a:cs typeface="Arial" panose="020B0604020202020204" pitchFamily="34" charset="0"/>
              </a:rPr>
              <a:t>A. Vì nai đã biết giúp đỡ bạn khi bạn gặp nguy hiểm.</a:t>
            </a:r>
          </a:p>
          <a:p>
            <a:pPr algn="just"/>
            <a:r>
              <a:rPr lang="en-US" sz="2700" b="1">
                <a:latin typeface="Arial" panose="020B0604020202020204" pitchFamily="34" charset="0"/>
                <a:cs typeface="Arial" panose="020B0604020202020204" pitchFamily="34" charset="0"/>
              </a:rPr>
              <a:t>B. Vì nai viết mua quà tặng bạn.</a:t>
            </a:r>
            <a:endParaRPr lang="ru-RU" sz="27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7D737D1-0F97-FC4A-B581-E24F49F8C622}"/>
              </a:ext>
            </a:extLst>
          </p:cNvPr>
          <p:cNvSpPr txBox="1"/>
          <p:nvPr/>
        </p:nvSpPr>
        <p:spPr>
          <a:xfrm>
            <a:off x="11311" y="0"/>
            <a:ext cx="1780841" cy="368562"/>
          </a:xfrm>
          <a:prstGeom prst="rect">
            <a:avLst/>
          </a:prstGeom>
          <a:noFill/>
        </p:spPr>
        <p:txBody>
          <a:bodyPr wrap="square" rtlCol="0">
            <a:spAutoFit/>
          </a:bodyPr>
          <a:lstStyle/>
          <a:p>
            <a:r>
              <a:rPr lang="en-US" sz="1795" b="1" dirty="0">
                <a:solidFill>
                  <a:srgbClr val="FFC000"/>
                </a:solidFill>
                <a:latin typeface="Arial" panose="020B0604020202020204" pitchFamily="34" charset="0"/>
                <a:cs typeface="Arial" panose="020B0604020202020204" pitchFamily="34" charset="0"/>
              </a:rPr>
              <a:t>strawberry 3</a:t>
            </a:r>
            <a:endParaRPr lang="ru-RU" sz="1795" b="1" dirty="0">
              <a:solidFill>
                <a:srgbClr val="FFC000"/>
              </a:solidFill>
              <a:latin typeface="Arial" panose="020B0604020202020204" pitchFamily="34" charset="0"/>
              <a:cs typeface="Arial" panose="020B0604020202020204" pitchFamily="34" charset="0"/>
            </a:endParaRPr>
          </a:p>
        </p:txBody>
      </p:sp>
      <p:sp>
        <p:nvSpPr>
          <p:cNvPr id="12" name="Скругленный прямоугольник 3">
            <a:hlinkClick r:id="rId6" action="ppaction://hlinksldjump"/>
            <a:extLst>
              <a:ext uri="{FF2B5EF4-FFF2-40B4-BE49-F238E27FC236}">
                <a16:creationId xmlns:a16="http://schemas.microsoft.com/office/drawing/2014/main" id="{B26521B7-13BD-4C54-8ED6-7613C65A39C1}"/>
              </a:ext>
            </a:extLst>
          </p:cNvPr>
          <p:cNvSpPr/>
          <p:nvPr/>
        </p:nvSpPr>
        <p:spPr>
          <a:xfrm>
            <a:off x="7395283" y="4504535"/>
            <a:ext cx="1422500" cy="564656"/>
          </a:xfrm>
          <a:prstGeom prst="roundRect">
            <a:avLst/>
          </a:prstGeom>
          <a:ln>
            <a:no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394" b="1" dirty="0">
                <a:latin typeface="Arial" panose="020B0604020202020204" pitchFamily="34" charset="0"/>
                <a:cs typeface="Arial" panose="020B0604020202020204" pitchFamily="34" charset="0"/>
              </a:rPr>
              <a:t>back</a:t>
            </a:r>
            <a:endParaRPr lang="ru-RU" sz="2394"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1703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nextCondLst>
                <p:cond evt="onClick" delay="0">
                  <p:tgtEl>
                    <p:spTgt spid="3"/>
                  </p:tgtEl>
                </p:cond>
              </p:nextCondLst>
            </p:seq>
          </p:childTnLst>
        </p:cTn>
      </p:par>
    </p:tnLst>
    <p:bldLst>
      <p:bldP spid="8"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AEAD4A-6995-4EDA-AE12-ED7FA836CE8B}"/>
              </a:ext>
            </a:extLst>
          </p:cNvPr>
          <p:cNvPicPr>
            <a:picLocks noChangeAspect="1"/>
          </p:cNvPicPr>
          <p:nvPr/>
        </p:nvPicPr>
        <p:blipFill>
          <a:blip r:embed="rId4"/>
          <a:stretch>
            <a:fillRect/>
          </a:stretch>
        </p:blipFill>
        <p:spPr>
          <a:xfrm>
            <a:off x="0" y="1255"/>
            <a:ext cx="9144000" cy="5140990"/>
          </a:xfrm>
          <a:prstGeom prst="rect">
            <a:avLst/>
          </a:prstGeom>
        </p:spPr>
      </p:pic>
      <p:sp>
        <p:nvSpPr>
          <p:cNvPr id="3" name="Скругленный прямоугольник 2">
            <a:extLst>
              <a:ext uri="{FF2B5EF4-FFF2-40B4-BE49-F238E27FC236}">
                <a16:creationId xmlns:a16="http://schemas.microsoft.com/office/drawing/2014/main" id="{381B4BE6-BC08-FC4B-BC3C-237F54430710}"/>
              </a:ext>
            </a:extLst>
          </p:cNvPr>
          <p:cNvSpPr/>
          <p:nvPr/>
        </p:nvSpPr>
        <p:spPr>
          <a:xfrm>
            <a:off x="326218" y="4379876"/>
            <a:ext cx="1422500" cy="564656"/>
          </a:xfrm>
          <a:prstGeom prst="roundRect">
            <a:avLst/>
          </a:prstGeom>
          <a:ln>
            <a:no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394" b="1" dirty="0">
                <a:latin typeface="Arial" panose="020B0604020202020204" pitchFamily="34" charset="0"/>
                <a:cs typeface="Arial" panose="020B0604020202020204" pitchFamily="34" charset="0"/>
              </a:rPr>
              <a:t>answer</a:t>
            </a:r>
            <a:endParaRPr lang="ru-RU" sz="2394" b="1" dirty="0">
              <a:latin typeface="Arial" panose="020B0604020202020204" pitchFamily="34" charset="0"/>
              <a:cs typeface="Arial" panose="020B0604020202020204" pitchFamily="34" charset="0"/>
            </a:endParaRPr>
          </a:p>
        </p:txBody>
      </p:sp>
      <p:sp>
        <p:nvSpPr>
          <p:cNvPr id="8" name="Выноска-облако 7">
            <a:extLst>
              <a:ext uri="{FF2B5EF4-FFF2-40B4-BE49-F238E27FC236}">
                <a16:creationId xmlns:a16="http://schemas.microsoft.com/office/drawing/2014/main" id="{8A0541F9-0799-8047-8C00-FEC57A5D8951}"/>
              </a:ext>
            </a:extLst>
          </p:cNvPr>
          <p:cNvSpPr/>
          <p:nvPr/>
        </p:nvSpPr>
        <p:spPr>
          <a:xfrm>
            <a:off x="6890746" y="1357312"/>
            <a:ext cx="1927037" cy="1214438"/>
          </a:xfrm>
          <a:prstGeom prst="cloudCallout">
            <a:avLst>
              <a:gd name="adj1" fmla="val -27146"/>
              <a:gd name="adj2" fmla="val 86069"/>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192" b="1">
                <a:latin typeface="Arial" panose="020B0604020202020204" pitchFamily="34" charset="0"/>
                <a:cs typeface="Arial" panose="020B0604020202020204" pitchFamily="34" charset="0"/>
              </a:rPr>
              <a:t>A</a:t>
            </a:r>
            <a:endParaRPr lang="ru-RU" sz="3192" b="1" dirty="0">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429691E6-B5AB-4644-B89B-A6547B4ACC9F}"/>
              </a:ext>
            </a:extLst>
          </p:cNvPr>
          <p:cNvPicPr>
            <a:picLocks noChangeAspect="1"/>
          </p:cNvPicPr>
          <p:nvPr/>
        </p:nvPicPr>
        <p:blipFill>
          <a:blip r:embed="rId5">
            <a:duotone>
              <a:prstClr val="black"/>
              <a:schemeClr val="accent2">
                <a:tint val="45000"/>
                <a:satMod val="400000"/>
              </a:schemeClr>
            </a:duotone>
          </a:blip>
          <a:stretch>
            <a:fillRect/>
          </a:stretch>
        </p:blipFill>
        <p:spPr>
          <a:xfrm>
            <a:off x="4057601" y="3224618"/>
            <a:ext cx="3057624" cy="1719914"/>
          </a:xfrm>
          <a:prstGeom prst="rect">
            <a:avLst/>
          </a:prstGeom>
        </p:spPr>
      </p:pic>
      <p:sp>
        <p:nvSpPr>
          <p:cNvPr id="11" name="TextBox 10">
            <a:extLst>
              <a:ext uri="{FF2B5EF4-FFF2-40B4-BE49-F238E27FC236}">
                <a16:creationId xmlns:a16="http://schemas.microsoft.com/office/drawing/2014/main" id="{ADF37827-B44C-4A6C-AF8C-A0CEC95ED41E}"/>
              </a:ext>
            </a:extLst>
          </p:cNvPr>
          <p:cNvSpPr txBox="1"/>
          <p:nvPr/>
        </p:nvSpPr>
        <p:spPr>
          <a:xfrm>
            <a:off x="147047" y="151090"/>
            <a:ext cx="6177553" cy="2092817"/>
          </a:xfrm>
          <a:prstGeom prst="rect">
            <a:avLst/>
          </a:prstGeom>
          <a:solidFill>
            <a:schemeClr val="bg1"/>
          </a:solidFill>
        </p:spPr>
        <p:txBody>
          <a:bodyPr wrap="square" rtlCol="0">
            <a:spAutoFit/>
          </a:bodyPr>
          <a:lstStyle/>
          <a:p>
            <a:pPr algn="ctr"/>
            <a:r>
              <a:rPr lang="en-US" sz="2700" b="1">
                <a:solidFill>
                  <a:srgbClr val="0070C0"/>
                </a:solidFill>
                <a:latin typeface="Arial" panose="020B0604020202020204" pitchFamily="34" charset="0"/>
                <a:cs typeface="Arial" panose="020B0604020202020204" pitchFamily="34" charset="0"/>
              </a:rPr>
              <a:t>Những tiếng nào sau đây chứa vần </a:t>
            </a:r>
            <a:r>
              <a:rPr lang="en-US" sz="2700" b="1">
                <a:solidFill>
                  <a:srgbClr val="FF0000"/>
                </a:solidFill>
                <a:latin typeface="Arial" panose="020B0604020202020204" pitchFamily="34" charset="0"/>
                <a:cs typeface="Arial" panose="020B0604020202020204" pitchFamily="34" charset="0"/>
              </a:rPr>
              <a:t>oach</a:t>
            </a:r>
            <a:r>
              <a:rPr lang="en-US" sz="2700" b="1">
                <a:solidFill>
                  <a:srgbClr val="0070C0"/>
                </a:solidFill>
                <a:latin typeface="Arial" panose="020B0604020202020204" pitchFamily="34" charset="0"/>
                <a:cs typeface="Arial" panose="020B0604020202020204" pitchFamily="34" charset="0"/>
              </a:rPr>
              <a:t>?</a:t>
            </a:r>
          </a:p>
          <a:p>
            <a:pPr algn="just">
              <a:lnSpc>
                <a:spcPct val="150000"/>
              </a:lnSpc>
            </a:pPr>
            <a:r>
              <a:rPr lang="en-US" sz="2700" b="1">
                <a:latin typeface="Arial" panose="020B0604020202020204" pitchFamily="34" charset="0"/>
                <a:cs typeface="Arial" panose="020B0604020202020204" pitchFamily="34" charset="0"/>
              </a:rPr>
              <a:t>A. oạch, hoạch, xoạch.</a:t>
            </a:r>
          </a:p>
          <a:p>
            <a:pPr algn="just">
              <a:lnSpc>
                <a:spcPct val="150000"/>
              </a:lnSpc>
            </a:pPr>
            <a:r>
              <a:rPr lang="en-US" sz="2700" b="1">
                <a:latin typeface="Arial" panose="020B0604020202020204" pitchFamily="34" charset="0"/>
                <a:cs typeface="Arial" panose="020B0604020202020204" pitchFamily="34" charset="0"/>
              </a:rPr>
              <a:t>B. loạch, loạc, khuất.</a:t>
            </a:r>
          </a:p>
        </p:txBody>
      </p:sp>
      <p:sp>
        <p:nvSpPr>
          <p:cNvPr id="9" name="TextBox 8">
            <a:extLst>
              <a:ext uri="{FF2B5EF4-FFF2-40B4-BE49-F238E27FC236}">
                <a16:creationId xmlns:a16="http://schemas.microsoft.com/office/drawing/2014/main" id="{E7D737D1-0F97-FC4A-B581-E24F49F8C622}"/>
              </a:ext>
            </a:extLst>
          </p:cNvPr>
          <p:cNvSpPr txBox="1"/>
          <p:nvPr/>
        </p:nvSpPr>
        <p:spPr>
          <a:xfrm>
            <a:off x="11311" y="0"/>
            <a:ext cx="1780841" cy="368562"/>
          </a:xfrm>
          <a:prstGeom prst="rect">
            <a:avLst/>
          </a:prstGeom>
          <a:noFill/>
        </p:spPr>
        <p:txBody>
          <a:bodyPr wrap="square" rtlCol="0">
            <a:spAutoFit/>
          </a:bodyPr>
          <a:lstStyle/>
          <a:p>
            <a:r>
              <a:rPr lang="en-US" sz="1795" b="1" dirty="0">
                <a:solidFill>
                  <a:srgbClr val="FFC000"/>
                </a:solidFill>
                <a:latin typeface="Arial" panose="020B0604020202020204" pitchFamily="34" charset="0"/>
                <a:cs typeface="Arial" panose="020B0604020202020204" pitchFamily="34" charset="0"/>
              </a:rPr>
              <a:t>strawberry 4</a:t>
            </a:r>
            <a:endParaRPr lang="ru-RU" sz="1795" b="1" dirty="0">
              <a:solidFill>
                <a:srgbClr val="FFC000"/>
              </a:solidFill>
              <a:latin typeface="Arial" panose="020B0604020202020204" pitchFamily="34" charset="0"/>
              <a:cs typeface="Arial" panose="020B0604020202020204" pitchFamily="34" charset="0"/>
            </a:endParaRPr>
          </a:p>
        </p:txBody>
      </p:sp>
      <p:sp>
        <p:nvSpPr>
          <p:cNvPr id="12" name="Скругленный прямоугольник 3">
            <a:hlinkClick r:id="rId6" action="ppaction://hlinksldjump"/>
            <a:extLst>
              <a:ext uri="{FF2B5EF4-FFF2-40B4-BE49-F238E27FC236}">
                <a16:creationId xmlns:a16="http://schemas.microsoft.com/office/drawing/2014/main" id="{436EB79D-ED26-46A8-A6D8-43C3E6EFD644}"/>
              </a:ext>
            </a:extLst>
          </p:cNvPr>
          <p:cNvSpPr/>
          <p:nvPr/>
        </p:nvSpPr>
        <p:spPr>
          <a:xfrm>
            <a:off x="7395283" y="4504535"/>
            <a:ext cx="1422500" cy="564656"/>
          </a:xfrm>
          <a:prstGeom prst="roundRect">
            <a:avLst/>
          </a:prstGeom>
          <a:ln>
            <a:no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394" b="1" dirty="0">
                <a:latin typeface="Arial" panose="020B0604020202020204" pitchFamily="34" charset="0"/>
                <a:cs typeface="Arial" panose="020B0604020202020204" pitchFamily="34" charset="0"/>
              </a:rPr>
              <a:t>back</a:t>
            </a:r>
            <a:endParaRPr lang="ru-RU" sz="2394"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9891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nextCondLst>
                <p:cond evt="onClick" delay="0">
                  <p:tgtEl>
                    <p:spTgt spid="3"/>
                  </p:tgtEl>
                </p:cond>
              </p:nextCondLst>
            </p:seq>
          </p:childTnLst>
        </p:cTn>
      </p:par>
    </p:tnLst>
    <p:bldLst>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390A46-37A8-442F-941D-1AACD391CDC0}"/>
              </a:ext>
            </a:extLst>
          </p:cNvPr>
          <p:cNvPicPr>
            <a:picLocks noChangeAspect="1"/>
          </p:cNvPicPr>
          <p:nvPr/>
        </p:nvPicPr>
        <p:blipFill>
          <a:blip r:embed="rId4"/>
          <a:stretch>
            <a:fillRect/>
          </a:stretch>
        </p:blipFill>
        <p:spPr>
          <a:xfrm>
            <a:off x="0" y="1255"/>
            <a:ext cx="9144000" cy="5140990"/>
          </a:xfrm>
          <a:prstGeom prst="rect">
            <a:avLst/>
          </a:prstGeom>
        </p:spPr>
      </p:pic>
      <p:sp>
        <p:nvSpPr>
          <p:cNvPr id="11" name="TextBox 10">
            <a:extLst>
              <a:ext uri="{FF2B5EF4-FFF2-40B4-BE49-F238E27FC236}">
                <a16:creationId xmlns:a16="http://schemas.microsoft.com/office/drawing/2014/main" id="{0B32AC1F-36F7-48EA-A05A-C7DF115F976A}"/>
              </a:ext>
            </a:extLst>
          </p:cNvPr>
          <p:cNvSpPr txBox="1"/>
          <p:nvPr/>
        </p:nvSpPr>
        <p:spPr>
          <a:xfrm>
            <a:off x="326217" y="434787"/>
            <a:ext cx="6285652" cy="2092817"/>
          </a:xfrm>
          <a:prstGeom prst="rect">
            <a:avLst/>
          </a:prstGeom>
          <a:solidFill>
            <a:schemeClr val="bg1"/>
          </a:solidFill>
        </p:spPr>
        <p:txBody>
          <a:bodyPr wrap="square" rtlCol="0">
            <a:spAutoFit/>
          </a:bodyPr>
          <a:lstStyle/>
          <a:p>
            <a:pPr algn="ctr"/>
            <a:r>
              <a:rPr lang="en-US" sz="2700" b="1">
                <a:solidFill>
                  <a:srgbClr val="0070C0"/>
                </a:solidFill>
                <a:latin typeface="Arial" panose="020B0604020202020204" pitchFamily="34" charset="0"/>
                <a:cs typeface="Arial" panose="020B0604020202020204" pitchFamily="34" charset="0"/>
              </a:rPr>
              <a:t>Câu nào sau đây có tiếng chứa vần </a:t>
            </a:r>
            <a:r>
              <a:rPr lang="en-US" sz="2700" b="1">
                <a:solidFill>
                  <a:srgbClr val="FF0000"/>
                </a:solidFill>
                <a:latin typeface="Arial" panose="020B0604020202020204" pitchFamily="34" charset="0"/>
                <a:cs typeface="Arial" panose="020B0604020202020204" pitchFamily="34" charset="0"/>
              </a:rPr>
              <a:t>oăng</a:t>
            </a:r>
            <a:r>
              <a:rPr lang="en-US" sz="2700" b="1">
                <a:solidFill>
                  <a:srgbClr val="0070C0"/>
                </a:solidFill>
                <a:latin typeface="Arial" panose="020B0604020202020204" pitchFamily="34" charset="0"/>
                <a:cs typeface="Arial" panose="020B0604020202020204" pitchFamily="34" charset="0"/>
              </a:rPr>
              <a:t>?</a:t>
            </a:r>
          </a:p>
          <a:p>
            <a:pPr algn="just">
              <a:lnSpc>
                <a:spcPct val="150000"/>
              </a:lnSpc>
            </a:pPr>
            <a:r>
              <a:rPr lang="en-US" sz="2700" b="1">
                <a:latin typeface="Arial" panose="020B0604020202020204" pitchFamily="34" charset="0"/>
                <a:cs typeface="Arial" panose="020B0604020202020204" pitchFamily="34" charset="0"/>
              </a:rPr>
              <a:t>A. Em thích học môn toán.</a:t>
            </a:r>
          </a:p>
          <a:p>
            <a:pPr algn="just">
              <a:lnSpc>
                <a:spcPct val="150000"/>
              </a:lnSpc>
            </a:pPr>
            <a:r>
              <a:rPr lang="en-US" sz="2700" b="1">
                <a:latin typeface="Arial" panose="020B0604020202020204" pitchFamily="34" charset="0"/>
                <a:cs typeface="Arial" panose="020B0604020202020204" pitchFamily="34" charset="0"/>
              </a:rPr>
              <a:t>B. Hoẵng và nai là đôi bạn thân.</a:t>
            </a:r>
          </a:p>
        </p:txBody>
      </p:sp>
      <p:sp>
        <p:nvSpPr>
          <p:cNvPr id="3" name="Скругленный прямоугольник 2">
            <a:extLst>
              <a:ext uri="{FF2B5EF4-FFF2-40B4-BE49-F238E27FC236}">
                <a16:creationId xmlns:a16="http://schemas.microsoft.com/office/drawing/2014/main" id="{381B4BE6-BC08-FC4B-BC3C-237F54430710}"/>
              </a:ext>
            </a:extLst>
          </p:cNvPr>
          <p:cNvSpPr/>
          <p:nvPr/>
        </p:nvSpPr>
        <p:spPr>
          <a:xfrm>
            <a:off x="326216" y="4426386"/>
            <a:ext cx="1422500" cy="564656"/>
          </a:xfrm>
          <a:prstGeom prst="roundRect">
            <a:avLst/>
          </a:prstGeom>
          <a:ln>
            <a:no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394" b="1" dirty="0">
                <a:latin typeface="Comic Sans MS" panose="030F0902030302020204" pitchFamily="66" charset="0"/>
              </a:rPr>
              <a:t>answer</a:t>
            </a:r>
            <a:endParaRPr lang="ru-RU" sz="2394" b="1" dirty="0"/>
          </a:p>
        </p:txBody>
      </p:sp>
      <p:sp>
        <p:nvSpPr>
          <p:cNvPr id="8" name="Выноска-облако 7">
            <a:extLst>
              <a:ext uri="{FF2B5EF4-FFF2-40B4-BE49-F238E27FC236}">
                <a16:creationId xmlns:a16="http://schemas.microsoft.com/office/drawing/2014/main" id="{8A0541F9-0799-8047-8C00-FEC57A5D8951}"/>
              </a:ext>
            </a:extLst>
          </p:cNvPr>
          <p:cNvSpPr/>
          <p:nvPr/>
        </p:nvSpPr>
        <p:spPr>
          <a:xfrm>
            <a:off x="6855024" y="1314450"/>
            <a:ext cx="2045821" cy="1257300"/>
          </a:xfrm>
          <a:prstGeom prst="cloudCallout">
            <a:avLst>
              <a:gd name="adj1" fmla="val -27146"/>
              <a:gd name="adj2" fmla="val 86069"/>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192" b="1">
                <a:latin typeface="Comic Sans MS" panose="030F0902030302020204" pitchFamily="66" charset="0"/>
              </a:rPr>
              <a:t>B</a:t>
            </a:r>
            <a:endParaRPr lang="ru-RU" sz="3192" b="1" dirty="0"/>
          </a:p>
        </p:txBody>
      </p:sp>
      <p:pic>
        <p:nvPicPr>
          <p:cNvPr id="7" name="Рисунок 6">
            <a:extLst>
              <a:ext uri="{FF2B5EF4-FFF2-40B4-BE49-F238E27FC236}">
                <a16:creationId xmlns:a16="http://schemas.microsoft.com/office/drawing/2014/main" id="{429691E6-B5AB-4644-B89B-A6547B4ACC9F}"/>
              </a:ext>
            </a:extLst>
          </p:cNvPr>
          <p:cNvPicPr>
            <a:picLocks noChangeAspect="1"/>
          </p:cNvPicPr>
          <p:nvPr/>
        </p:nvPicPr>
        <p:blipFill>
          <a:blip r:embed="rId5">
            <a:duotone>
              <a:prstClr val="black"/>
              <a:schemeClr val="accent2">
                <a:tint val="45000"/>
                <a:satMod val="400000"/>
              </a:schemeClr>
            </a:duotone>
          </a:blip>
          <a:stretch>
            <a:fillRect/>
          </a:stretch>
        </p:blipFill>
        <p:spPr>
          <a:xfrm>
            <a:off x="4214763" y="3141258"/>
            <a:ext cx="3057624" cy="1719914"/>
          </a:xfrm>
          <a:prstGeom prst="rect">
            <a:avLst/>
          </a:prstGeom>
        </p:spPr>
      </p:pic>
      <p:sp>
        <p:nvSpPr>
          <p:cNvPr id="9" name="TextBox 8">
            <a:extLst>
              <a:ext uri="{FF2B5EF4-FFF2-40B4-BE49-F238E27FC236}">
                <a16:creationId xmlns:a16="http://schemas.microsoft.com/office/drawing/2014/main" id="{E7D737D1-0F97-FC4A-B581-E24F49F8C622}"/>
              </a:ext>
            </a:extLst>
          </p:cNvPr>
          <p:cNvSpPr txBox="1"/>
          <p:nvPr/>
        </p:nvSpPr>
        <p:spPr>
          <a:xfrm>
            <a:off x="147046" y="89211"/>
            <a:ext cx="1780841" cy="368562"/>
          </a:xfrm>
          <a:prstGeom prst="rect">
            <a:avLst/>
          </a:prstGeom>
          <a:noFill/>
        </p:spPr>
        <p:txBody>
          <a:bodyPr wrap="square" rtlCol="0">
            <a:spAutoFit/>
          </a:bodyPr>
          <a:lstStyle/>
          <a:p>
            <a:r>
              <a:rPr lang="en-US" sz="1795" b="1" dirty="0">
                <a:solidFill>
                  <a:srgbClr val="FFC000"/>
                </a:solidFill>
                <a:latin typeface="Comic Sans MS" panose="030F0902030302020204" pitchFamily="66" charset="0"/>
              </a:rPr>
              <a:t>strawberry 5</a:t>
            </a:r>
            <a:endParaRPr lang="ru-RU" sz="1795" b="1" dirty="0">
              <a:solidFill>
                <a:srgbClr val="FFC000"/>
              </a:solidFill>
            </a:endParaRPr>
          </a:p>
        </p:txBody>
      </p:sp>
      <p:sp>
        <p:nvSpPr>
          <p:cNvPr id="12" name="Скругленный прямоугольник 3">
            <a:hlinkClick r:id="rId6" action="ppaction://hlinksldjump"/>
            <a:extLst>
              <a:ext uri="{FF2B5EF4-FFF2-40B4-BE49-F238E27FC236}">
                <a16:creationId xmlns:a16="http://schemas.microsoft.com/office/drawing/2014/main" id="{ABB6DF73-C7B1-441C-94A1-BA734861FC61}"/>
              </a:ext>
            </a:extLst>
          </p:cNvPr>
          <p:cNvSpPr/>
          <p:nvPr/>
        </p:nvSpPr>
        <p:spPr>
          <a:xfrm>
            <a:off x="7395283" y="4504535"/>
            <a:ext cx="1422500" cy="564656"/>
          </a:xfrm>
          <a:prstGeom prst="roundRect">
            <a:avLst/>
          </a:prstGeom>
          <a:ln>
            <a:no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394" b="1" dirty="0">
                <a:latin typeface="Arial" panose="020B0604020202020204" pitchFamily="34" charset="0"/>
                <a:cs typeface="Arial" panose="020B0604020202020204" pitchFamily="34" charset="0"/>
              </a:rPr>
              <a:t>back</a:t>
            </a:r>
            <a:endParaRPr lang="ru-RU" sz="2394"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96373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nextCondLst>
                <p:cond evt="onClick" delay="0">
                  <p:tgtEl>
                    <p:spTgt spid="3"/>
                  </p:tgtEl>
                </p:cond>
              </p:nextCondLst>
            </p:seq>
          </p:childTnLst>
        </p:cTn>
      </p:par>
    </p:tnLst>
    <p:bldLst>
      <p:bldP spid="8"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5E4F963E-8605-A0C5-2F96-C1A93D6150CC}"/>
              </a:ext>
            </a:extLst>
          </p:cNvPr>
          <p:cNvSpPr txBox="1"/>
          <p:nvPr/>
        </p:nvSpPr>
        <p:spPr>
          <a:xfrm>
            <a:off x="1447800" y="5543550"/>
            <a:ext cx="4267200" cy="1938992"/>
          </a:xfrm>
          <a:prstGeom prst="rect">
            <a:avLst/>
          </a:prstGeom>
          <a:noFill/>
        </p:spPr>
        <p:txBody>
          <a:bodyPr wrap="square"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solidFill>
                    <a:prstClr val="black"/>
                  </a:solidFill>
                </a:ln>
                <a:gradFill>
                  <a:gsLst>
                    <a:gs pos="0">
                      <a:srgbClr val="4F81BD">
                        <a:lumMod val="5000"/>
                        <a:lumOff val="95000"/>
                      </a:srgbClr>
                    </a:gs>
                    <a:gs pos="36000">
                      <a:srgbClr val="CCE314"/>
                    </a:gs>
                    <a:gs pos="83000">
                      <a:srgbClr val="EAC1CD"/>
                    </a:gs>
                    <a:gs pos="100000">
                      <a:srgbClr val="7030A0"/>
                    </a:gs>
                  </a:gsLst>
                  <a:lin ang="5400000" scaled="1"/>
                </a:gradFill>
                <a:effectLst/>
                <a:uLnTx/>
                <a:uFillTx/>
                <a:latin typeface="SVN-Ziclets" panose="02000603000000000000" pitchFamily="2" charset="0"/>
                <a:ea typeface="+mn-ea"/>
                <a:cs typeface="+mn-cs"/>
              </a:rPr>
              <a:t>BÀI 4: </a:t>
            </a:r>
          </a:p>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solidFill>
                    <a:prstClr val="black"/>
                  </a:solidFill>
                </a:ln>
                <a:gradFill>
                  <a:gsLst>
                    <a:gs pos="0">
                      <a:srgbClr val="4F81BD">
                        <a:lumMod val="5000"/>
                        <a:lumOff val="95000"/>
                      </a:srgbClr>
                    </a:gs>
                    <a:gs pos="36000">
                      <a:srgbClr val="CCE314"/>
                    </a:gs>
                    <a:gs pos="83000">
                      <a:srgbClr val="EAC1CD"/>
                    </a:gs>
                    <a:gs pos="100000">
                      <a:srgbClr val="7030A0"/>
                    </a:gs>
                  </a:gsLst>
                  <a:lin ang="5400000" scaled="1"/>
                </a:gradFill>
                <a:effectLst/>
                <a:uLnTx/>
                <a:uFillTx/>
                <a:latin typeface="SVN-Ziclets" panose="02000603000000000000" pitchFamily="2" charset="0"/>
                <a:ea typeface="+mn-ea"/>
                <a:cs typeface="+mn-cs"/>
              </a:rPr>
              <a:t>GIẢI THƯỞNG TÌNH BẠN</a:t>
            </a:r>
          </a:p>
        </p:txBody>
      </p:sp>
      <p:pic>
        <p:nvPicPr>
          <p:cNvPr id="20" name="Picture 19">
            <a:extLst>
              <a:ext uri="{FF2B5EF4-FFF2-40B4-BE49-F238E27FC236}">
                <a16:creationId xmlns:a16="http://schemas.microsoft.com/office/drawing/2014/main" id="{23B90340-C8AE-B16D-DE79-F7C9DB538D34}"/>
              </a:ext>
            </a:extLst>
          </p:cNvPr>
          <p:cNvPicPr>
            <a:picLocks noChangeAspect="1"/>
          </p:cNvPicPr>
          <p:nvPr/>
        </p:nvPicPr>
        <p:blipFill>
          <a:blip r:embed="rId2"/>
          <a:stretch>
            <a:fillRect/>
          </a:stretch>
        </p:blipFill>
        <p:spPr>
          <a:xfrm>
            <a:off x="1972094" y="1200150"/>
            <a:ext cx="5199812" cy="23622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801</TotalTime>
  <Words>1102</Words>
  <Application>Microsoft Office PowerPoint</Application>
  <PresentationFormat>On-screen Show (16:9)</PresentationFormat>
  <Paragraphs>181</Paragraphs>
  <Slides>31</Slides>
  <Notes>23</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Arial Rounded MT Bold</vt:lpstr>
      <vt:lpstr>Arial-Rounded</vt:lpstr>
      <vt:lpstr>Calibri</vt:lpstr>
      <vt:lpstr>Comic Sans MS</vt:lpstr>
      <vt:lpstr>HP001 4 hàng</vt:lpstr>
      <vt:lpstr>HP001 5 hàng</vt:lpstr>
      <vt:lpstr>SVN-Ziclets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quý thầy cô! Cảm ơn thầy cô đã tin tưởng và sử dụng sản phẩm của mình. Nếu thấy cô cần trọn bộ giáo án, mời thầy cô liên hệ sđt: 0916.604.268 Và tham gia nhóm để cập nhật tài liệu ngay. Link nhóm: https://www.facebook.com/groups/443096903751589 Facebook chính chủ: https://www.facebook.com/nhilinh.phan/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158</cp:revision>
  <dcterms:created xsi:type="dcterms:W3CDTF">2020-12-08T15:48:47Z</dcterms:created>
  <dcterms:modified xsi:type="dcterms:W3CDTF">2026-01-02T12:30:04Z</dcterms:modified>
</cp:coreProperties>
</file>