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70" r:id="rId4"/>
    <p:sldId id="259" r:id="rId5"/>
    <p:sldId id="271" r:id="rId6"/>
    <p:sldId id="273" r:id="rId7"/>
    <p:sldId id="269" r:id="rId8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A300"/>
    <a:srgbClr val="ED2F09"/>
    <a:srgbClr val="EF0B93"/>
    <a:srgbClr val="BEE395"/>
    <a:srgbClr val="FFB64B"/>
    <a:srgbClr val="FFD757"/>
    <a:srgbClr val="00A1DA"/>
    <a:srgbClr val="FFAD5B"/>
    <a:srgbClr val="6CB5D6"/>
    <a:srgbClr val="90D0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118" autoAdjust="0"/>
    <p:restoredTop sz="94660"/>
  </p:normalViewPr>
  <p:slideViewPr>
    <p:cSldViewPr>
      <p:cViewPr>
        <p:scale>
          <a:sx n="75" d="100"/>
          <a:sy n="75" d="100"/>
        </p:scale>
        <p:origin x="-1134" y="-36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530B46-ED89-4F59-9F3D-AE0297600B29}" type="datetimeFigureOut">
              <a:rPr lang="en-US" smtClean="0"/>
              <a:t>1/15/2021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9462B-6CA1-48CF-A14A-7A4DFCCD9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9855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49462B-6CA1-48CF-A14A-7A4DFCCD989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2083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t>1/15/2021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812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t>1/15/2021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316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t>1/15/2021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380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t>1/15/2021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073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t>1/15/2021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681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t>1/15/2021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937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t>1/15/2021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413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t>1/15/2021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586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t>1/15/2021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8121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t>1/15/2021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636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t>1/15/2021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105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52EA02-620F-402F-96EF-96676793A7B3}" type="datetimeFigureOut">
              <a:rPr lang="en-US" smtClean="0"/>
              <a:t>1/15/2021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F408DA-F5E7-40B2-A2D2-82803FC11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91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6"/>
          <p:cNvSpPr/>
          <p:nvPr/>
        </p:nvSpPr>
        <p:spPr>
          <a:xfrm>
            <a:off x="-228600" y="164523"/>
            <a:ext cx="9448800" cy="2615503"/>
          </a:xfrm>
          <a:custGeom>
            <a:avLst/>
            <a:gdLst>
              <a:gd name="connsiteX0" fmla="*/ 0 w 9144000"/>
              <a:gd name="connsiteY0" fmla="*/ 0 h 2343150"/>
              <a:gd name="connsiteX1" fmla="*/ 9144000 w 9144000"/>
              <a:gd name="connsiteY1" fmla="*/ 0 h 2343150"/>
              <a:gd name="connsiteX2" fmla="*/ 9144000 w 9144000"/>
              <a:gd name="connsiteY2" fmla="*/ 2343150 h 2343150"/>
              <a:gd name="connsiteX3" fmla="*/ 0 w 9144000"/>
              <a:gd name="connsiteY3" fmla="*/ 2343150 h 2343150"/>
              <a:gd name="connsiteX4" fmla="*/ 0 w 9144000"/>
              <a:gd name="connsiteY4" fmla="*/ 0 h 2343150"/>
              <a:gd name="connsiteX0" fmla="*/ 0 w 9144000"/>
              <a:gd name="connsiteY0" fmla="*/ 0 h 2343150"/>
              <a:gd name="connsiteX1" fmla="*/ 9144000 w 9144000"/>
              <a:gd name="connsiteY1" fmla="*/ 0 h 2343150"/>
              <a:gd name="connsiteX2" fmla="*/ 9144000 w 9144000"/>
              <a:gd name="connsiteY2" fmla="*/ 2343150 h 2343150"/>
              <a:gd name="connsiteX3" fmla="*/ 1340427 w 9144000"/>
              <a:gd name="connsiteY3" fmla="*/ 2192482 h 2343150"/>
              <a:gd name="connsiteX4" fmla="*/ 0 w 9144000"/>
              <a:gd name="connsiteY4" fmla="*/ 2343150 h 2343150"/>
              <a:gd name="connsiteX5" fmla="*/ 0 w 9144000"/>
              <a:gd name="connsiteY5" fmla="*/ 0 h 2343150"/>
              <a:gd name="connsiteX0" fmla="*/ 0 w 9144000"/>
              <a:gd name="connsiteY0" fmla="*/ 0 h 2343150"/>
              <a:gd name="connsiteX1" fmla="*/ 9144000 w 9144000"/>
              <a:gd name="connsiteY1" fmla="*/ 0 h 2343150"/>
              <a:gd name="connsiteX2" fmla="*/ 9144000 w 9144000"/>
              <a:gd name="connsiteY2" fmla="*/ 2343150 h 2343150"/>
              <a:gd name="connsiteX3" fmla="*/ 1340427 w 9144000"/>
              <a:gd name="connsiteY3" fmla="*/ 2192482 h 2343150"/>
              <a:gd name="connsiteX4" fmla="*/ 0 w 9144000"/>
              <a:gd name="connsiteY4" fmla="*/ 2343150 h 2343150"/>
              <a:gd name="connsiteX5" fmla="*/ 0 w 9144000"/>
              <a:gd name="connsiteY5" fmla="*/ 0 h 2343150"/>
              <a:gd name="connsiteX0" fmla="*/ 0 w 9144000"/>
              <a:gd name="connsiteY0" fmla="*/ 0 h 2343150"/>
              <a:gd name="connsiteX1" fmla="*/ 9144000 w 9144000"/>
              <a:gd name="connsiteY1" fmla="*/ 0 h 2343150"/>
              <a:gd name="connsiteX2" fmla="*/ 9144000 w 9144000"/>
              <a:gd name="connsiteY2" fmla="*/ 2343150 h 2343150"/>
              <a:gd name="connsiteX3" fmla="*/ 1340427 w 9144000"/>
              <a:gd name="connsiteY3" fmla="*/ 2192482 h 2343150"/>
              <a:gd name="connsiteX4" fmla="*/ 0 w 9144000"/>
              <a:gd name="connsiteY4" fmla="*/ 2343150 h 2343150"/>
              <a:gd name="connsiteX5" fmla="*/ 0 w 9144000"/>
              <a:gd name="connsiteY5" fmla="*/ 0 h 2343150"/>
              <a:gd name="connsiteX0" fmla="*/ 0 w 9144000"/>
              <a:gd name="connsiteY0" fmla="*/ 0 h 2548496"/>
              <a:gd name="connsiteX1" fmla="*/ 9144000 w 9144000"/>
              <a:gd name="connsiteY1" fmla="*/ 0 h 2548496"/>
              <a:gd name="connsiteX2" fmla="*/ 9144000 w 9144000"/>
              <a:gd name="connsiteY2" fmla="*/ 2343150 h 2548496"/>
              <a:gd name="connsiteX3" fmla="*/ 5340927 w 9144000"/>
              <a:gd name="connsiteY3" fmla="*/ 2441864 h 2548496"/>
              <a:gd name="connsiteX4" fmla="*/ 1340427 w 9144000"/>
              <a:gd name="connsiteY4" fmla="*/ 2192482 h 2548496"/>
              <a:gd name="connsiteX5" fmla="*/ 0 w 9144000"/>
              <a:gd name="connsiteY5" fmla="*/ 2343150 h 2548496"/>
              <a:gd name="connsiteX6" fmla="*/ 0 w 9144000"/>
              <a:gd name="connsiteY6" fmla="*/ 0 h 2548496"/>
              <a:gd name="connsiteX0" fmla="*/ 0 w 9144000"/>
              <a:gd name="connsiteY0" fmla="*/ 0 h 2579888"/>
              <a:gd name="connsiteX1" fmla="*/ 9144000 w 9144000"/>
              <a:gd name="connsiteY1" fmla="*/ 0 h 2579888"/>
              <a:gd name="connsiteX2" fmla="*/ 9144000 w 9144000"/>
              <a:gd name="connsiteY2" fmla="*/ 2343150 h 2579888"/>
              <a:gd name="connsiteX3" fmla="*/ 5340927 w 9144000"/>
              <a:gd name="connsiteY3" fmla="*/ 2514600 h 2579888"/>
              <a:gd name="connsiteX4" fmla="*/ 1340427 w 9144000"/>
              <a:gd name="connsiteY4" fmla="*/ 2192482 h 2579888"/>
              <a:gd name="connsiteX5" fmla="*/ 0 w 9144000"/>
              <a:gd name="connsiteY5" fmla="*/ 2343150 h 2579888"/>
              <a:gd name="connsiteX6" fmla="*/ 0 w 9144000"/>
              <a:gd name="connsiteY6" fmla="*/ 0 h 2579888"/>
              <a:gd name="connsiteX0" fmla="*/ 0 w 9144000"/>
              <a:gd name="connsiteY0" fmla="*/ 0 h 2591660"/>
              <a:gd name="connsiteX1" fmla="*/ 9144000 w 9144000"/>
              <a:gd name="connsiteY1" fmla="*/ 0 h 2591660"/>
              <a:gd name="connsiteX2" fmla="*/ 9144000 w 9144000"/>
              <a:gd name="connsiteY2" fmla="*/ 2343150 h 2591660"/>
              <a:gd name="connsiteX3" fmla="*/ 5340927 w 9144000"/>
              <a:gd name="connsiteY3" fmla="*/ 2514600 h 2591660"/>
              <a:gd name="connsiteX4" fmla="*/ 1340427 w 9144000"/>
              <a:gd name="connsiteY4" fmla="*/ 2192482 h 2591660"/>
              <a:gd name="connsiteX5" fmla="*/ 0 w 9144000"/>
              <a:gd name="connsiteY5" fmla="*/ 2343150 h 2591660"/>
              <a:gd name="connsiteX6" fmla="*/ 0 w 9144000"/>
              <a:gd name="connsiteY6" fmla="*/ 0 h 2591660"/>
              <a:gd name="connsiteX0" fmla="*/ 0 w 9144000"/>
              <a:gd name="connsiteY0" fmla="*/ 0 h 2602842"/>
              <a:gd name="connsiteX1" fmla="*/ 9144000 w 9144000"/>
              <a:gd name="connsiteY1" fmla="*/ 0 h 2602842"/>
              <a:gd name="connsiteX2" fmla="*/ 9144000 w 9144000"/>
              <a:gd name="connsiteY2" fmla="*/ 2343150 h 2602842"/>
              <a:gd name="connsiteX3" fmla="*/ 5401261 w 9144000"/>
              <a:gd name="connsiteY3" fmla="*/ 2535382 h 2602842"/>
              <a:gd name="connsiteX4" fmla="*/ 1340427 w 9144000"/>
              <a:gd name="connsiteY4" fmla="*/ 2192482 h 2602842"/>
              <a:gd name="connsiteX5" fmla="*/ 0 w 9144000"/>
              <a:gd name="connsiteY5" fmla="*/ 2343150 h 2602842"/>
              <a:gd name="connsiteX6" fmla="*/ 0 w 9144000"/>
              <a:gd name="connsiteY6" fmla="*/ 0 h 2602842"/>
              <a:gd name="connsiteX0" fmla="*/ 0 w 9144000"/>
              <a:gd name="connsiteY0" fmla="*/ 0 h 2602842"/>
              <a:gd name="connsiteX1" fmla="*/ 9144000 w 9144000"/>
              <a:gd name="connsiteY1" fmla="*/ 0 h 2602842"/>
              <a:gd name="connsiteX2" fmla="*/ 9144000 w 9144000"/>
              <a:gd name="connsiteY2" fmla="*/ 2343150 h 2602842"/>
              <a:gd name="connsiteX3" fmla="*/ 5401261 w 9144000"/>
              <a:gd name="connsiteY3" fmla="*/ 2535382 h 2602842"/>
              <a:gd name="connsiteX4" fmla="*/ 1340427 w 9144000"/>
              <a:gd name="connsiteY4" fmla="*/ 2192482 h 2602842"/>
              <a:gd name="connsiteX5" fmla="*/ 0 w 9144000"/>
              <a:gd name="connsiteY5" fmla="*/ 2343150 h 2602842"/>
              <a:gd name="connsiteX6" fmla="*/ 0 w 9144000"/>
              <a:gd name="connsiteY6" fmla="*/ 0 h 2602842"/>
              <a:gd name="connsiteX0" fmla="*/ 0 w 9144000"/>
              <a:gd name="connsiteY0" fmla="*/ 0 h 2602842"/>
              <a:gd name="connsiteX1" fmla="*/ 9144000 w 9144000"/>
              <a:gd name="connsiteY1" fmla="*/ 0 h 2602842"/>
              <a:gd name="connsiteX2" fmla="*/ 9144000 w 9144000"/>
              <a:gd name="connsiteY2" fmla="*/ 2343150 h 2602842"/>
              <a:gd name="connsiteX3" fmla="*/ 5401261 w 9144000"/>
              <a:gd name="connsiteY3" fmla="*/ 2535382 h 2602842"/>
              <a:gd name="connsiteX4" fmla="*/ 1340427 w 9144000"/>
              <a:gd name="connsiteY4" fmla="*/ 2192482 h 2602842"/>
              <a:gd name="connsiteX5" fmla="*/ 0 w 9144000"/>
              <a:gd name="connsiteY5" fmla="*/ 2343150 h 2602842"/>
              <a:gd name="connsiteX6" fmla="*/ 0 w 9144000"/>
              <a:gd name="connsiteY6" fmla="*/ 0 h 2602842"/>
              <a:gd name="connsiteX0" fmla="*/ 0 w 9144000"/>
              <a:gd name="connsiteY0" fmla="*/ 0 h 2615503"/>
              <a:gd name="connsiteX1" fmla="*/ 9144000 w 9144000"/>
              <a:gd name="connsiteY1" fmla="*/ 0 h 2615503"/>
              <a:gd name="connsiteX2" fmla="*/ 9144000 w 9144000"/>
              <a:gd name="connsiteY2" fmla="*/ 2343150 h 2615503"/>
              <a:gd name="connsiteX3" fmla="*/ 5401261 w 9144000"/>
              <a:gd name="connsiteY3" fmla="*/ 2535382 h 2615503"/>
              <a:gd name="connsiteX4" fmla="*/ 1340427 w 9144000"/>
              <a:gd name="connsiteY4" fmla="*/ 2192482 h 2615503"/>
              <a:gd name="connsiteX5" fmla="*/ 0 w 9144000"/>
              <a:gd name="connsiteY5" fmla="*/ 2343150 h 2615503"/>
              <a:gd name="connsiteX6" fmla="*/ 0 w 9144000"/>
              <a:gd name="connsiteY6" fmla="*/ 0 h 26155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00" h="2615503">
                <a:moveTo>
                  <a:pt x="0" y="0"/>
                </a:moveTo>
                <a:lnTo>
                  <a:pt x="9144000" y="0"/>
                </a:lnTo>
                <a:lnTo>
                  <a:pt x="9144000" y="2343150"/>
                </a:lnTo>
                <a:cubicBezTo>
                  <a:pt x="8504959" y="2720686"/>
                  <a:pt x="6712247" y="2622839"/>
                  <a:pt x="5401261" y="2535382"/>
                </a:cubicBezTo>
                <a:cubicBezTo>
                  <a:pt x="4090610" y="2468708"/>
                  <a:pt x="2225386" y="2179493"/>
                  <a:pt x="1340427" y="2192482"/>
                </a:cubicBezTo>
                <a:cubicBezTo>
                  <a:pt x="852055" y="2221923"/>
                  <a:pt x="446809" y="2292927"/>
                  <a:pt x="0" y="2343150"/>
                </a:cubicBezTo>
                <a:lnTo>
                  <a:pt x="0" y="0"/>
                </a:lnTo>
                <a:close/>
              </a:path>
            </a:pathLst>
          </a:custGeom>
          <a:solidFill>
            <a:srgbClr val="FFE4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7" name="Rectangle 6"/>
          <p:cNvSpPr/>
          <p:nvPr/>
        </p:nvSpPr>
        <p:spPr>
          <a:xfrm>
            <a:off x="-228600" y="0"/>
            <a:ext cx="9448800" cy="2548496"/>
          </a:xfrm>
          <a:custGeom>
            <a:avLst/>
            <a:gdLst>
              <a:gd name="connsiteX0" fmla="*/ 0 w 9144000"/>
              <a:gd name="connsiteY0" fmla="*/ 0 h 2343150"/>
              <a:gd name="connsiteX1" fmla="*/ 9144000 w 9144000"/>
              <a:gd name="connsiteY1" fmla="*/ 0 h 2343150"/>
              <a:gd name="connsiteX2" fmla="*/ 9144000 w 9144000"/>
              <a:gd name="connsiteY2" fmla="*/ 2343150 h 2343150"/>
              <a:gd name="connsiteX3" fmla="*/ 0 w 9144000"/>
              <a:gd name="connsiteY3" fmla="*/ 2343150 h 2343150"/>
              <a:gd name="connsiteX4" fmla="*/ 0 w 9144000"/>
              <a:gd name="connsiteY4" fmla="*/ 0 h 2343150"/>
              <a:gd name="connsiteX0" fmla="*/ 0 w 9144000"/>
              <a:gd name="connsiteY0" fmla="*/ 0 h 2343150"/>
              <a:gd name="connsiteX1" fmla="*/ 9144000 w 9144000"/>
              <a:gd name="connsiteY1" fmla="*/ 0 h 2343150"/>
              <a:gd name="connsiteX2" fmla="*/ 9144000 w 9144000"/>
              <a:gd name="connsiteY2" fmla="*/ 2343150 h 2343150"/>
              <a:gd name="connsiteX3" fmla="*/ 1340427 w 9144000"/>
              <a:gd name="connsiteY3" fmla="*/ 2192482 h 2343150"/>
              <a:gd name="connsiteX4" fmla="*/ 0 w 9144000"/>
              <a:gd name="connsiteY4" fmla="*/ 2343150 h 2343150"/>
              <a:gd name="connsiteX5" fmla="*/ 0 w 9144000"/>
              <a:gd name="connsiteY5" fmla="*/ 0 h 2343150"/>
              <a:gd name="connsiteX0" fmla="*/ 0 w 9144000"/>
              <a:gd name="connsiteY0" fmla="*/ 0 h 2343150"/>
              <a:gd name="connsiteX1" fmla="*/ 9144000 w 9144000"/>
              <a:gd name="connsiteY1" fmla="*/ 0 h 2343150"/>
              <a:gd name="connsiteX2" fmla="*/ 9144000 w 9144000"/>
              <a:gd name="connsiteY2" fmla="*/ 2343150 h 2343150"/>
              <a:gd name="connsiteX3" fmla="*/ 1340427 w 9144000"/>
              <a:gd name="connsiteY3" fmla="*/ 2192482 h 2343150"/>
              <a:gd name="connsiteX4" fmla="*/ 0 w 9144000"/>
              <a:gd name="connsiteY4" fmla="*/ 2343150 h 2343150"/>
              <a:gd name="connsiteX5" fmla="*/ 0 w 9144000"/>
              <a:gd name="connsiteY5" fmla="*/ 0 h 2343150"/>
              <a:gd name="connsiteX0" fmla="*/ 0 w 9144000"/>
              <a:gd name="connsiteY0" fmla="*/ 0 h 2343150"/>
              <a:gd name="connsiteX1" fmla="*/ 9144000 w 9144000"/>
              <a:gd name="connsiteY1" fmla="*/ 0 h 2343150"/>
              <a:gd name="connsiteX2" fmla="*/ 9144000 w 9144000"/>
              <a:gd name="connsiteY2" fmla="*/ 2343150 h 2343150"/>
              <a:gd name="connsiteX3" fmla="*/ 1340427 w 9144000"/>
              <a:gd name="connsiteY3" fmla="*/ 2192482 h 2343150"/>
              <a:gd name="connsiteX4" fmla="*/ 0 w 9144000"/>
              <a:gd name="connsiteY4" fmla="*/ 2343150 h 2343150"/>
              <a:gd name="connsiteX5" fmla="*/ 0 w 9144000"/>
              <a:gd name="connsiteY5" fmla="*/ 0 h 2343150"/>
              <a:gd name="connsiteX0" fmla="*/ 0 w 9144000"/>
              <a:gd name="connsiteY0" fmla="*/ 0 h 2548496"/>
              <a:gd name="connsiteX1" fmla="*/ 9144000 w 9144000"/>
              <a:gd name="connsiteY1" fmla="*/ 0 h 2548496"/>
              <a:gd name="connsiteX2" fmla="*/ 9144000 w 9144000"/>
              <a:gd name="connsiteY2" fmla="*/ 2343150 h 2548496"/>
              <a:gd name="connsiteX3" fmla="*/ 5340927 w 9144000"/>
              <a:gd name="connsiteY3" fmla="*/ 2441864 h 2548496"/>
              <a:gd name="connsiteX4" fmla="*/ 1340427 w 9144000"/>
              <a:gd name="connsiteY4" fmla="*/ 2192482 h 2548496"/>
              <a:gd name="connsiteX5" fmla="*/ 0 w 9144000"/>
              <a:gd name="connsiteY5" fmla="*/ 2343150 h 2548496"/>
              <a:gd name="connsiteX6" fmla="*/ 0 w 9144000"/>
              <a:gd name="connsiteY6" fmla="*/ 0 h 25484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00" h="2548496">
                <a:moveTo>
                  <a:pt x="0" y="0"/>
                </a:moveTo>
                <a:lnTo>
                  <a:pt x="9144000" y="0"/>
                </a:lnTo>
                <a:lnTo>
                  <a:pt x="9144000" y="2343150"/>
                </a:lnTo>
                <a:cubicBezTo>
                  <a:pt x="8504959" y="2720686"/>
                  <a:pt x="6641522" y="2466975"/>
                  <a:pt x="5340927" y="2441864"/>
                </a:cubicBezTo>
                <a:cubicBezTo>
                  <a:pt x="4040332" y="2416753"/>
                  <a:pt x="2225386" y="2179493"/>
                  <a:pt x="1340427" y="2192482"/>
                </a:cubicBezTo>
                <a:cubicBezTo>
                  <a:pt x="852055" y="2221923"/>
                  <a:pt x="446809" y="2292927"/>
                  <a:pt x="0" y="2343150"/>
                </a:cubicBezTo>
                <a:lnTo>
                  <a:pt x="0" y="0"/>
                </a:lnTo>
                <a:close/>
              </a:path>
            </a:pathLst>
          </a:custGeom>
          <a:solidFill>
            <a:srgbClr val="FFCF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50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TOÁN</a:t>
            </a:r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1909156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-43032" y="0"/>
            <a:ext cx="9296400" cy="1581150"/>
          </a:xfrm>
          <a:prstGeom prst="rect">
            <a:avLst/>
          </a:prstGeom>
          <a:solidFill>
            <a:srgbClr val="90D0EC"/>
          </a:solidFill>
          <a:ln>
            <a:noFill/>
          </a:ln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 rot="21388221">
            <a:off x="76201" y="209550"/>
            <a:ext cx="2362200" cy="1503218"/>
            <a:chOff x="1143000" y="742950"/>
            <a:chExt cx="3962400" cy="2521527"/>
          </a:xfrm>
        </p:grpSpPr>
        <p:sp>
          <p:nvSpPr>
            <p:cNvPr id="5" name="Cloud 4"/>
            <p:cNvSpPr/>
            <p:nvPr/>
          </p:nvSpPr>
          <p:spPr>
            <a:xfrm>
              <a:off x="1143000" y="742950"/>
              <a:ext cx="3962400" cy="2521527"/>
            </a:xfrm>
            <a:prstGeom prst="cloud">
              <a:avLst/>
            </a:prstGeom>
            <a:solidFill>
              <a:srgbClr val="FFCF37"/>
            </a:solidFill>
            <a:ln>
              <a:solidFill>
                <a:schemeClr val="bg1"/>
              </a:solidFill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Cloud 5"/>
            <p:cNvSpPr/>
            <p:nvPr/>
          </p:nvSpPr>
          <p:spPr>
            <a:xfrm>
              <a:off x="1280432" y="830406"/>
              <a:ext cx="3687536" cy="2346614"/>
            </a:xfrm>
            <a:prstGeom prst="cloud">
              <a:avLst/>
            </a:prstGeom>
            <a:solidFill>
              <a:srgbClr val="FFCF37"/>
            </a:solidFill>
            <a:ln w="38100">
              <a:solidFill>
                <a:schemeClr val="bg1"/>
              </a:solidFill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4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 rot="20944908">
            <a:off x="489975" y="1325622"/>
            <a:ext cx="1726223" cy="511053"/>
          </a:xfrm>
        </p:spPr>
        <p:txBody>
          <a:bodyPr>
            <a:prstTxWarp prst="textArchUp">
              <a:avLst/>
            </a:prstTxWarp>
            <a:noAutofit/>
          </a:bodyPr>
          <a:lstStyle/>
          <a:p>
            <a:r>
              <a:rPr lang="en-US" sz="3600" b="1" smtClean="0">
                <a:latin typeface="Arial" pitchFamily="34" charset="0"/>
                <a:cs typeface="Arial" pitchFamily="34" charset="0"/>
              </a:rPr>
              <a:t>Chủ đề</a:t>
            </a:r>
            <a:br>
              <a:rPr lang="en-US" sz="3600" b="1" smtClean="0">
                <a:latin typeface="Arial" pitchFamily="34" charset="0"/>
                <a:cs typeface="Arial" pitchFamily="34" charset="0"/>
              </a:rPr>
            </a:br>
            <a:r>
              <a:rPr lang="en-US" sz="3600" b="1" smtClean="0">
                <a:latin typeface="Arial" pitchFamily="34" charset="0"/>
                <a:cs typeface="Arial" pitchFamily="34" charset="0"/>
              </a:rPr>
              <a:t>6</a:t>
            </a:r>
            <a:endParaRPr lang="en-US" sz="36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514600" y="467409"/>
            <a:ext cx="5486400" cy="70788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4000" b="1" spc="5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CÁC SỐ ĐẾN 100</a:t>
            </a:r>
            <a:endParaRPr lang="en-US" sz="4000" b="1" spc="5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304800" y="1806126"/>
            <a:ext cx="8458200" cy="1473493"/>
            <a:chOff x="304800" y="2038350"/>
            <a:chExt cx="8458200" cy="1473493"/>
          </a:xfrm>
        </p:grpSpPr>
        <p:sp>
          <p:nvSpPr>
            <p:cNvPr id="12" name="Rounded Rectangle 11"/>
            <p:cNvSpPr/>
            <p:nvPr/>
          </p:nvSpPr>
          <p:spPr>
            <a:xfrm>
              <a:off x="304800" y="2038350"/>
              <a:ext cx="8458200" cy="1473493"/>
            </a:xfrm>
            <a:prstGeom prst="roundRect">
              <a:avLst/>
            </a:prstGeom>
            <a:solidFill>
              <a:srgbClr val="C00000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415636" y="2111087"/>
              <a:ext cx="8229600" cy="1298013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3600450" y="1991178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smtClean="0">
                <a:latin typeface="Arial" pitchFamily="34" charset="0"/>
                <a:cs typeface="Arial" pitchFamily="34" charset="0"/>
              </a:rPr>
              <a:t>Bài 21</a:t>
            </a:r>
            <a:endParaRPr lang="en-US" sz="280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809750" y="2538365"/>
            <a:ext cx="563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cap="all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SỐ CÓ HAI CHỮ SỐ</a:t>
            </a:r>
            <a:endParaRPr lang="en-US" sz="2800" b="1" cap="all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0913" y="3419475"/>
            <a:ext cx="4816475" cy="169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47891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885950"/>
            <a:ext cx="7874125" cy="277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2286000" y="5467350"/>
            <a:ext cx="4648200" cy="1828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smtClean="0">
                <a:latin typeface="iCiel Cadena" pitchFamily="50" charset="0"/>
                <a:cs typeface="Arial" pitchFamily="34" charset="0"/>
              </a:rPr>
              <a:t>LUYỆN TẬP</a:t>
            </a:r>
            <a:endParaRPr lang="en-US" sz="4800">
              <a:latin typeface="iCiel Cadena" pitchFamily="50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2810" y="209550"/>
            <a:ext cx="5038990" cy="198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443355" y="323910"/>
            <a:ext cx="1524000" cy="40011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b="1" smtClean="0">
                <a:latin typeface="Arial" pitchFamily="34" charset="0"/>
                <a:ea typeface="Aachen" pitchFamily="18" charset="0"/>
                <a:cs typeface="Arial" pitchFamily="34" charset="0"/>
              </a:rPr>
              <a:t>SGK/14</a:t>
            </a:r>
            <a:endParaRPr lang="en-US" sz="2000" b="1">
              <a:latin typeface="Arial" pitchFamily="34" charset="0"/>
              <a:ea typeface="Aachen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3690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itle 4"/>
          <p:cNvSpPr>
            <a:spLocks noGrp="1"/>
          </p:cNvSpPr>
          <p:nvPr>
            <p:ph type="title"/>
          </p:nvPr>
        </p:nvSpPr>
        <p:spPr>
          <a:xfrm>
            <a:off x="639766" y="-95250"/>
            <a:ext cx="1729591" cy="857250"/>
          </a:xfrm>
        </p:spPr>
        <p:txBody>
          <a:bodyPr>
            <a:noAutofit/>
          </a:bodyPr>
          <a:lstStyle/>
          <a:p>
            <a:pPr algn="just"/>
            <a:r>
              <a:rPr lang="en-US" sz="3200" smtClean="0">
                <a:latin typeface="Arial" pitchFamily="34" charset="0"/>
                <a:cs typeface="Arial" pitchFamily="34" charset="0"/>
              </a:rPr>
              <a:t>Số?</a:t>
            </a:r>
            <a:endParaRPr lang="en-US" sz="3200"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Oval 40"/>
          <p:cNvSpPr/>
          <p:nvPr/>
        </p:nvSpPr>
        <p:spPr>
          <a:xfrm>
            <a:off x="-8388" y="-19730"/>
            <a:ext cx="619126" cy="619126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</a:rPr>
              <a:t>1</a:t>
            </a:r>
            <a:endParaRPr lang="en-US" sz="3200" b="1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.VnArial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1346243"/>
              </p:ext>
            </p:extLst>
          </p:nvPr>
        </p:nvGraphicFramePr>
        <p:xfrm>
          <a:off x="1676400" y="27674"/>
          <a:ext cx="6400800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0080"/>
                <a:gridCol w="640080"/>
                <a:gridCol w="640080"/>
                <a:gridCol w="640080"/>
                <a:gridCol w="640080"/>
                <a:gridCol w="640080"/>
                <a:gridCol w="640080"/>
                <a:gridCol w="640080"/>
                <a:gridCol w="640080"/>
                <a:gridCol w="64008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13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14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15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16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17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18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19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20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21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22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23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24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25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26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27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28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29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30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31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32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33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34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35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36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37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38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39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40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41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42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43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44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45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46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47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48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49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50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51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52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53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54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55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57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58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59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60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61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62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67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68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69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70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71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72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77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78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79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80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81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82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87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88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89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90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91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92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93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94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95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96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97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98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99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9140" y="2745487"/>
            <a:ext cx="712787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9544" y="2755465"/>
            <a:ext cx="712787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5" name="TextBox 34"/>
          <p:cNvSpPr txBox="1"/>
          <p:nvPr/>
        </p:nvSpPr>
        <p:spPr>
          <a:xfrm>
            <a:off x="3664291" y="3270078"/>
            <a:ext cx="533400" cy="34685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smtClean="0">
                <a:latin typeface="Arial" pitchFamily="34" charset="0"/>
                <a:cs typeface="Arial" pitchFamily="34" charset="0"/>
              </a:rPr>
              <a:t>73</a:t>
            </a:r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4813" y="2748364"/>
            <a:ext cx="712787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4775" y="2740951"/>
            <a:ext cx="712787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8" name="TextBox 37"/>
          <p:cNvSpPr txBox="1"/>
          <p:nvPr/>
        </p:nvSpPr>
        <p:spPr>
          <a:xfrm>
            <a:off x="4289992" y="3276227"/>
            <a:ext cx="533400" cy="34685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smtClean="0">
                <a:latin typeface="Arial" pitchFamily="34" charset="0"/>
                <a:cs typeface="Arial" pitchFamily="34" charset="0"/>
              </a:rPr>
              <a:t>74</a:t>
            </a:r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4931226" y="3282666"/>
            <a:ext cx="533400" cy="34685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smtClean="0">
                <a:latin typeface="Arial" pitchFamily="34" charset="0"/>
                <a:cs typeface="Arial" pitchFamily="34" charset="0"/>
              </a:rPr>
              <a:t>75</a:t>
            </a:r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568833" y="3282665"/>
            <a:ext cx="533400" cy="34685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smtClean="0">
                <a:latin typeface="Arial" pitchFamily="34" charset="0"/>
                <a:cs typeface="Arial" pitchFamily="34" charset="0"/>
              </a:rPr>
              <a:t>76</a:t>
            </a:r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3663496" y="3744953"/>
            <a:ext cx="533400" cy="34685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smtClean="0">
                <a:latin typeface="Arial" pitchFamily="34" charset="0"/>
                <a:cs typeface="Arial" pitchFamily="34" charset="0"/>
              </a:rPr>
              <a:t>83</a:t>
            </a:r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4292602" y="3744952"/>
            <a:ext cx="533400" cy="34685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smtClean="0">
                <a:latin typeface="Arial" pitchFamily="34" charset="0"/>
                <a:cs typeface="Arial" pitchFamily="34" charset="0"/>
              </a:rPr>
              <a:t>84</a:t>
            </a:r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4924990" y="3744953"/>
            <a:ext cx="533400" cy="34685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smtClean="0">
                <a:latin typeface="Arial" pitchFamily="34" charset="0"/>
                <a:cs typeface="Arial" pitchFamily="34" charset="0"/>
              </a:rPr>
              <a:t>85</a:t>
            </a:r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5580738" y="3744951"/>
            <a:ext cx="533400" cy="34685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smtClean="0">
                <a:latin typeface="Arial" pitchFamily="34" charset="0"/>
                <a:cs typeface="Arial" pitchFamily="34" charset="0"/>
              </a:rPr>
              <a:t>86</a:t>
            </a:r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1367348" y="4662784"/>
            <a:ext cx="7185195" cy="46166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smtClean="0">
                <a:latin typeface="Arial" pitchFamily="34" charset="0"/>
                <a:cs typeface="Arial" pitchFamily="34" charset="0"/>
              </a:rPr>
              <a:t>Có bao nhiêu số có một chữ số?</a:t>
            </a:r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1367348" y="4662784"/>
            <a:ext cx="7185195" cy="46166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smtClean="0">
                <a:latin typeface="Arial" pitchFamily="34" charset="0"/>
                <a:cs typeface="Arial" pitchFamily="34" charset="0"/>
              </a:rPr>
              <a:t>Có bao nhiêu số tròn chục trong bảng?</a:t>
            </a:r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1244600" y="4684067"/>
            <a:ext cx="7333343" cy="46166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smtClean="0">
                <a:latin typeface="Arial" pitchFamily="34" charset="0"/>
                <a:cs typeface="Arial" pitchFamily="34" charset="0"/>
              </a:rPr>
              <a:t>Số nào là số lớn nhất có hai chữ số?</a:t>
            </a:r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1233399" y="4650085"/>
            <a:ext cx="7395653" cy="46166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smtClean="0">
                <a:latin typeface="Arial" pitchFamily="34" charset="0"/>
                <a:cs typeface="Arial" pitchFamily="34" charset="0"/>
              </a:rPr>
              <a:t>Số nào là số tròn chục nhỏ nhất?</a:t>
            </a:r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6968151"/>
              </p:ext>
            </p:extLst>
          </p:nvPr>
        </p:nvGraphicFramePr>
        <p:xfrm>
          <a:off x="-1844108" y="294669"/>
          <a:ext cx="6400800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0080"/>
                <a:gridCol w="640080"/>
                <a:gridCol w="640080"/>
                <a:gridCol w="640080"/>
                <a:gridCol w="640080"/>
                <a:gridCol w="640080"/>
                <a:gridCol w="640080"/>
                <a:gridCol w="640080"/>
                <a:gridCol w="640080"/>
                <a:gridCol w="64008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13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14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15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16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17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18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19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20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21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22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23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24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25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26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27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28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29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30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31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32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33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34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35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36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37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38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39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40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41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42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43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44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45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46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47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48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49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50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51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52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53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54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55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57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58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59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60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61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62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63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64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65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66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67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68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69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70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71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72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73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74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75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76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77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78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79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80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81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82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83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84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95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86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87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88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89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90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91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92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93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94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95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96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97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98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99</a:t>
                      </a:r>
                      <a:endParaRPr lang="en-US"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7520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8" grpId="0" animBg="1"/>
      <p:bldP spid="39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673557" y="-31520"/>
            <a:ext cx="1729591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3200" smtClean="0">
                <a:latin typeface="Arial" pitchFamily="34" charset="0"/>
                <a:cs typeface="Arial" pitchFamily="34" charset="0"/>
              </a:rPr>
              <a:t>Số?</a:t>
            </a:r>
            <a:endParaRPr lang="en-US" sz="320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25403" y="44000"/>
            <a:ext cx="619126" cy="619126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</a:rPr>
              <a:t>2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2438400" y="122466"/>
            <a:ext cx="5715000" cy="72548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2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gồm 3 chục và 7 đơn vị.</a:t>
            </a:r>
            <a:endParaRPr lang="en-US" sz="320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1766131" y="183595"/>
            <a:ext cx="609600" cy="609600"/>
          </a:xfrm>
          <a:prstGeom prst="round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</a:t>
            </a:r>
            <a:endParaRPr lang="en-US" sz="320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2590800" y="963038"/>
            <a:ext cx="6248400" cy="72548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2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gồm 5 chục và 0 đơn vị.</a:t>
            </a:r>
            <a:endParaRPr lang="en-US" sz="320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1766131" y="1867295"/>
            <a:ext cx="609600" cy="609600"/>
          </a:xfrm>
          <a:prstGeom prst="round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</a:t>
            </a:r>
            <a:endParaRPr lang="en-US" sz="320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1766131" y="1021094"/>
            <a:ext cx="609600" cy="609600"/>
          </a:xfrm>
          <a:prstGeom prst="round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</a:t>
            </a:r>
            <a:endParaRPr lang="en-US" sz="320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2584449" y="1820002"/>
            <a:ext cx="6248400" cy="72548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2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gồm 8 chục và 4 đơn vị.</a:t>
            </a:r>
            <a:endParaRPr lang="en-US" sz="320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2584449" y="2645743"/>
            <a:ext cx="5715000" cy="72548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2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gồm       chục và       đơn vị.</a:t>
            </a:r>
            <a:endParaRPr lang="en-US" sz="320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Rounded Rectangle 32"/>
          <p:cNvSpPr/>
          <p:nvPr/>
        </p:nvSpPr>
        <p:spPr>
          <a:xfrm>
            <a:off x="1759780" y="2706872"/>
            <a:ext cx="609600" cy="609600"/>
          </a:xfrm>
          <a:prstGeom prst="round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Rounded Rectangle 33"/>
          <p:cNvSpPr/>
          <p:nvPr/>
        </p:nvSpPr>
        <p:spPr>
          <a:xfrm>
            <a:off x="2584449" y="3486315"/>
            <a:ext cx="6248400" cy="72548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2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gồm       chục và       đơn vị.</a:t>
            </a:r>
            <a:endParaRPr lang="en-US" sz="320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1759780" y="4390572"/>
            <a:ext cx="609600" cy="609600"/>
          </a:xfrm>
          <a:prstGeom prst="round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Rounded Rectangle 35"/>
          <p:cNvSpPr/>
          <p:nvPr/>
        </p:nvSpPr>
        <p:spPr>
          <a:xfrm>
            <a:off x="1759780" y="3544371"/>
            <a:ext cx="609600" cy="609600"/>
          </a:xfrm>
          <a:prstGeom prst="round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2578098" y="4343279"/>
            <a:ext cx="6248400" cy="72548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2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gồm       chục và        đơn vị.</a:t>
            </a:r>
            <a:endParaRPr lang="en-US" sz="320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1688644" y="2625868"/>
            <a:ext cx="754417" cy="74808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46</a:t>
            </a:r>
            <a:endParaRPr lang="en-US" sz="320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1668408" y="3463720"/>
            <a:ext cx="754417" cy="74808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72</a:t>
            </a:r>
            <a:endParaRPr lang="en-US" sz="320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Rounded Rectangle 38"/>
          <p:cNvSpPr/>
          <p:nvPr/>
        </p:nvSpPr>
        <p:spPr>
          <a:xfrm>
            <a:off x="1706228" y="4330600"/>
            <a:ext cx="754417" cy="74808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91</a:t>
            </a:r>
            <a:endParaRPr lang="en-US" sz="320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Rounded Rectangle 39"/>
          <p:cNvSpPr/>
          <p:nvPr/>
        </p:nvSpPr>
        <p:spPr>
          <a:xfrm>
            <a:off x="3589442" y="5672172"/>
            <a:ext cx="754417" cy="562045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</a:t>
            </a:r>
            <a:endParaRPr lang="en-US" sz="320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272" b="16352"/>
          <a:stretch/>
        </p:blipFill>
        <p:spPr bwMode="auto">
          <a:xfrm>
            <a:off x="1809163" y="281375"/>
            <a:ext cx="514124" cy="4076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7037" y="1121788"/>
            <a:ext cx="476250" cy="407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0213" y="1991947"/>
            <a:ext cx="450850" cy="407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9" name="Rounded Rectangle 48"/>
          <p:cNvSpPr/>
          <p:nvPr/>
        </p:nvSpPr>
        <p:spPr>
          <a:xfrm>
            <a:off x="3589442" y="2722020"/>
            <a:ext cx="609600" cy="609600"/>
          </a:xfrm>
          <a:prstGeom prst="round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</a:t>
            </a:r>
            <a:endParaRPr lang="en-US" sz="320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5793797" y="2722020"/>
            <a:ext cx="609600" cy="609600"/>
          </a:xfrm>
          <a:prstGeom prst="round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</a:t>
            </a:r>
            <a:endParaRPr lang="en-US" sz="320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3589442" y="3527220"/>
            <a:ext cx="609600" cy="609600"/>
          </a:xfrm>
          <a:prstGeom prst="round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</a:t>
            </a:r>
            <a:endParaRPr lang="en-US" sz="320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5793797" y="3527220"/>
            <a:ext cx="609600" cy="609600"/>
          </a:xfrm>
          <a:prstGeom prst="round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</a:t>
            </a:r>
            <a:endParaRPr lang="en-US" sz="320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3589442" y="4332420"/>
            <a:ext cx="609600" cy="609600"/>
          </a:xfrm>
          <a:prstGeom prst="round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</a:t>
            </a:r>
            <a:endParaRPr lang="en-US" sz="320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5793797" y="4332420"/>
            <a:ext cx="609600" cy="609600"/>
          </a:xfrm>
          <a:prstGeom prst="round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</a:t>
            </a:r>
            <a:endParaRPr lang="en-US" sz="320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9" name="Picture 1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0236" y="2826286"/>
            <a:ext cx="238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1" name="Picture 1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2445" y="2635839"/>
            <a:ext cx="280987" cy="858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3" name="Picture 1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4036" y="3476420"/>
            <a:ext cx="37782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5" name="Picture 17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288" y="3658982"/>
            <a:ext cx="2921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7" name="Picture 1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1504" y="4396713"/>
            <a:ext cx="255587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9" name="Picture 21"/>
          <p:cNvPicPr>
            <a:picLocks noChangeAspect="1" noChangeArrowheads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13136" b="23710"/>
          <a:stretch/>
        </p:blipFill>
        <p:spPr bwMode="auto">
          <a:xfrm>
            <a:off x="5985301" y="4485613"/>
            <a:ext cx="238559" cy="391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34225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-552450"/>
            <a:ext cx="4651375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Oval 3"/>
          <p:cNvSpPr/>
          <p:nvPr/>
        </p:nvSpPr>
        <p:spPr>
          <a:xfrm>
            <a:off x="25403" y="44000"/>
            <a:ext cx="619126" cy="619126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</a:rPr>
              <a:t>3</a:t>
            </a:r>
            <a:endParaRPr lang="en-US" sz="3200" b="1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.VnArial" pitchFamily="34" charset="0"/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2286000" y="5467350"/>
            <a:ext cx="4648200" cy="1828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smtClean="0">
                <a:latin typeface="iCiel Cadena" pitchFamily="50" charset="0"/>
                <a:cs typeface="Arial" pitchFamily="34" charset="0"/>
              </a:rPr>
              <a:t>TRÒ CHƠI</a:t>
            </a:r>
            <a:endParaRPr lang="en-US" sz="4800">
              <a:latin typeface="iCiel Cadena" pitchFamily="50" charset="0"/>
              <a:cs typeface="Arial" pitchFamily="34" charset="0"/>
            </a:endParaRP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96" t="11016" r="11357" b="5973"/>
          <a:stretch/>
        </p:blipFill>
        <p:spPr bwMode="auto">
          <a:xfrm>
            <a:off x="7391399" y="215901"/>
            <a:ext cx="1295401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6831" y="93663"/>
            <a:ext cx="1231900" cy="1182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971550"/>
            <a:ext cx="4257973" cy="3944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85839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loud 2"/>
          <p:cNvSpPr/>
          <p:nvPr/>
        </p:nvSpPr>
        <p:spPr>
          <a:xfrm>
            <a:off x="203200" y="775885"/>
            <a:ext cx="8763000" cy="3351615"/>
          </a:xfrm>
          <a:prstGeom prst="cloud">
            <a:avLst/>
          </a:prstGeom>
          <a:solidFill>
            <a:srgbClr val="FFB64B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       Dặn dò:</a:t>
            </a:r>
          </a:p>
          <a:p>
            <a:pPr algn="just"/>
            <a:r>
              <a:rPr lang="en-US" sz="28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-  Xem lại bài đã học</a:t>
            </a:r>
          </a:p>
          <a:p>
            <a:pPr algn="just"/>
            <a:r>
              <a:rPr lang="en-US" sz="28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-  Hoàn thành vở bài tập </a:t>
            </a:r>
          </a:p>
          <a:p>
            <a:pPr algn="just"/>
            <a:r>
              <a:rPr lang="en-US" sz="28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- Chuẩn bị bài: </a:t>
            </a:r>
            <a:r>
              <a:rPr lang="en-US" sz="2800" i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So sánh số  </a:t>
            </a:r>
          </a:p>
          <a:p>
            <a:pPr algn="just"/>
            <a:r>
              <a:rPr lang="en-US" sz="2800" i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có hai chữ số </a:t>
            </a:r>
            <a:r>
              <a:rPr lang="en-US" sz="28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trang 16</a:t>
            </a:r>
          </a:p>
        </p:txBody>
      </p:sp>
    </p:spTree>
    <p:extLst>
      <p:ext uri="{BB962C8B-B14F-4D97-AF65-F5344CB8AC3E}">
        <p14:creationId xmlns:p14="http://schemas.microsoft.com/office/powerpoint/2010/main" val="542255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1036</TotalTime>
  <Words>362</Words>
  <Application>Microsoft Office PowerPoint</Application>
  <PresentationFormat>On-screen Show (16:9)</PresentationFormat>
  <Paragraphs>250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Chủ đề 6</vt:lpstr>
      <vt:lpstr>PowerPoint Presentation</vt:lpstr>
      <vt:lpstr>Số?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TOÁN</dc:title>
  <dc:creator>PC</dc:creator>
  <cp:lastModifiedBy>PC</cp:lastModifiedBy>
  <cp:revision>147</cp:revision>
  <dcterms:created xsi:type="dcterms:W3CDTF">2021-01-09T02:19:28Z</dcterms:created>
  <dcterms:modified xsi:type="dcterms:W3CDTF">2021-01-15T02:05:16Z</dcterms:modified>
</cp:coreProperties>
</file>