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75" r:id="rId5"/>
    <p:sldId id="264" r:id="rId6"/>
    <p:sldId id="276" r:id="rId7"/>
    <p:sldId id="277" r:id="rId8"/>
    <p:sldId id="27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5" t="46615" r="24451" b="29688"/>
          <a:stretch/>
        </p:blipFill>
        <p:spPr bwMode="auto">
          <a:xfrm>
            <a:off x="407288" y="1507668"/>
            <a:ext cx="8491728" cy="257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nào lớn hơn trong mỗi cặp?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0800000">
            <a:off x="2238827" y="139065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870908" y="1240968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10800000">
            <a:off x="5132270" y="1479094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3708233" y="122167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9489254">
            <a:off x="6462692" y="122167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1787227">
            <a:off x="8474128" y="145366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49" y="254445"/>
            <a:ext cx="118222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8" y="1831623"/>
            <a:ext cx="81883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nào bé hơn trong mỗi cặp?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0800000">
            <a:off x="890586" y="156492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2209800" y="172036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10800000">
            <a:off x="5066271" y="1633361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3685047" y="1532581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11751572">
            <a:off x="8122052" y="1747894"/>
            <a:ext cx="27578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0614425">
            <a:off x="6576544" y="1545451"/>
            <a:ext cx="281945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5902" y="-94213"/>
            <a:ext cx="1659136" cy="16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bé đến lớn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b="44182"/>
          <a:stretch/>
        </p:blipFill>
        <p:spPr bwMode="auto">
          <a:xfrm>
            <a:off x="-19050" y="1867926"/>
            <a:ext cx="3007024" cy="18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78" y="1765254"/>
            <a:ext cx="2613730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69" y="1784304"/>
            <a:ext cx="2701681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512 L 0.08368 -0.03642 C 0.10139 -0.04784 0.1276 -0.05402 0.15486 -0.05402 C 0.18628 -0.05402 0.21111 -0.04784 0.22882 -0.03642 L 0.31267 0.0151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0.02808 L -0.13177 -0.0284 C -0.14965 -0.04013 -0.17639 -0.04599 -0.20382 -0.04599 C -0.23559 -0.04599 -0.26076 -0.04013 -0.27864 -0.0284 L -0.36337 0.0280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bé đến lớn.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1" t="43311" r="8044"/>
          <a:stretch/>
        </p:blipFill>
        <p:spPr bwMode="auto">
          <a:xfrm>
            <a:off x="6315075" y="1621759"/>
            <a:ext cx="2762250" cy="20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50000" r="45704"/>
          <a:stretch/>
        </p:blipFill>
        <p:spPr bwMode="auto">
          <a:xfrm>
            <a:off x="-42306" y="1883666"/>
            <a:ext cx="2762251" cy="17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56480" r="26930" b="-932"/>
          <a:stretch/>
        </p:blipFill>
        <p:spPr bwMode="auto">
          <a:xfrm>
            <a:off x="3461308" y="2085420"/>
            <a:ext cx="2548272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 L -0.08733 -0.08734 C -0.10556 -0.10741 -0.13282 -0.11852 -0.16129 -0.11852 C -0.19375 -0.11852 -0.21979 -0.10741 -0.23802 -0.08734 L -0.325 0.003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8472 -0.06265 C 0.1026 -0.07654 0.12899 -0.08395 0.15677 -0.08395 C 0.18854 -0.08395 0.21371 -0.07654 0.23159 -0.06265 L 0.31666 -4.4444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lớn đến bé.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40371" r="60054" b="47197"/>
          <a:stretch/>
        </p:blipFill>
        <p:spPr bwMode="auto">
          <a:xfrm>
            <a:off x="372031" y="2366286"/>
            <a:ext cx="2364472" cy="15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51563" l="39605" r="52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02" t="38672" r="48250" b="48047"/>
          <a:stretch/>
        </p:blipFill>
        <p:spPr bwMode="auto">
          <a:xfrm>
            <a:off x="3175000" y="2222439"/>
            <a:ext cx="2690446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974" b="50911" l="51757" r="6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64" t="38672" r="36035" b="48047"/>
          <a:stretch/>
        </p:blipFill>
        <p:spPr bwMode="auto">
          <a:xfrm>
            <a:off x="6520543" y="2222439"/>
            <a:ext cx="2590800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6172E-6 L -0.09618 -0.10966 C -0.11632 -0.135 -0.14635 -0.14828 -0.17778 -0.14828 C -0.21354 -0.14828 -0.24219 -0.135 -0.26233 -0.10966 L -0.35833 -4.6617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6172E-6 L 0.09254 -0.07692 C 0.11198 -0.09453 0.14098 -0.1038 0.17118 -0.1038 C 0.20573 -0.1038 0.23316 -0.09453 0.25261 -0.07692 L 0.34532 -4.6617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lớn đến bé.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37148"/>
            <a:ext cx="22860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005469"/>
            <a:ext cx="2462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14" y="1875236"/>
            <a:ext cx="2670175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78 L -0.08959 -0.13655 C -0.10816 -0.16898 -0.13629 -0.18598 -0.16545 -0.18598 C -0.19879 -0.18598 -0.22552 -0.16898 -0.2441 -0.13655 L -0.33334 0.0027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9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71 L 0.09132 -0.10596 C 0.10989 -0.12913 0.13733 -0.14056 0.16614 -0.14056 C 0.19896 -0.14056 0.22517 -0.12913 0.24375 -0.10596 L 0.33194 -0.0071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6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955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178</Words>
  <Application>Microsoft Office PowerPoint</Application>
  <PresentationFormat>On-screen Show (16:9)</PresentationFormat>
  <Paragraphs>28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Đổi chỗ hai chiếc xe để các số trên xe sắp xếp theo thứ tự thừ bé đến lớn</vt:lpstr>
      <vt:lpstr>Đổi chỗ hai chiếc xe để các số trên xe sắp xếp theo thứ tự thừ bé đến lớn.</vt:lpstr>
      <vt:lpstr>Đổi chỗ hai chiếc xe để các số trên xe sắp xếp theo thứ tự thừ lớn đến bé.</vt:lpstr>
      <vt:lpstr>Đổi chỗ hai chiếc xe để các số trên xe sắp xếp theo thứ tự thừ lớn đến bé.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106</cp:revision>
  <dcterms:created xsi:type="dcterms:W3CDTF">2021-01-09T02:19:28Z</dcterms:created>
  <dcterms:modified xsi:type="dcterms:W3CDTF">2021-01-11T21:49:40Z</dcterms:modified>
</cp:coreProperties>
</file>