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3" r:id="rId4"/>
    <p:sldId id="274" r:id="rId5"/>
    <p:sldId id="280" r:id="rId6"/>
    <p:sldId id="281" r:id="rId7"/>
    <p:sldId id="282" r:id="rId8"/>
    <p:sldId id="285" r:id="rId9"/>
    <p:sldId id="286" r:id="rId10"/>
    <p:sldId id="287" r:id="rId11"/>
    <p:sldId id="28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nêu</a:t>
            </a:r>
            <a:r>
              <a:rPr lang="en-US" baseline="0" smtClean="0"/>
              <a:t> miệng lại câu hỏi, HS quan sát và trả lời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9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22298" y="1885950"/>
            <a:ext cx="83439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Lớp 1A có 33 học sinh, lớp 1B có 30 học sinh, lớp 1C có 35 học sinh. Hỏi: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1A và 1B, lớp nào có nhiều học sinh hơn?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1B và 1C, lớp nào có ít học sinh hơn?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nào có nhiều học sinh nhất?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nào có ít học sinh nhất?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76198" y="635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4647253" y="1270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2349500" y="263525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1800" y="438150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Lġ	: </a:t>
            </a:r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1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Sĩ số	: 33</a:t>
            </a:r>
            <a:endParaRPr lang="en-US" sz="24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1100" y="371812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6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Sĩ số	: 30</a:t>
            </a:r>
            <a:endParaRPr lang="en-US" sz="24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7000" y="2962612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Sĩ số	: 35</a:t>
            </a:r>
            <a:endParaRPr lang="en-US" sz="2400" b="1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955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 các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số từ 1 đến 100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t="28907" r="25769" b="26302"/>
          <a:stretch/>
        </p:blipFill>
        <p:spPr bwMode="auto">
          <a:xfrm>
            <a:off x="1219200" y="971550"/>
            <a:ext cx="642206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Đ, S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42950"/>
            <a:ext cx="6131681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xplosion 1 21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1.17309 0.01204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46" y="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0550"/>
            <a:ext cx="600729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5" name="Explosion 1 4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1.00486 0.014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3" y="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742950"/>
            <a:ext cx="699652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4" name="Explosion 1 3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1.1592 0.0148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51" y="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42950"/>
            <a:ext cx="689572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8589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1.11667 -7.40741E-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097827" y="495300"/>
            <a:ext cx="80627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96474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47699" y="-7620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 &gt;; &lt;; = 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324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75291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888208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5534821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6" y="91202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4" y="2952750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95910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6010" y="394335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1880" y="3313116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6465" y="2177100"/>
            <a:ext cx="288328" cy="34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8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097827" y="495300"/>
            <a:ext cx="80627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96474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47699" y="-76200"/>
            <a:ext cx="83439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 Tìm đường xe đi đến trạm xăng.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324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75291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888208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5534821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6" y="91202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4" y="2952750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95910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6010" y="394335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1880" y="3313116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6465" y="2177100"/>
            <a:ext cx="288328" cy="34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3317" y="1285253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70" y="350140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4241" y="374191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35" y="4451706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3634" y="4228478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5986" y="1410497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4846" y="1230031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30" y="888208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4683" y="115632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65" y="307595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2117" y="334265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80">
            <a:off x="7547138" y="470179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7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8386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2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469 L 0.00295 0.40834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2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3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4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0.00216 L 0.06215 0.004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4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6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3981 L -0.00156 0.0935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6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7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8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4.81481E-6 L 0.25538 -0.00462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8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9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1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235 L 0.0033 -0.5268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1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11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12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5679E-6 L -0.15399 -0.00618 " pathEditMode="relative" rAng="0" ptsTypes="AA">
                                      <p:cBhvr>
                                        <p:cTn id="72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12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13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14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988 L -0.00278 -0.040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14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1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650"/>
                            </p:stCondLst>
                            <p:childTnLst>
                              <p:par>
                                <p:cTn id="9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48 L 0.20885 -0.0018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65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66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67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139 0.3299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67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68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690"/>
                            </p:stCondLst>
                            <p:childTnLst>
                              <p:par>
                                <p:cTn id="1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8.64198E-7 L 0.12379 -0.0040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69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7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2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128 0.1663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2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21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146</Words>
  <Application>Microsoft Office PowerPoint</Application>
  <PresentationFormat>On-screen Show (16:9)</PresentationFormat>
  <Paragraphs>38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126</cp:revision>
  <dcterms:created xsi:type="dcterms:W3CDTF">2021-01-09T02:19:28Z</dcterms:created>
  <dcterms:modified xsi:type="dcterms:W3CDTF">2021-01-15T12:56:34Z</dcterms:modified>
</cp:coreProperties>
</file>