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2" r:id="rId2"/>
    <p:sldId id="273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12" r:id="rId16"/>
    <p:sldId id="314" r:id="rId17"/>
    <p:sldId id="315" r:id="rId18"/>
    <p:sldId id="316" r:id="rId19"/>
    <p:sldId id="317" r:id="rId20"/>
    <p:sldId id="318" r:id="rId21"/>
    <p:sldId id="305" r:id="rId22"/>
    <p:sldId id="319" r:id="rId23"/>
    <p:sldId id="307" r:id="rId24"/>
    <p:sldId id="308" r:id="rId25"/>
    <p:sldId id="311" r:id="rId26"/>
  </p:sldIdLst>
  <p:sldSz cx="9144000" cy="5143500" type="screen16x9"/>
  <p:notesSz cx="6858000" cy="9144000"/>
  <p:defaultTextStyle>
    <a:defPPr>
      <a:defRPr lang="en-US"/>
    </a:defPPr>
    <a:lvl1pPr marL="0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5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7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69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1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53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45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38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7FF"/>
    <a:srgbClr val="FFE79B"/>
    <a:srgbClr val="FFD3A7"/>
    <a:srgbClr val="C86400"/>
    <a:srgbClr val="BDEEFF"/>
    <a:srgbClr val="DFFB9F"/>
    <a:srgbClr val="FFDC6D"/>
    <a:srgbClr val="D2FA7A"/>
    <a:srgbClr val="79DCFF"/>
    <a:srgbClr val="FFE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9" autoAdjust="0"/>
    <p:restoredTop sz="90391" autoAdjust="0"/>
  </p:normalViewPr>
  <p:slideViewPr>
    <p:cSldViewPr>
      <p:cViewPr>
        <p:scale>
          <a:sx n="75" d="100"/>
          <a:sy n="75" d="100"/>
        </p:scale>
        <p:origin x="-1482" y="-3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D000-5AD8-4E04-ADAF-25AEFAEEDEE5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E91-0332-46B7-84BF-5D284560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5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7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69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61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53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45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38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7497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GV giáo</a:t>
            </a:r>
            <a:r>
              <a:rPr lang="en-US" baseline="0" smtClean="0"/>
              <a:t> dục thêm BVMT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7821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577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306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gc0ca46d13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9" name="Google Shape;3669;gc0ca46d13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toa tàu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27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ô vuông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44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Bài</a:t>
            </a:r>
            <a:r>
              <a:rPr lang="en-US" baseline="0" smtClean="0"/>
              <a:t> học khá dài nên củng cố GV linh động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3781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42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GV giáo</a:t>
            </a:r>
            <a:r>
              <a:rPr lang="en-US" baseline="0" smtClean="0"/>
              <a:t> dục thêm: Trồng cây và hoa trong vườn nhà sẽ làm vườn – nhà đẹp hơn, góp phần bảo vệ MT.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07326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2241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118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200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984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2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5" indent="0">
              <a:buNone/>
              <a:defRPr sz="1800" b="1"/>
            </a:lvl3pPr>
            <a:lvl4pPr marL="1371277" indent="0">
              <a:buNone/>
              <a:defRPr sz="1600" b="1"/>
            </a:lvl4pPr>
            <a:lvl5pPr marL="1828369" indent="0">
              <a:buNone/>
              <a:defRPr sz="1600" b="1"/>
            </a:lvl5pPr>
            <a:lvl6pPr marL="2285461" indent="0">
              <a:buNone/>
              <a:defRPr sz="1600" b="1"/>
            </a:lvl6pPr>
            <a:lvl7pPr marL="2742553" indent="0">
              <a:buNone/>
              <a:defRPr sz="1600" b="1"/>
            </a:lvl7pPr>
            <a:lvl8pPr marL="3199645" indent="0">
              <a:buNone/>
              <a:defRPr sz="1600" b="1"/>
            </a:lvl8pPr>
            <a:lvl9pPr marL="36567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5" indent="0">
              <a:buNone/>
              <a:defRPr sz="1800" b="1"/>
            </a:lvl3pPr>
            <a:lvl4pPr marL="1371277" indent="0">
              <a:buNone/>
              <a:defRPr sz="1600" b="1"/>
            </a:lvl4pPr>
            <a:lvl5pPr marL="1828369" indent="0">
              <a:buNone/>
              <a:defRPr sz="1600" b="1"/>
            </a:lvl5pPr>
            <a:lvl6pPr marL="2285461" indent="0">
              <a:buNone/>
              <a:defRPr sz="1600" b="1"/>
            </a:lvl6pPr>
            <a:lvl7pPr marL="2742553" indent="0">
              <a:buNone/>
              <a:defRPr sz="1600" b="1"/>
            </a:lvl7pPr>
            <a:lvl8pPr marL="3199645" indent="0">
              <a:buNone/>
              <a:defRPr sz="1600" b="1"/>
            </a:lvl8pPr>
            <a:lvl9pPr marL="36567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2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5" indent="0">
              <a:buNone/>
              <a:defRPr sz="1000"/>
            </a:lvl3pPr>
            <a:lvl4pPr marL="1371277" indent="0">
              <a:buNone/>
              <a:defRPr sz="900"/>
            </a:lvl4pPr>
            <a:lvl5pPr marL="1828369" indent="0">
              <a:buNone/>
              <a:defRPr sz="900"/>
            </a:lvl5pPr>
            <a:lvl6pPr marL="2285461" indent="0">
              <a:buNone/>
              <a:defRPr sz="900"/>
            </a:lvl6pPr>
            <a:lvl7pPr marL="2742553" indent="0">
              <a:buNone/>
              <a:defRPr sz="900"/>
            </a:lvl7pPr>
            <a:lvl8pPr marL="3199645" indent="0">
              <a:buNone/>
              <a:defRPr sz="900"/>
            </a:lvl8pPr>
            <a:lvl9pPr marL="36567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5" indent="0">
              <a:buNone/>
              <a:defRPr sz="2400"/>
            </a:lvl3pPr>
            <a:lvl4pPr marL="1371277" indent="0">
              <a:buNone/>
              <a:defRPr sz="2000"/>
            </a:lvl4pPr>
            <a:lvl5pPr marL="1828369" indent="0">
              <a:buNone/>
              <a:defRPr sz="2000"/>
            </a:lvl5pPr>
            <a:lvl6pPr marL="2285461" indent="0">
              <a:buNone/>
              <a:defRPr sz="2000"/>
            </a:lvl6pPr>
            <a:lvl7pPr marL="2742553" indent="0">
              <a:buNone/>
              <a:defRPr sz="2000"/>
            </a:lvl7pPr>
            <a:lvl8pPr marL="3199645" indent="0">
              <a:buNone/>
              <a:defRPr sz="2000"/>
            </a:lvl8pPr>
            <a:lvl9pPr marL="365673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5" indent="0">
              <a:buNone/>
              <a:defRPr sz="1000"/>
            </a:lvl3pPr>
            <a:lvl4pPr marL="1371277" indent="0">
              <a:buNone/>
              <a:defRPr sz="900"/>
            </a:lvl4pPr>
            <a:lvl5pPr marL="1828369" indent="0">
              <a:buNone/>
              <a:defRPr sz="900"/>
            </a:lvl5pPr>
            <a:lvl6pPr marL="2285461" indent="0">
              <a:buNone/>
              <a:defRPr sz="900"/>
            </a:lvl6pPr>
            <a:lvl7pPr marL="2742553" indent="0">
              <a:buNone/>
              <a:defRPr sz="900"/>
            </a:lvl7pPr>
            <a:lvl8pPr marL="3199645" indent="0">
              <a:buNone/>
              <a:defRPr sz="900"/>
            </a:lvl8pPr>
            <a:lvl9pPr marL="36567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9" tIns="45709" rIns="91419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9" tIns="45709" rIns="91419" bIns="457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9" indent="-342819" algn="l" defTabSz="91418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5682" algn="l" defTabSz="91418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31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23" indent="-228546" algn="l" defTabSz="91418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15" indent="-228546" algn="l" defTabSz="91418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07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98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1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84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5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7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9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1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3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45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38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slide" Target="slide2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image" Target="../media/image24.png"/><Relationship Id="rId1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4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1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r>
              <a:rPr lang="en-US" sz="115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0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2552700" y="3002459"/>
            <a:ext cx="3886200" cy="202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517651"/>
            <a:ext cx="10821761" cy="2294571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22525" y="1707000"/>
            <a:ext cx="10897961" cy="1913677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" name="Group 2"/>
          <p:cNvGrpSpPr/>
          <p:nvPr/>
        </p:nvGrpSpPr>
        <p:grpSpPr>
          <a:xfrm>
            <a:off x="4260204" y="2188018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66989" y="3253690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765383" y="3241691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100" name="Group 99"/>
          <p:cNvGrpSpPr/>
          <p:nvPr/>
        </p:nvGrpSpPr>
        <p:grpSpPr>
          <a:xfrm flipH="1">
            <a:off x="5231150" y="2345920"/>
            <a:ext cx="976143" cy="522270"/>
            <a:chOff x="-1080918" y="1319293"/>
            <a:chExt cx="976143" cy="522270"/>
          </a:xfrm>
        </p:grpSpPr>
        <p:grpSp>
          <p:nvGrpSpPr>
            <p:cNvPr id="101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0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131" name="Group 130"/>
          <p:cNvGrpSpPr/>
          <p:nvPr/>
        </p:nvGrpSpPr>
        <p:grpSpPr>
          <a:xfrm rot="16200000" flipH="1">
            <a:off x="3584778" y="2296118"/>
            <a:ext cx="976143" cy="522270"/>
            <a:chOff x="-1080918" y="1319293"/>
            <a:chExt cx="976143" cy="522270"/>
          </a:xfrm>
        </p:grpSpPr>
        <p:grpSp>
          <p:nvGrpSpPr>
            <p:cNvPr id="13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34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162" name="Group 161"/>
          <p:cNvGrpSpPr/>
          <p:nvPr/>
        </p:nvGrpSpPr>
        <p:grpSpPr>
          <a:xfrm>
            <a:off x="3607697" y="3287519"/>
            <a:ext cx="976143" cy="522270"/>
            <a:chOff x="-1080918" y="1319293"/>
            <a:chExt cx="976143" cy="522270"/>
          </a:xfrm>
        </p:grpSpPr>
        <p:grpSp>
          <p:nvGrpSpPr>
            <p:cNvPr id="163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65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69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23457E-7 L -0.18003 -0.009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-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58025E-6 L 0.01007 0.1617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8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09323 0.006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60838" y="3008823"/>
            <a:ext cx="1654417" cy="1826622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743" name="Snip Diagonal Corner Rectangle 742"/>
          <p:cNvSpPr/>
          <p:nvPr/>
        </p:nvSpPr>
        <p:spPr>
          <a:xfrm>
            <a:off x="254290" y="45837"/>
            <a:ext cx="8701082" cy="1501344"/>
          </a:xfrm>
          <a:prstGeom prst="snip2DiagRect">
            <a:avLst/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lIns="91416" tIns="45707" rIns="91416" bIns="45707" rtlCol="0" anchor="ctr"/>
          <a:lstStyle/>
          <a:p>
            <a:pPr lvl="0" algn="ctr">
              <a:buClrTx/>
              <a:defRPr/>
            </a:pPr>
            <a:endParaRPr lang="vi-VN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5" name="Group 264"/>
          <p:cNvGrpSpPr/>
          <p:nvPr/>
        </p:nvGrpSpPr>
        <p:grpSpPr>
          <a:xfrm>
            <a:off x="85395" y="3396110"/>
            <a:ext cx="1093832" cy="1564709"/>
            <a:chOff x="3348641" y="621811"/>
            <a:chExt cx="1410561" cy="1927234"/>
          </a:xfrm>
        </p:grpSpPr>
        <p:grpSp>
          <p:nvGrpSpPr>
            <p:cNvPr id="268" name="Group 267"/>
            <p:cNvGrpSpPr/>
            <p:nvPr/>
          </p:nvGrpSpPr>
          <p:grpSpPr>
            <a:xfrm>
              <a:off x="3383725" y="621811"/>
              <a:ext cx="1375477" cy="1927234"/>
              <a:chOff x="1749840" y="2676726"/>
              <a:chExt cx="1375477" cy="1927234"/>
            </a:xfrm>
          </p:grpSpPr>
          <p:pic>
            <p:nvPicPr>
              <p:cNvPr id="270" name="Picture 26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8776" y="3450691"/>
                <a:ext cx="173476" cy="99268"/>
              </a:xfrm>
              <a:prstGeom prst="rect">
                <a:avLst/>
              </a:prstGeom>
            </p:spPr>
          </p:pic>
          <p:sp>
            <p:nvSpPr>
              <p:cNvPr id="271" name="Google Shape;3702;p78"/>
              <p:cNvSpPr/>
              <p:nvPr/>
            </p:nvSpPr>
            <p:spPr>
              <a:xfrm>
                <a:off x="1762268" y="3666934"/>
                <a:ext cx="43732" cy="36841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2994" extrusionOk="0">
                    <a:moveTo>
                      <a:pt x="3030" y="0"/>
                    </a:moveTo>
                    <a:lnTo>
                      <a:pt x="1" y="1443"/>
                    </a:lnTo>
                    <a:lnTo>
                      <a:pt x="91" y="2994"/>
                    </a:lnTo>
                    <a:cubicBezTo>
                      <a:pt x="91" y="2994"/>
                      <a:pt x="3553" y="2435"/>
                      <a:pt x="3535" y="2363"/>
                    </a:cubicBezTo>
                    <a:cubicBezTo>
                      <a:pt x="3535" y="2272"/>
                      <a:pt x="3030" y="0"/>
                      <a:pt x="303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2" name="Google Shape;3704;p78"/>
              <p:cNvSpPr/>
              <p:nvPr/>
            </p:nvSpPr>
            <p:spPr>
              <a:xfrm>
                <a:off x="1878488" y="4114467"/>
                <a:ext cx="203303" cy="451052"/>
              </a:xfrm>
              <a:custGeom>
                <a:avLst/>
                <a:gdLst/>
                <a:ahLst/>
                <a:cxnLst/>
                <a:rect l="l" t="t" r="r" b="b"/>
                <a:pathLst>
                  <a:path w="16522" h="36656" extrusionOk="0">
                    <a:moveTo>
                      <a:pt x="12573" y="1"/>
                    </a:moveTo>
                    <a:lnTo>
                      <a:pt x="5937" y="32278"/>
                    </a:lnTo>
                    <a:lnTo>
                      <a:pt x="3322" y="31737"/>
                    </a:lnTo>
                    <a:cubicBezTo>
                      <a:pt x="3164" y="31705"/>
                      <a:pt x="3011" y="31689"/>
                      <a:pt x="2866" y="31689"/>
                    </a:cubicBezTo>
                    <a:cubicBezTo>
                      <a:pt x="676" y="31689"/>
                      <a:pt x="1" y="35160"/>
                      <a:pt x="2385" y="35650"/>
                    </a:cubicBezTo>
                    <a:lnTo>
                      <a:pt x="7037" y="36606"/>
                    </a:lnTo>
                    <a:cubicBezTo>
                      <a:pt x="7186" y="36639"/>
                      <a:pt x="7338" y="36656"/>
                      <a:pt x="7488" y="36656"/>
                    </a:cubicBezTo>
                    <a:cubicBezTo>
                      <a:pt x="8393" y="36656"/>
                      <a:pt x="9268" y="36070"/>
                      <a:pt x="9453" y="35127"/>
                    </a:cubicBezTo>
                    <a:lnTo>
                      <a:pt x="16522" y="668"/>
                    </a:lnTo>
                    <a:cubicBezTo>
                      <a:pt x="15169" y="668"/>
                      <a:pt x="13835" y="434"/>
                      <a:pt x="12573" y="1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Google Shape;3705;p78"/>
              <p:cNvSpPr/>
              <p:nvPr/>
            </p:nvSpPr>
            <p:spPr>
              <a:xfrm>
                <a:off x="2154785" y="4136665"/>
                <a:ext cx="132500" cy="434699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27" extrusionOk="0">
                    <a:moveTo>
                      <a:pt x="0" y="0"/>
                    </a:moveTo>
                    <a:lnTo>
                      <a:pt x="1317" y="33449"/>
                    </a:lnTo>
                    <a:cubicBezTo>
                      <a:pt x="1370" y="34560"/>
                      <a:pt x="2370" y="35326"/>
                      <a:pt x="3409" y="35326"/>
                    </a:cubicBezTo>
                    <a:cubicBezTo>
                      <a:pt x="3433" y="35326"/>
                      <a:pt x="3457" y="35326"/>
                      <a:pt x="3481" y="35325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lnTo>
                      <a:pt x="5266" y="31232"/>
                    </a:lnTo>
                    <a:lnTo>
                      <a:pt x="4040" y="307"/>
                    </a:lnTo>
                    <a:cubicBezTo>
                      <a:pt x="3661" y="343"/>
                      <a:pt x="3264" y="361"/>
                      <a:pt x="2885" y="361"/>
                    </a:cubicBezTo>
                    <a:cubicBezTo>
                      <a:pt x="1912" y="361"/>
                      <a:pt x="938" y="235"/>
                      <a:pt x="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4" name="Google Shape;3706;p78"/>
              <p:cNvSpPr/>
              <p:nvPr/>
            </p:nvSpPr>
            <p:spPr>
              <a:xfrm>
                <a:off x="1878488" y="4114246"/>
                <a:ext cx="179345" cy="451544"/>
              </a:xfrm>
              <a:custGeom>
                <a:avLst/>
                <a:gdLst/>
                <a:ahLst/>
                <a:cxnLst/>
                <a:rect l="l" t="t" r="r" b="b"/>
                <a:pathLst>
                  <a:path w="14575" h="36696" extrusionOk="0">
                    <a:moveTo>
                      <a:pt x="12573" y="1"/>
                    </a:moveTo>
                    <a:lnTo>
                      <a:pt x="5937" y="32296"/>
                    </a:lnTo>
                    <a:lnTo>
                      <a:pt x="3322" y="31755"/>
                    </a:lnTo>
                    <a:cubicBezTo>
                      <a:pt x="3164" y="31723"/>
                      <a:pt x="3011" y="31707"/>
                      <a:pt x="2866" y="31707"/>
                    </a:cubicBezTo>
                    <a:cubicBezTo>
                      <a:pt x="676" y="31707"/>
                      <a:pt x="1" y="35178"/>
                      <a:pt x="2385" y="35668"/>
                    </a:cubicBezTo>
                    <a:lnTo>
                      <a:pt x="7037" y="36624"/>
                    </a:lnTo>
                    <a:cubicBezTo>
                      <a:pt x="7248" y="36671"/>
                      <a:pt x="7341" y="36696"/>
                      <a:pt x="7357" y="36696"/>
                    </a:cubicBezTo>
                    <a:cubicBezTo>
                      <a:pt x="7418" y="36696"/>
                      <a:pt x="6273" y="36312"/>
                      <a:pt x="6460" y="35434"/>
                    </a:cubicBezTo>
                    <a:cubicBezTo>
                      <a:pt x="8804" y="23947"/>
                      <a:pt x="12212" y="12912"/>
                      <a:pt x="14574" y="1425"/>
                    </a:cubicBezTo>
                    <a:lnTo>
                      <a:pt x="14574" y="1425"/>
                    </a:lnTo>
                    <a:cubicBezTo>
                      <a:pt x="14310" y="1506"/>
                      <a:pt x="14107" y="1541"/>
                      <a:pt x="13949" y="1541"/>
                    </a:cubicBezTo>
                    <a:cubicBezTo>
                      <a:pt x="13044" y="1541"/>
                      <a:pt x="13633" y="385"/>
                      <a:pt x="12573" y="1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5" name="Google Shape;3707;p78"/>
              <p:cNvSpPr/>
              <p:nvPr/>
            </p:nvSpPr>
            <p:spPr>
              <a:xfrm>
                <a:off x="2154785" y="4136665"/>
                <a:ext cx="132500" cy="434490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10" extrusionOk="0">
                    <a:moveTo>
                      <a:pt x="0" y="0"/>
                    </a:moveTo>
                    <a:lnTo>
                      <a:pt x="1335" y="33449"/>
                    </a:lnTo>
                    <a:cubicBezTo>
                      <a:pt x="1370" y="34548"/>
                      <a:pt x="2349" y="35309"/>
                      <a:pt x="3376" y="35309"/>
                    </a:cubicBezTo>
                    <a:cubicBezTo>
                      <a:pt x="3411" y="35309"/>
                      <a:pt x="3446" y="35309"/>
                      <a:pt x="3481" y="35307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cubicBezTo>
                      <a:pt x="7033" y="31159"/>
                      <a:pt x="3751" y="31538"/>
                      <a:pt x="2849" y="31574"/>
                    </a:cubicBezTo>
                    <a:cubicBezTo>
                      <a:pt x="2453" y="21278"/>
                      <a:pt x="3282" y="10657"/>
                      <a:pt x="2885" y="361"/>
                    </a:cubicBezTo>
                    <a:cubicBezTo>
                      <a:pt x="1912" y="343"/>
                      <a:pt x="956" y="216"/>
                      <a:pt x="0" y="0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6" name="Google Shape;3708;p78"/>
              <p:cNvSpPr/>
              <p:nvPr/>
            </p:nvSpPr>
            <p:spPr>
              <a:xfrm>
                <a:off x="1826623" y="4544699"/>
                <a:ext cx="524316" cy="59261"/>
              </a:xfrm>
              <a:custGeom>
                <a:avLst/>
                <a:gdLst/>
                <a:ahLst/>
                <a:cxnLst/>
                <a:rect l="l" t="t" r="r" b="b"/>
                <a:pathLst>
                  <a:path w="42610" h="4816" extrusionOk="0">
                    <a:moveTo>
                      <a:pt x="21314" y="1"/>
                    </a:moveTo>
                    <a:cubicBezTo>
                      <a:pt x="9539" y="1"/>
                      <a:pt x="0" y="1083"/>
                      <a:pt x="0" y="2399"/>
                    </a:cubicBezTo>
                    <a:cubicBezTo>
                      <a:pt x="0" y="3734"/>
                      <a:pt x="9539" y="4816"/>
                      <a:pt x="21314" y="4816"/>
                    </a:cubicBezTo>
                    <a:cubicBezTo>
                      <a:pt x="33071" y="4816"/>
                      <a:pt x="42610" y="3734"/>
                      <a:pt x="42610" y="2399"/>
                    </a:cubicBezTo>
                    <a:cubicBezTo>
                      <a:pt x="42610" y="1083"/>
                      <a:pt x="33071" y="1"/>
                      <a:pt x="21314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7" name="Google Shape;3709;p78"/>
              <p:cNvSpPr/>
              <p:nvPr/>
            </p:nvSpPr>
            <p:spPr>
              <a:xfrm>
                <a:off x="1877246" y="4336129"/>
                <a:ext cx="159067" cy="230953"/>
              </a:xfrm>
              <a:custGeom>
                <a:avLst/>
                <a:gdLst/>
                <a:ahLst/>
                <a:cxnLst/>
                <a:rect l="l" t="t" r="r" b="b"/>
                <a:pathLst>
                  <a:path w="12927" h="18769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lnTo>
                      <a:pt x="7372" y="18736"/>
                    </a:lnTo>
                    <a:cubicBezTo>
                      <a:pt x="7493" y="18758"/>
                      <a:pt x="7613" y="18768"/>
                      <a:pt x="7732" y="18768"/>
                    </a:cubicBezTo>
                    <a:cubicBezTo>
                      <a:pt x="8699" y="18768"/>
                      <a:pt x="9578" y="18075"/>
                      <a:pt x="9771" y="17095"/>
                    </a:cubicBezTo>
                    <a:lnTo>
                      <a:pt x="12926" y="289"/>
                    </a:lnTo>
                    <a:lnTo>
                      <a:pt x="12926" y="289"/>
                    </a:lnTo>
                    <a:cubicBezTo>
                      <a:pt x="12472" y="347"/>
                      <a:pt x="12017" y="376"/>
                      <a:pt x="11564" y="376"/>
                    </a:cubicBezTo>
                    <a:cubicBezTo>
                      <a:pt x="10884" y="376"/>
                      <a:pt x="10207" y="311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8" name="Google Shape;3710;p78"/>
              <p:cNvSpPr/>
              <p:nvPr/>
            </p:nvSpPr>
            <p:spPr>
              <a:xfrm>
                <a:off x="2163878" y="4337471"/>
                <a:ext cx="130704" cy="234989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19097" extrusionOk="0">
                    <a:moveTo>
                      <a:pt x="1" y="0"/>
                    </a:moveTo>
                    <a:lnTo>
                      <a:pt x="379" y="17094"/>
                    </a:lnTo>
                    <a:cubicBezTo>
                      <a:pt x="415" y="18201"/>
                      <a:pt x="1335" y="19096"/>
                      <a:pt x="2456" y="19096"/>
                    </a:cubicBezTo>
                    <a:cubicBezTo>
                      <a:pt x="2467" y="19096"/>
                      <a:pt x="2478" y="19096"/>
                      <a:pt x="2489" y="19096"/>
                    </a:cubicBezTo>
                    <a:lnTo>
                      <a:pt x="7322" y="18988"/>
                    </a:lnTo>
                    <a:cubicBezTo>
                      <a:pt x="9972" y="18934"/>
                      <a:pt x="10622" y="14985"/>
                      <a:pt x="7845" y="14840"/>
                    </a:cubicBezTo>
                    <a:lnTo>
                      <a:pt x="4509" y="14588"/>
                    </a:lnTo>
                    <a:lnTo>
                      <a:pt x="4112" y="397"/>
                    </a:lnTo>
                    <a:cubicBezTo>
                      <a:pt x="3860" y="415"/>
                      <a:pt x="3607" y="451"/>
                      <a:pt x="3355" y="451"/>
                    </a:cubicBezTo>
                    <a:cubicBezTo>
                      <a:pt x="3292" y="452"/>
                      <a:pt x="3229" y="452"/>
                      <a:pt x="3166" y="452"/>
                    </a:cubicBezTo>
                    <a:cubicBezTo>
                      <a:pt x="2093" y="452"/>
                      <a:pt x="1023" y="307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9" name="Google Shape;3711;p78"/>
              <p:cNvSpPr/>
              <p:nvPr/>
            </p:nvSpPr>
            <p:spPr>
              <a:xfrm>
                <a:off x="1877246" y="4336129"/>
                <a:ext cx="131553" cy="21966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17852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cubicBezTo>
                      <a:pt x="2612" y="17835"/>
                      <a:pt x="2930" y="17852"/>
                      <a:pt x="3390" y="17852"/>
                    </a:cubicBezTo>
                    <a:cubicBezTo>
                      <a:pt x="4560" y="17852"/>
                      <a:pt x="6653" y="17740"/>
                      <a:pt x="6795" y="16951"/>
                    </a:cubicBezTo>
                    <a:lnTo>
                      <a:pt x="10690" y="398"/>
                    </a:lnTo>
                    <a:lnTo>
                      <a:pt x="10690" y="398"/>
                    </a:lnTo>
                    <a:cubicBezTo>
                      <a:pt x="10378" y="438"/>
                      <a:pt x="10240" y="456"/>
                      <a:pt x="10179" y="456"/>
                    </a:cubicBezTo>
                    <a:cubicBezTo>
                      <a:pt x="10020" y="456"/>
                      <a:pt x="10368" y="337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0" name="Google Shape;3712;p78"/>
              <p:cNvSpPr/>
              <p:nvPr/>
            </p:nvSpPr>
            <p:spPr>
              <a:xfrm>
                <a:off x="2163878" y="4337471"/>
                <a:ext cx="130925" cy="234976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19096" extrusionOk="0">
                    <a:moveTo>
                      <a:pt x="1" y="0"/>
                    </a:moveTo>
                    <a:lnTo>
                      <a:pt x="397" y="17076"/>
                    </a:lnTo>
                    <a:cubicBezTo>
                      <a:pt x="415" y="18212"/>
                      <a:pt x="1353" y="19096"/>
                      <a:pt x="2489" y="19096"/>
                    </a:cubicBezTo>
                    <a:lnTo>
                      <a:pt x="7340" y="18988"/>
                    </a:lnTo>
                    <a:cubicBezTo>
                      <a:pt x="9972" y="18916"/>
                      <a:pt x="10640" y="14985"/>
                      <a:pt x="7845" y="14840"/>
                    </a:cubicBezTo>
                    <a:lnTo>
                      <a:pt x="7845" y="14840"/>
                    </a:lnTo>
                    <a:lnTo>
                      <a:pt x="5356" y="17149"/>
                    </a:lnTo>
                    <a:lnTo>
                      <a:pt x="2183" y="17744"/>
                    </a:lnTo>
                    <a:cubicBezTo>
                      <a:pt x="2182" y="17744"/>
                      <a:pt x="2182" y="17744"/>
                      <a:pt x="2182" y="17744"/>
                    </a:cubicBezTo>
                    <a:cubicBezTo>
                      <a:pt x="1931" y="17744"/>
                      <a:pt x="2453" y="469"/>
                      <a:pt x="2183" y="469"/>
                    </a:cubicBezTo>
                    <a:cubicBezTo>
                      <a:pt x="2130" y="470"/>
                      <a:pt x="2079" y="470"/>
                      <a:pt x="2031" y="470"/>
                    </a:cubicBezTo>
                    <a:cubicBezTo>
                      <a:pt x="1029" y="470"/>
                      <a:pt x="1016" y="293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1" name="Google Shape;3713;p78"/>
              <p:cNvSpPr/>
              <p:nvPr/>
            </p:nvSpPr>
            <p:spPr>
              <a:xfrm>
                <a:off x="2168320" y="4516742"/>
                <a:ext cx="136019" cy="56160"/>
              </a:xfrm>
              <a:custGeom>
                <a:avLst/>
                <a:gdLst/>
                <a:ahLst/>
                <a:cxnLst/>
                <a:rect l="l" t="t" r="r" b="b"/>
                <a:pathLst>
                  <a:path w="11054" h="4564" extrusionOk="0">
                    <a:moveTo>
                      <a:pt x="4544" y="1"/>
                    </a:moveTo>
                    <a:lnTo>
                      <a:pt x="4454" y="1714"/>
                    </a:lnTo>
                    <a:lnTo>
                      <a:pt x="0" y="1804"/>
                    </a:lnTo>
                    <a:lnTo>
                      <a:pt x="72" y="4563"/>
                    </a:lnTo>
                    <a:lnTo>
                      <a:pt x="10910" y="4311"/>
                    </a:lnTo>
                    <a:cubicBezTo>
                      <a:pt x="11054" y="1462"/>
                      <a:pt x="9467" y="560"/>
                      <a:pt x="7736" y="344"/>
                    </a:cubicBezTo>
                    <a:lnTo>
                      <a:pt x="45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2" name="Google Shape;3714;p78"/>
              <p:cNvSpPr/>
              <p:nvPr/>
            </p:nvSpPr>
            <p:spPr>
              <a:xfrm>
                <a:off x="1996579" y="4011068"/>
                <a:ext cx="236539" cy="169760"/>
              </a:xfrm>
              <a:custGeom>
                <a:avLst/>
                <a:gdLst/>
                <a:ahLst/>
                <a:cxnLst/>
                <a:rect l="l" t="t" r="r" b="b"/>
                <a:pathLst>
                  <a:path w="19223" h="13796" extrusionOk="0">
                    <a:moveTo>
                      <a:pt x="18934" y="1"/>
                    </a:moveTo>
                    <a:lnTo>
                      <a:pt x="1443" y="1534"/>
                    </a:lnTo>
                    <a:lnTo>
                      <a:pt x="1" y="13795"/>
                    </a:lnTo>
                    <a:lnTo>
                      <a:pt x="7484" y="13795"/>
                    </a:lnTo>
                    <a:lnTo>
                      <a:pt x="8458" y="7773"/>
                    </a:lnTo>
                    <a:lnTo>
                      <a:pt x="11289" y="7773"/>
                    </a:lnTo>
                    <a:lnTo>
                      <a:pt x="11289" y="13795"/>
                    </a:lnTo>
                    <a:lnTo>
                      <a:pt x="19223" y="13795"/>
                    </a:lnTo>
                    <a:lnTo>
                      <a:pt x="18934" y="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3" name="Google Shape;3715;p78"/>
              <p:cNvSpPr/>
              <p:nvPr/>
            </p:nvSpPr>
            <p:spPr>
              <a:xfrm>
                <a:off x="1996579" y="4027495"/>
                <a:ext cx="65696" cy="153333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12461" extrusionOk="0">
                    <a:moveTo>
                      <a:pt x="3589" y="0"/>
                    </a:moveTo>
                    <a:lnTo>
                      <a:pt x="1443" y="199"/>
                    </a:lnTo>
                    <a:lnTo>
                      <a:pt x="1" y="12460"/>
                    </a:lnTo>
                    <a:lnTo>
                      <a:pt x="3986" y="12460"/>
                    </a:lnTo>
                    <a:lnTo>
                      <a:pt x="5338" y="920"/>
                    </a:lnTo>
                    <a:cubicBezTo>
                      <a:pt x="4725" y="668"/>
                      <a:pt x="4130" y="361"/>
                      <a:pt x="3589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4" name="Google Shape;3716;p78"/>
              <p:cNvSpPr/>
              <p:nvPr/>
            </p:nvSpPr>
            <p:spPr>
              <a:xfrm>
                <a:off x="2127714" y="4106703"/>
                <a:ext cx="27083" cy="74125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6024" extrusionOk="0">
                    <a:moveTo>
                      <a:pt x="632" y="1"/>
                    </a:moveTo>
                    <a:lnTo>
                      <a:pt x="0" y="6023"/>
                    </a:lnTo>
                    <a:lnTo>
                      <a:pt x="1930" y="6023"/>
                    </a:lnTo>
                    <a:lnTo>
                      <a:pt x="22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5" name="Google Shape;3717;p78"/>
              <p:cNvSpPr/>
              <p:nvPr/>
            </p:nvSpPr>
            <p:spPr>
              <a:xfrm>
                <a:off x="1996579" y="3700219"/>
                <a:ext cx="167311" cy="149616"/>
              </a:xfrm>
              <a:custGeom>
                <a:avLst/>
                <a:gdLst/>
                <a:ahLst/>
                <a:cxnLst/>
                <a:rect l="l" t="t" r="r" b="b"/>
                <a:pathLst>
                  <a:path w="13597" h="12159" extrusionOk="0">
                    <a:moveTo>
                      <a:pt x="6330" y="0"/>
                    </a:moveTo>
                    <a:lnTo>
                      <a:pt x="3102" y="595"/>
                    </a:lnTo>
                    <a:lnTo>
                      <a:pt x="3841" y="4688"/>
                    </a:lnTo>
                    <a:lnTo>
                      <a:pt x="1" y="5392"/>
                    </a:lnTo>
                    <a:cubicBezTo>
                      <a:pt x="1" y="5392"/>
                      <a:pt x="947" y="12159"/>
                      <a:pt x="6317" y="12159"/>
                    </a:cubicBezTo>
                    <a:cubicBezTo>
                      <a:pt x="6641" y="12159"/>
                      <a:pt x="6982" y="12134"/>
                      <a:pt x="7340" y="12082"/>
                    </a:cubicBezTo>
                    <a:cubicBezTo>
                      <a:pt x="13597" y="11162"/>
                      <a:pt x="11415" y="3535"/>
                      <a:pt x="11415" y="3534"/>
                    </a:cubicBezTo>
                    <a:lnTo>
                      <a:pt x="11415" y="3534"/>
                    </a:lnTo>
                    <a:lnTo>
                      <a:pt x="6726" y="3949"/>
                    </a:lnTo>
                    <a:lnTo>
                      <a:pt x="6330" y="0"/>
                    </a:ln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6" name="Google Shape;3718;p78"/>
              <p:cNvSpPr/>
              <p:nvPr/>
            </p:nvSpPr>
            <p:spPr>
              <a:xfrm>
                <a:off x="1802517" y="3361746"/>
                <a:ext cx="431672" cy="355897"/>
              </a:xfrm>
              <a:custGeom>
                <a:avLst/>
                <a:gdLst/>
                <a:ahLst/>
                <a:cxnLst/>
                <a:rect l="l" t="t" r="r" b="b"/>
                <a:pathLst>
                  <a:path w="35081" h="28923" extrusionOk="0">
                    <a:moveTo>
                      <a:pt x="17734" y="1"/>
                    </a:moveTo>
                    <a:cubicBezTo>
                      <a:pt x="16866" y="1"/>
                      <a:pt x="15986" y="80"/>
                      <a:pt x="15104" y="243"/>
                    </a:cubicBezTo>
                    <a:cubicBezTo>
                      <a:pt x="7675" y="1595"/>
                      <a:pt x="2536" y="8429"/>
                      <a:pt x="3329" y="15949"/>
                    </a:cubicBezTo>
                    <a:cubicBezTo>
                      <a:pt x="3240" y="15940"/>
                      <a:pt x="3151" y="15936"/>
                      <a:pt x="3063" y="15936"/>
                    </a:cubicBezTo>
                    <a:cubicBezTo>
                      <a:pt x="1302" y="15936"/>
                      <a:pt x="0" y="17622"/>
                      <a:pt x="498" y="19357"/>
                    </a:cubicBezTo>
                    <a:cubicBezTo>
                      <a:pt x="839" y="20572"/>
                      <a:pt x="1941" y="21304"/>
                      <a:pt x="3088" y="21304"/>
                    </a:cubicBezTo>
                    <a:cubicBezTo>
                      <a:pt x="3642" y="21304"/>
                      <a:pt x="4206" y="21133"/>
                      <a:pt x="4700" y="20763"/>
                    </a:cubicBezTo>
                    <a:cubicBezTo>
                      <a:pt x="7149" y="25819"/>
                      <a:pt x="12241" y="28923"/>
                      <a:pt x="17722" y="28923"/>
                    </a:cubicBezTo>
                    <a:cubicBezTo>
                      <a:pt x="18497" y="28923"/>
                      <a:pt x="19279" y="28861"/>
                      <a:pt x="20063" y="28733"/>
                    </a:cubicBezTo>
                    <a:cubicBezTo>
                      <a:pt x="26374" y="27687"/>
                      <a:pt x="31261" y="22602"/>
                      <a:pt x="32054" y="16255"/>
                    </a:cubicBezTo>
                    <a:cubicBezTo>
                      <a:pt x="32106" y="16258"/>
                      <a:pt x="32158" y="16259"/>
                      <a:pt x="32209" y="16259"/>
                    </a:cubicBezTo>
                    <a:cubicBezTo>
                      <a:pt x="33798" y="16259"/>
                      <a:pt x="35080" y="14923"/>
                      <a:pt x="34976" y="13316"/>
                    </a:cubicBezTo>
                    <a:cubicBezTo>
                      <a:pt x="34895" y="11825"/>
                      <a:pt x="33648" y="10712"/>
                      <a:pt x="32205" y="10712"/>
                    </a:cubicBezTo>
                    <a:cubicBezTo>
                      <a:pt x="32042" y="10712"/>
                      <a:pt x="31878" y="10726"/>
                      <a:pt x="31712" y="10755"/>
                    </a:cubicBezTo>
                    <a:lnTo>
                      <a:pt x="31676" y="10755"/>
                    </a:lnTo>
                    <a:cubicBezTo>
                      <a:pt x="29976" y="4321"/>
                      <a:pt x="24161" y="1"/>
                      <a:pt x="17734" y="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7" name="Google Shape;3719;p78"/>
              <p:cNvSpPr/>
              <p:nvPr/>
            </p:nvSpPr>
            <p:spPr>
              <a:xfrm>
                <a:off x="1849695" y="3341873"/>
                <a:ext cx="47276" cy="56148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4563" extrusionOk="0">
                    <a:moveTo>
                      <a:pt x="2020" y="0"/>
                    </a:moveTo>
                    <a:lnTo>
                      <a:pt x="1695" y="451"/>
                    </a:lnTo>
                    <a:cubicBezTo>
                      <a:pt x="2453" y="974"/>
                      <a:pt x="2940" y="1786"/>
                      <a:pt x="3084" y="2705"/>
                    </a:cubicBezTo>
                    <a:cubicBezTo>
                      <a:pt x="1930" y="1586"/>
                      <a:pt x="199" y="1569"/>
                      <a:pt x="13" y="1569"/>
                    </a:cubicBezTo>
                    <a:cubicBezTo>
                      <a:pt x="7" y="1569"/>
                      <a:pt x="3" y="1569"/>
                      <a:pt x="0" y="1569"/>
                    </a:cubicBezTo>
                    <a:lnTo>
                      <a:pt x="0" y="2110"/>
                    </a:lnTo>
                    <a:cubicBezTo>
                      <a:pt x="1" y="2110"/>
                      <a:pt x="2" y="2110"/>
                      <a:pt x="5" y="2110"/>
                    </a:cubicBezTo>
                    <a:cubicBezTo>
                      <a:pt x="116" y="2110"/>
                      <a:pt x="2327" y="2127"/>
                      <a:pt x="3174" y="3733"/>
                    </a:cubicBezTo>
                    <a:lnTo>
                      <a:pt x="3625" y="4563"/>
                    </a:lnTo>
                    <a:lnTo>
                      <a:pt x="3697" y="3607"/>
                    </a:lnTo>
                    <a:cubicBezTo>
                      <a:pt x="3697" y="3517"/>
                      <a:pt x="3841" y="1263"/>
                      <a:pt x="20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8" name="Google Shape;3720;p78"/>
              <p:cNvSpPr/>
              <p:nvPr/>
            </p:nvSpPr>
            <p:spPr>
              <a:xfrm>
                <a:off x="1803982" y="3298916"/>
                <a:ext cx="412722" cy="296255"/>
              </a:xfrm>
              <a:custGeom>
                <a:avLst/>
                <a:gdLst/>
                <a:ahLst/>
                <a:cxnLst/>
                <a:rect l="l" t="t" r="r" b="b"/>
                <a:pathLst>
                  <a:path w="33541" h="24076" extrusionOk="0">
                    <a:moveTo>
                      <a:pt x="19957" y="1"/>
                    </a:moveTo>
                    <a:cubicBezTo>
                      <a:pt x="15751" y="1"/>
                      <a:pt x="10840" y="1410"/>
                      <a:pt x="6925" y="6557"/>
                    </a:cubicBezTo>
                    <a:cubicBezTo>
                      <a:pt x="6925" y="6557"/>
                      <a:pt x="6893" y="6555"/>
                      <a:pt x="6833" y="6555"/>
                    </a:cubicBezTo>
                    <a:cubicBezTo>
                      <a:pt x="6172" y="6555"/>
                      <a:pt x="2115" y="6783"/>
                      <a:pt x="758" y="12291"/>
                    </a:cubicBezTo>
                    <a:cubicBezTo>
                      <a:pt x="1" y="15338"/>
                      <a:pt x="416" y="18566"/>
                      <a:pt x="1912" y="21307"/>
                    </a:cubicBezTo>
                    <a:cubicBezTo>
                      <a:pt x="1912" y="21307"/>
                      <a:pt x="2088" y="21261"/>
                      <a:pt x="2350" y="21261"/>
                    </a:cubicBezTo>
                    <a:cubicBezTo>
                      <a:pt x="3042" y="21261"/>
                      <a:pt x="4330" y="21584"/>
                      <a:pt x="4527" y="23940"/>
                    </a:cubicBezTo>
                    <a:cubicBezTo>
                      <a:pt x="4745" y="24038"/>
                      <a:pt x="4936" y="24076"/>
                      <a:pt x="5100" y="24076"/>
                    </a:cubicBezTo>
                    <a:cubicBezTo>
                      <a:pt x="5627" y="24076"/>
                      <a:pt x="5879" y="23687"/>
                      <a:pt x="5879" y="23687"/>
                    </a:cubicBezTo>
                    <a:lnTo>
                      <a:pt x="5284" y="20460"/>
                    </a:lnTo>
                    <a:lnTo>
                      <a:pt x="5284" y="20460"/>
                    </a:lnTo>
                    <a:cubicBezTo>
                      <a:pt x="5284" y="20460"/>
                      <a:pt x="5291" y="20460"/>
                      <a:pt x="5304" y="20460"/>
                    </a:cubicBezTo>
                    <a:cubicBezTo>
                      <a:pt x="5526" y="20460"/>
                      <a:pt x="7547" y="20315"/>
                      <a:pt x="8314" y="15104"/>
                    </a:cubicBezTo>
                    <a:cubicBezTo>
                      <a:pt x="10997" y="18776"/>
                      <a:pt x="14808" y="19174"/>
                      <a:pt x="16335" y="19174"/>
                    </a:cubicBezTo>
                    <a:cubicBezTo>
                      <a:pt x="16757" y="19174"/>
                      <a:pt x="17005" y="19143"/>
                      <a:pt x="17005" y="19143"/>
                    </a:cubicBezTo>
                    <a:cubicBezTo>
                      <a:pt x="17005" y="19143"/>
                      <a:pt x="12226" y="17250"/>
                      <a:pt x="10586" y="15375"/>
                    </a:cubicBezTo>
                    <a:cubicBezTo>
                      <a:pt x="10584" y="15373"/>
                      <a:pt x="10583" y="15372"/>
                      <a:pt x="10583" y="15372"/>
                    </a:cubicBezTo>
                    <a:lnTo>
                      <a:pt x="10583" y="15372"/>
                    </a:lnTo>
                    <a:cubicBezTo>
                      <a:pt x="10623" y="15372"/>
                      <a:pt x="16062" y="18978"/>
                      <a:pt x="20655" y="18978"/>
                    </a:cubicBezTo>
                    <a:cubicBezTo>
                      <a:pt x="21057" y="18978"/>
                      <a:pt x="21453" y="18951"/>
                      <a:pt x="21838" y="18891"/>
                    </a:cubicBezTo>
                    <a:cubicBezTo>
                      <a:pt x="21838" y="18891"/>
                      <a:pt x="21026" y="15302"/>
                      <a:pt x="19061" y="13680"/>
                    </a:cubicBezTo>
                    <a:lnTo>
                      <a:pt x="19061" y="13680"/>
                    </a:lnTo>
                    <a:cubicBezTo>
                      <a:pt x="19061" y="13680"/>
                      <a:pt x="22663" y="15599"/>
                      <a:pt x="26824" y="15599"/>
                    </a:cubicBezTo>
                    <a:cubicBezTo>
                      <a:pt x="27537" y="15599"/>
                      <a:pt x="28266" y="15542"/>
                      <a:pt x="28996" y="15411"/>
                    </a:cubicBezTo>
                    <a:lnTo>
                      <a:pt x="29213" y="19287"/>
                    </a:lnTo>
                    <a:cubicBezTo>
                      <a:pt x="29213" y="19287"/>
                      <a:pt x="29412" y="19430"/>
                      <a:pt x="29717" y="19430"/>
                    </a:cubicBezTo>
                    <a:cubicBezTo>
                      <a:pt x="29956" y="19430"/>
                      <a:pt x="30259" y="19343"/>
                      <a:pt x="30583" y="19035"/>
                    </a:cubicBezTo>
                    <a:cubicBezTo>
                      <a:pt x="29718" y="16006"/>
                      <a:pt x="32296" y="15843"/>
                      <a:pt x="32296" y="15843"/>
                    </a:cubicBezTo>
                    <a:cubicBezTo>
                      <a:pt x="32314" y="15302"/>
                      <a:pt x="32296" y="14761"/>
                      <a:pt x="32224" y="14239"/>
                    </a:cubicBezTo>
                    <a:cubicBezTo>
                      <a:pt x="32693" y="13968"/>
                      <a:pt x="33126" y="13680"/>
                      <a:pt x="33540" y="13337"/>
                    </a:cubicBezTo>
                    <a:cubicBezTo>
                      <a:pt x="33540" y="13337"/>
                      <a:pt x="32044" y="7873"/>
                      <a:pt x="26093" y="4808"/>
                    </a:cubicBezTo>
                    <a:lnTo>
                      <a:pt x="26093" y="4808"/>
                    </a:lnTo>
                    <a:cubicBezTo>
                      <a:pt x="26094" y="4808"/>
                      <a:pt x="31557" y="7260"/>
                      <a:pt x="33540" y="8558"/>
                    </a:cubicBezTo>
                    <a:cubicBezTo>
                      <a:pt x="33540" y="8558"/>
                      <a:pt x="30489" y="2155"/>
                      <a:pt x="22697" y="2155"/>
                    </a:cubicBezTo>
                    <a:cubicBezTo>
                      <a:pt x="22369" y="2155"/>
                      <a:pt x="22032" y="2166"/>
                      <a:pt x="21686" y="2190"/>
                    </a:cubicBezTo>
                    <a:lnTo>
                      <a:pt x="21686" y="2190"/>
                    </a:lnTo>
                    <a:cubicBezTo>
                      <a:pt x="22656" y="2109"/>
                      <a:pt x="24592" y="1973"/>
                      <a:pt x="26569" y="1973"/>
                    </a:cubicBezTo>
                    <a:cubicBezTo>
                      <a:pt x="27432" y="1973"/>
                      <a:pt x="28303" y="1999"/>
                      <a:pt x="29104" y="2067"/>
                    </a:cubicBezTo>
                    <a:cubicBezTo>
                      <a:pt x="29104" y="2067"/>
                      <a:pt x="25048" y="1"/>
                      <a:pt x="19957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" name="Google Shape;3721;p78"/>
              <p:cNvSpPr/>
              <p:nvPr/>
            </p:nvSpPr>
            <p:spPr>
              <a:xfrm>
                <a:off x="1803982" y="3298855"/>
                <a:ext cx="278253" cy="296354"/>
              </a:xfrm>
              <a:custGeom>
                <a:avLst/>
                <a:gdLst/>
                <a:ahLst/>
                <a:cxnLst/>
                <a:rect l="l" t="t" r="r" b="b"/>
                <a:pathLst>
                  <a:path w="22613" h="24084" extrusionOk="0">
                    <a:moveTo>
                      <a:pt x="19960" y="0"/>
                    </a:moveTo>
                    <a:cubicBezTo>
                      <a:pt x="15754" y="0"/>
                      <a:pt x="10843" y="1403"/>
                      <a:pt x="6925" y="6562"/>
                    </a:cubicBezTo>
                    <a:cubicBezTo>
                      <a:pt x="6925" y="6562"/>
                      <a:pt x="6897" y="6560"/>
                      <a:pt x="6844" y="6560"/>
                    </a:cubicBezTo>
                    <a:cubicBezTo>
                      <a:pt x="6217" y="6560"/>
                      <a:pt x="2122" y="6775"/>
                      <a:pt x="758" y="12314"/>
                    </a:cubicBezTo>
                    <a:cubicBezTo>
                      <a:pt x="1" y="15343"/>
                      <a:pt x="397" y="18571"/>
                      <a:pt x="1894" y="21330"/>
                    </a:cubicBezTo>
                    <a:cubicBezTo>
                      <a:pt x="1894" y="21330"/>
                      <a:pt x="2079" y="21281"/>
                      <a:pt x="2352" y="21281"/>
                    </a:cubicBezTo>
                    <a:cubicBezTo>
                      <a:pt x="3052" y="21281"/>
                      <a:pt x="4327" y="21608"/>
                      <a:pt x="4509" y="23945"/>
                    </a:cubicBezTo>
                    <a:cubicBezTo>
                      <a:pt x="4736" y="24045"/>
                      <a:pt x="4932" y="24083"/>
                      <a:pt x="5099" y="24083"/>
                    </a:cubicBezTo>
                    <a:cubicBezTo>
                      <a:pt x="5623" y="24083"/>
                      <a:pt x="5861" y="23710"/>
                      <a:pt x="5861" y="23710"/>
                    </a:cubicBezTo>
                    <a:lnTo>
                      <a:pt x="5284" y="20465"/>
                    </a:lnTo>
                    <a:lnTo>
                      <a:pt x="5284" y="20465"/>
                    </a:lnTo>
                    <a:cubicBezTo>
                      <a:pt x="5284" y="20465"/>
                      <a:pt x="5291" y="20465"/>
                      <a:pt x="5304" y="20465"/>
                    </a:cubicBezTo>
                    <a:cubicBezTo>
                      <a:pt x="5524" y="20465"/>
                      <a:pt x="7530" y="20320"/>
                      <a:pt x="8314" y="15109"/>
                    </a:cubicBezTo>
                    <a:cubicBezTo>
                      <a:pt x="9413" y="16642"/>
                      <a:pt x="10928" y="17814"/>
                      <a:pt x="12695" y="18481"/>
                    </a:cubicBezTo>
                    <a:cubicBezTo>
                      <a:pt x="12479" y="17904"/>
                      <a:pt x="12317" y="17309"/>
                      <a:pt x="12190" y="16696"/>
                    </a:cubicBezTo>
                    <a:cubicBezTo>
                      <a:pt x="11595" y="16317"/>
                      <a:pt x="11054" y="15884"/>
                      <a:pt x="10586" y="15380"/>
                    </a:cubicBezTo>
                    <a:cubicBezTo>
                      <a:pt x="10584" y="15378"/>
                      <a:pt x="10584" y="15377"/>
                      <a:pt x="10584" y="15377"/>
                    </a:cubicBezTo>
                    <a:lnTo>
                      <a:pt x="10584" y="15377"/>
                    </a:lnTo>
                    <a:cubicBezTo>
                      <a:pt x="10601" y="15377"/>
                      <a:pt x="11170" y="15746"/>
                      <a:pt x="12118" y="16263"/>
                    </a:cubicBezTo>
                    <a:cubicBezTo>
                      <a:pt x="10838" y="9140"/>
                      <a:pt x="15490" y="1783"/>
                      <a:pt x="22613" y="179"/>
                    </a:cubicBezTo>
                    <a:cubicBezTo>
                      <a:pt x="21775" y="68"/>
                      <a:pt x="20884" y="0"/>
                      <a:pt x="19960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" name="Google Shape;3722;p78"/>
              <p:cNvSpPr/>
              <p:nvPr/>
            </p:nvSpPr>
            <p:spPr>
              <a:xfrm>
                <a:off x="1971723" y="3728398"/>
                <a:ext cx="169095" cy="129362"/>
              </a:xfrm>
              <a:custGeom>
                <a:avLst/>
                <a:gdLst/>
                <a:ahLst/>
                <a:cxnLst/>
                <a:rect l="l" t="t" r="r" b="b"/>
                <a:pathLst>
                  <a:path w="13742" h="10513" extrusionOk="0">
                    <a:moveTo>
                      <a:pt x="9828" y="0"/>
                    </a:moveTo>
                    <a:lnTo>
                      <a:pt x="7610" y="1407"/>
                    </a:lnTo>
                    <a:lnTo>
                      <a:pt x="2940" y="1605"/>
                    </a:lnTo>
                    <a:lnTo>
                      <a:pt x="1" y="3372"/>
                    </a:lnTo>
                    <a:lnTo>
                      <a:pt x="7935" y="10513"/>
                    </a:lnTo>
                    <a:lnTo>
                      <a:pt x="11181" y="9413"/>
                    </a:lnTo>
                    <a:lnTo>
                      <a:pt x="13741" y="1389"/>
                    </a:lnTo>
                    <a:lnTo>
                      <a:pt x="982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" name="Google Shape;3723;p78"/>
              <p:cNvSpPr/>
              <p:nvPr/>
            </p:nvSpPr>
            <p:spPr>
              <a:xfrm>
                <a:off x="1952208" y="3736384"/>
                <a:ext cx="286460" cy="325209"/>
              </a:xfrm>
              <a:custGeom>
                <a:avLst/>
                <a:gdLst/>
                <a:ahLst/>
                <a:cxnLst/>
                <a:rect l="l" t="t" r="r" b="b"/>
                <a:pathLst>
                  <a:path w="23280" h="26429" extrusionOk="0">
                    <a:moveTo>
                      <a:pt x="12532" y="0"/>
                    </a:moveTo>
                    <a:cubicBezTo>
                      <a:pt x="12532" y="0"/>
                      <a:pt x="12172" y="3372"/>
                      <a:pt x="8439" y="4022"/>
                    </a:cubicBezTo>
                    <a:cubicBezTo>
                      <a:pt x="8198" y="4066"/>
                      <a:pt x="7969" y="4086"/>
                      <a:pt x="7751" y="4086"/>
                    </a:cubicBezTo>
                    <a:cubicBezTo>
                      <a:pt x="5031" y="4086"/>
                      <a:pt x="4057" y="902"/>
                      <a:pt x="4057" y="902"/>
                    </a:cubicBezTo>
                    <a:lnTo>
                      <a:pt x="0" y="3066"/>
                    </a:lnTo>
                    <a:lnTo>
                      <a:pt x="2579" y="14300"/>
                    </a:lnTo>
                    <a:lnTo>
                      <a:pt x="3462" y="19475"/>
                    </a:lnTo>
                    <a:cubicBezTo>
                      <a:pt x="3516" y="20773"/>
                      <a:pt x="3444" y="22054"/>
                      <a:pt x="3264" y="23334"/>
                    </a:cubicBezTo>
                    <a:cubicBezTo>
                      <a:pt x="2975" y="25047"/>
                      <a:pt x="3589" y="25750"/>
                      <a:pt x="6834" y="26147"/>
                    </a:cubicBezTo>
                    <a:cubicBezTo>
                      <a:pt x="7915" y="26286"/>
                      <a:pt x="9631" y="26429"/>
                      <a:pt x="11543" y="26429"/>
                    </a:cubicBezTo>
                    <a:cubicBezTo>
                      <a:pt x="15339" y="26429"/>
                      <a:pt x="19906" y="25865"/>
                      <a:pt x="21801" y="23586"/>
                    </a:cubicBezTo>
                    <a:cubicBezTo>
                      <a:pt x="21801" y="23586"/>
                      <a:pt x="23279" y="21981"/>
                      <a:pt x="22414" y="20557"/>
                    </a:cubicBezTo>
                    <a:cubicBezTo>
                      <a:pt x="21530" y="19150"/>
                      <a:pt x="18988" y="11577"/>
                      <a:pt x="18826" y="10657"/>
                    </a:cubicBezTo>
                    <a:cubicBezTo>
                      <a:pt x="18663" y="9756"/>
                      <a:pt x="17834" y="487"/>
                      <a:pt x="17834" y="487"/>
                    </a:cubicBezTo>
                    <a:lnTo>
                      <a:pt x="12532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" name="Google Shape;3724;p78"/>
              <p:cNvSpPr/>
              <p:nvPr/>
            </p:nvSpPr>
            <p:spPr>
              <a:xfrm>
                <a:off x="2003015" y="3719735"/>
                <a:ext cx="57477" cy="76119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6186" extrusionOk="0">
                    <a:moveTo>
                      <a:pt x="2092" y="1"/>
                    </a:moveTo>
                    <a:lnTo>
                      <a:pt x="0" y="2363"/>
                    </a:lnTo>
                    <a:lnTo>
                      <a:pt x="1515" y="6186"/>
                    </a:lnTo>
                    <a:lnTo>
                      <a:pt x="4671" y="2201"/>
                    </a:lnTo>
                    <a:lnTo>
                      <a:pt x="2327" y="199"/>
                    </a:lnTo>
                    <a:lnTo>
                      <a:pt x="20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" name="Google Shape;3725;p78"/>
              <p:cNvSpPr/>
              <p:nvPr/>
            </p:nvSpPr>
            <p:spPr>
              <a:xfrm>
                <a:off x="2060479" y="3713533"/>
                <a:ext cx="56591" cy="73006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933" extrusionOk="0">
                    <a:moveTo>
                      <a:pt x="2056" y="0"/>
                    </a:moveTo>
                    <a:lnTo>
                      <a:pt x="1894" y="271"/>
                    </a:lnTo>
                    <a:lnTo>
                      <a:pt x="1" y="2705"/>
                    </a:lnTo>
                    <a:lnTo>
                      <a:pt x="3932" y="5933"/>
                    </a:lnTo>
                    <a:lnTo>
                      <a:pt x="4599" y="1875"/>
                    </a:lnTo>
                    <a:lnTo>
                      <a:pt x="20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" name="Google Shape;3726;p78"/>
              <p:cNvSpPr/>
              <p:nvPr/>
            </p:nvSpPr>
            <p:spPr>
              <a:xfrm>
                <a:off x="2171643" y="3742155"/>
                <a:ext cx="184846" cy="247798"/>
              </a:xfrm>
              <a:custGeom>
                <a:avLst/>
                <a:gdLst/>
                <a:ahLst/>
                <a:cxnLst/>
                <a:rect l="l" t="t" r="r" b="b"/>
                <a:pathLst>
                  <a:path w="15022" h="20138" extrusionOk="0">
                    <a:moveTo>
                      <a:pt x="30" y="0"/>
                    </a:moveTo>
                    <a:cubicBezTo>
                      <a:pt x="23" y="0"/>
                      <a:pt x="19" y="0"/>
                      <a:pt x="19" y="0"/>
                    </a:cubicBezTo>
                    <a:lnTo>
                      <a:pt x="1" y="9395"/>
                    </a:lnTo>
                    <a:cubicBezTo>
                      <a:pt x="2530" y="15157"/>
                      <a:pt x="4959" y="20138"/>
                      <a:pt x="7831" y="20138"/>
                    </a:cubicBezTo>
                    <a:cubicBezTo>
                      <a:pt x="8195" y="20138"/>
                      <a:pt x="8566" y="20058"/>
                      <a:pt x="8945" y="19890"/>
                    </a:cubicBezTo>
                    <a:cubicBezTo>
                      <a:pt x="10838" y="19060"/>
                      <a:pt x="15021" y="2669"/>
                      <a:pt x="13164" y="1767"/>
                    </a:cubicBezTo>
                    <a:cubicBezTo>
                      <a:pt x="11173" y="784"/>
                      <a:pt x="9752" y="538"/>
                      <a:pt x="9049" y="538"/>
                    </a:cubicBezTo>
                    <a:cubicBezTo>
                      <a:pt x="8720" y="538"/>
                      <a:pt x="8548" y="592"/>
                      <a:pt x="8548" y="649"/>
                    </a:cubicBezTo>
                    <a:cubicBezTo>
                      <a:pt x="8548" y="812"/>
                      <a:pt x="7214" y="10819"/>
                      <a:pt x="7214" y="10819"/>
                    </a:cubicBezTo>
                    <a:cubicBezTo>
                      <a:pt x="7214" y="10819"/>
                      <a:pt x="7117" y="11459"/>
                      <a:pt x="6839" y="11459"/>
                    </a:cubicBezTo>
                    <a:cubicBezTo>
                      <a:pt x="6515" y="11459"/>
                      <a:pt x="5946" y="10594"/>
                      <a:pt x="4996" y="6852"/>
                    </a:cubicBezTo>
                    <a:cubicBezTo>
                      <a:pt x="3290" y="118"/>
                      <a:pt x="241" y="0"/>
                      <a:pt x="30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" name="Google Shape;3727;p78"/>
              <p:cNvSpPr/>
              <p:nvPr/>
            </p:nvSpPr>
            <p:spPr>
              <a:xfrm>
                <a:off x="1749840" y="3683792"/>
                <a:ext cx="258516" cy="168702"/>
              </a:xfrm>
              <a:custGeom>
                <a:avLst/>
                <a:gdLst/>
                <a:ahLst/>
                <a:cxnLst/>
                <a:rect l="l" t="t" r="r" b="b"/>
                <a:pathLst>
                  <a:path w="21009" h="13710" extrusionOk="0">
                    <a:moveTo>
                      <a:pt x="5627" y="1"/>
                    </a:moveTo>
                    <a:lnTo>
                      <a:pt x="271" y="1245"/>
                    </a:lnTo>
                    <a:cubicBezTo>
                      <a:pt x="19" y="3319"/>
                      <a:pt x="1" y="8205"/>
                      <a:pt x="6186" y="12497"/>
                    </a:cubicBezTo>
                    <a:cubicBezTo>
                      <a:pt x="7455" y="13378"/>
                      <a:pt x="9039" y="13709"/>
                      <a:pt x="10694" y="13709"/>
                    </a:cubicBezTo>
                    <a:cubicBezTo>
                      <a:pt x="15509" y="13709"/>
                      <a:pt x="20927" y="10908"/>
                      <a:pt x="20954" y="10694"/>
                    </a:cubicBezTo>
                    <a:cubicBezTo>
                      <a:pt x="21008" y="10405"/>
                      <a:pt x="19584" y="5663"/>
                      <a:pt x="19584" y="5663"/>
                    </a:cubicBezTo>
                    <a:cubicBezTo>
                      <a:pt x="19584" y="5663"/>
                      <a:pt x="18917" y="5969"/>
                      <a:pt x="13579" y="8223"/>
                    </a:cubicBezTo>
                    <a:cubicBezTo>
                      <a:pt x="12822" y="8545"/>
                      <a:pt x="12134" y="8687"/>
                      <a:pt x="11509" y="8687"/>
                    </a:cubicBezTo>
                    <a:cubicBezTo>
                      <a:pt x="6633" y="8687"/>
                      <a:pt x="5627" y="1"/>
                      <a:pt x="5627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" name="Google Shape;3728;p78"/>
              <p:cNvSpPr/>
              <p:nvPr/>
            </p:nvSpPr>
            <p:spPr>
              <a:xfrm>
                <a:off x="1788674" y="3804504"/>
                <a:ext cx="449932" cy="257076"/>
              </a:xfrm>
              <a:custGeom>
                <a:avLst/>
                <a:gdLst/>
                <a:ahLst/>
                <a:cxnLst/>
                <a:rect l="l" t="t" r="r" b="b"/>
                <a:pathLst>
                  <a:path w="36565" h="2089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02" y="1010"/>
                      <a:pt x="1912" y="1912"/>
                      <a:pt x="3030" y="2687"/>
                    </a:cubicBezTo>
                    <a:cubicBezTo>
                      <a:pt x="4302" y="3567"/>
                      <a:pt x="5894" y="3898"/>
                      <a:pt x="7559" y="3898"/>
                    </a:cubicBezTo>
                    <a:cubicBezTo>
                      <a:pt x="9954" y="3898"/>
                      <a:pt x="12497" y="3212"/>
                      <a:pt x="14444" y="2489"/>
                    </a:cubicBezTo>
                    <a:lnTo>
                      <a:pt x="15887" y="8764"/>
                    </a:lnTo>
                    <a:lnTo>
                      <a:pt x="16752" y="13939"/>
                    </a:lnTo>
                    <a:cubicBezTo>
                      <a:pt x="16806" y="15237"/>
                      <a:pt x="16734" y="16518"/>
                      <a:pt x="16554" y="17798"/>
                    </a:cubicBezTo>
                    <a:cubicBezTo>
                      <a:pt x="16265" y="19511"/>
                      <a:pt x="16879" y="20214"/>
                      <a:pt x="20124" y="20611"/>
                    </a:cubicBezTo>
                    <a:cubicBezTo>
                      <a:pt x="21209" y="20749"/>
                      <a:pt x="22921" y="20892"/>
                      <a:pt x="24828" y="20892"/>
                    </a:cubicBezTo>
                    <a:cubicBezTo>
                      <a:pt x="28628" y="20892"/>
                      <a:pt x="33200" y="20326"/>
                      <a:pt x="35109" y="18032"/>
                    </a:cubicBezTo>
                    <a:lnTo>
                      <a:pt x="35109" y="18032"/>
                    </a:lnTo>
                    <a:cubicBezTo>
                      <a:pt x="35109" y="18032"/>
                      <a:pt x="35109" y="18032"/>
                      <a:pt x="35109" y="18032"/>
                    </a:cubicBezTo>
                    <a:cubicBezTo>
                      <a:pt x="35107" y="18032"/>
                      <a:pt x="36565" y="16437"/>
                      <a:pt x="35704" y="15021"/>
                    </a:cubicBezTo>
                    <a:cubicBezTo>
                      <a:pt x="35361" y="14408"/>
                      <a:pt x="35073" y="13759"/>
                      <a:pt x="34838" y="13091"/>
                    </a:cubicBezTo>
                    <a:cubicBezTo>
                      <a:pt x="34309" y="13165"/>
                      <a:pt x="33707" y="13212"/>
                      <a:pt x="33052" y="13212"/>
                    </a:cubicBezTo>
                    <a:cubicBezTo>
                      <a:pt x="28890" y="13212"/>
                      <a:pt x="22570" y="11319"/>
                      <a:pt x="18862" y="2344"/>
                    </a:cubicBezTo>
                    <a:cubicBezTo>
                      <a:pt x="18752" y="2138"/>
                      <a:pt x="17241" y="91"/>
                      <a:pt x="13777" y="91"/>
                    </a:cubicBezTo>
                    <a:cubicBezTo>
                      <a:pt x="12694" y="91"/>
                      <a:pt x="11419" y="292"/>
                      <a:pt x="9936" y="812"/>
                    </a:cubicBezTo>
                    <a:cubicBezTo>
                      <a:pt x="8958" y="1162"/>
                      <a:pt x="7790" y="1301"/>
                      <a:pt x="6595" y="1301"/>
                    </a:cubicBezTo>
                    <a:cubicBezTo>
                      <a:pt x="3913" y="1301"/>
                      <a:pt x="1098" y="599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" name="Google Shape;3729;p78"/>
              <p:cNvSpPr/>
              <p:nvPr/>
            </p:nvSpPr>
            <p:spPr>
              <a:xfrm>
                <a:off x="2260399" y="3699100"/>
                <a:ext cx="120946" cy="89568"/>
              </a:xfrm>
              <a:custGeom>
                <a:avLst/>
                <a:gdLst/>
                <a:ahLst/>
                <a:cxnLst/>
                <a:rect l="l" t="t" r="r" b="b"/>
                <a:pathLst>
                  <a:path w="9829" h="7279" extrusionOk="0">
                    <a:moveTo>
                      <a:pt x="3571" y="1"/>
                    </a:moveTo>
                    <a:lnTo>
                      <a:pt x="3120" y="37"/>
                    </a:lnTo>
                    <a:cubicBezTo>
                      <a:pt x="3120" y="37"/>
                      <a:pt x="1" y="975"/>
                      <a:pt x="1281" y="3247"/>
                    </a:cubicBezTo>
                    <a:cubicBezTo>
                      <a:pt x="2247" y="4938"/>
                      <a:pt x="3723" y="7279"/>
                      <a:pt x="5449" y="7279"/>
                    </a:cubicBezTo>
                    <a:cubicBezTo>
                      <a:pt x="6041" y="7279"/>
                      <a:pt x="6663" y="7003"/>
                      <a:pt x="7304" y="6330"/>
                    </a:cubicBezTo>
                    <a:cubicBezTo>
                      <a:pt x="9828" y="3698"/>
                      <a:pt x="8782" y="3229"/>
                      <a:pt x="8782" y="3229"/>
                    </a:cubicBezTo>
                    <a:lnTo>
                      <a:pt x="3571" y="1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" name="Google Shape;3730;p78"/>
              <p:cNvSpPr/>
              <p:nvPr/>
            </p:nvSpPr>
            <p:spPr>
              <a:xfrm>
                <a:off x="1861680" y="4504499"/>
                <a:ext cx="137348" cy="66619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5414" extrusionOk="0">
                    <a:moveTo>
                      <a:pt x="3566" y="1"/>
                    </a:moveTo>
                    <a:cubicBezTo>
                      <a:pt x="1889" y="1"/>
                      <a:pt x="295" y="674"/>
                      <a:pt x="0" y="3412"/>
                    </a:cubicBezTo>
                    <a:lnTo>
                      <a:pt x="10657" y="5414"/>
                    </a:lnTo>
                    <a:lnTo>
                      <a:pt x="11162" y="2709"/>
                    </a:lnTo>
                    <a:lnTo>
                      <a:pt x="6798" y="1880"/>
                    </a:lnTo>
                    <a:lnTo>
                      <a:pt x="6960" y="185"/>
                    </a:lnTo>
                    <a:lnTo>
                      <a:pt x="3769" y="4"/>
                    </a:lnTo>
                    <a:cubicBezTo>
                      <a:pt x="3701" y="2"/>
                      <a:pt x="3633" y="1"/>
                      <a:pt x="35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9" name="Google Shape;3731;p78"/>
              <p:cNvSpPr/>
              <p:nvPr/>
            </p:nvSpPr>
            <p:spPr>
              <a:xfrm>
                <a:off x="2501146" y="3603194"/>
                <a:ext cx="162205" cy="965709"/>
              </a:xfrm>
              <a:custGeom>
                <a:avLst/>
                <a:gdLst/>
                <a:ahLst/>
                <a:cxnLst/>
                <a:rect l="l" t="t" r="r" b="b"/>
                <a:pathLst>
                  <a:path w="13182" h="78481" extrusionOk="0">
                    <a:moveTo>
                      <a:pt x="10342" y="1"/>
                    </a:moveTo>
                    <a:cubicBezTo>
                      <a:pt x="8922" y="1"/>
                      <a:pt x="7502" y="916"/>
                      <a:pt x="7502" y="2746"/>
                    </a:cubicBezTo>
                    <a:lnTo>
                      <a:pt x="7502" y="72818"/>
                    </a:lnTo>
                    <a:lnTo>
                      <a:pt x="3661" y="72818"/>
                    </a:lnTo>
                    <a:cubicBezTo>
                      <a:pt x="0" y="72818"/>
                      <a:pt x="0" y="78480"/>
                      <a:pt x="3661" y="78480"/>
                    </a:cubicBezTo>
                    <a:lnTo>
                      <a:pt x="10351" y="78480"/>
                    </a:lnTo>
                    <a:cubicBezTo>
                      <a:pt x="11901" y="78480"/>
                      <a:pt x="13164" y="77218"/>
                      <a:pt x="13182" y="75649"/>
                    </a:cubicBezTo>
                    <a:lnTo>
                      <a:pt x="13182" y="2746"/>
                    </a:lnTo>
                    <a:cubicBezTo>
                      <a:pt x="13182" y="916"/>
                      <a:pt x="11762" y="1"/>
                      <a:pt x="1034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0" name="Google Shape;3732;p78"/>
              <p:cNvSpPr/>
              <p:nvPr/>
            </p:nvSpPr>
            <p:spPr>
              <a:xfrm>
                <a:off x="2669577" y="3571841"/>
                <a:ext cx="393317" cy="996926"/>
              </a:xfrm>
              <a:custGeom>
                <a:avLst/>
                <a:gdLst/>
                <a:ahLst/>
                <a:cxnLst/>
                <a:rect l="l" t="t" r="r" b="b"/>
                <a:pathLst>
                  <a:path w="31964" h="81018" extrusionOk="0">
                    <a:moveTo>
                      <a:pt x="3458" y="1"/>
                    </a:moveTo>
                    <a:cubicBezTo>
                      <a:pt x="1776" y="1"/>
                      <a:pt x="1" y="1398"/>
                      <a:pt x="522" y="3545"/>
                    </a:cubicBezTo>
                    <a:lnTo>
                      <a:pt x="18680" y="78955"/>
                    </a:lnTo>
                    <a:cubicBezTo>
                      <a:pt x="18984" y="80250"/>
                      <a:pt x="20216" y="81017"/>
                      <a:pt x="21472" y="81017"/>
                    </a:cubicBezTo>
                    <a:cubicBezTo>
                      <a:pt x="21702" y="81017"/>
                      <a:pt x="21934" y="80991"/>
                      <a:pt x="22160" y="80938"/>
                    </a:cubicBezTo>
                    <a:lnTo>
                      <a:pt x="28669" y="79370"/>
                    </a:lnTo>
                    <a:cubicBezTo>
                      <a:pt x="31963" y="78584"/>
                      <a:pt x="30916" y="73813"/>
                      <a:pt x="27900" y="73813"/>
                    </a:cubicBezTo>
                    <a:cubicBezTo>
                      <a:pt x="27663" y="73813"/>
                      <a:pt x="27415" y="73843"/>
                      <a:pt x="27155" y="73906"/>
                    </a:cubicBezTo>
                    <a:lnTo>
                      <a:pt x="23494" y="74771"/>
                    </a:lnTo>
                    <a:lnTo>
                      <a:pt x="5985" y="2030"/>
                    </a:lnTo>
                    <a:cubicBezTo>
                      <a:pt x="5647" y="614"/>
                      <a:pt x="4573" y="1"/>
                      <a:pt x="3458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1" name="Google Shape;3733;p78"/>
              <p:cNvSpPr/>
              <p:nvPr/>
            </p:nvSpPr>
            <p:spPr>
              <a:xfrm>
                <a:off x="2501146" y="3603231"/>
                <a:ext cx="152890" cy="965672"/>
              </a:xfrm>
              <a:custGeom>
                <a:avLst/>
                <a:gdLst/>
                <a:ahLst/>
                <a:cxnLst/>
                <a:rect l="l" t="t" r="r" b="b"/>
                <a:pathLst>
                  <a:path w="12425" h="78478" extrusionOk="0">
                    <a:moveTo>
                      <a:pt x="10337" y="1"/>
                    </a:moveTo>
                    <a:cubicBezTo>
                      <a:pt x="8920" y="1"/>
                      <a:pt x="7502" y="912"/>
                      <a:pt x="7502" y="2743"/>
                    </a:cubicBezTo>
                    <a:lnTo>
                      <a:pt x="7502" y="72815"/>
                    </a:lnTo>
                    <a:lnTo>
                      <a:pt x="3661" y="72815"/>
                    </a:lnTo>
                    <a:cubicBezTo>
                      <a:pt x="54" y="72815"/>
                      <a:pt x="0" y="78333"/>
                      <a:pt x="3517" y="78477"/>
                    </a:cubicBezTo>
                    <a:cubicBezTo>
                      <a:pt x="2038" y="76909"/>
                      <a:pt x="2705" y="73609"/>
                      <a:pt x="5500" y="73609"/>
                    </a:cubicBezTo>
                    <a:lnTo>
                      <a:pt x="9341" y="73609"/>
                    </a:lnTo>
                    <a:lnTo>
                      <a:pt x="9341" y="3536"/>
                    </a:lnTo>
                    <a:cubicBezTo>
                      <a:pt x="9341" y="1710"/>
                      <a:pt x="10762" y="805"/>
                      <a:pt x="12183" y="805"/>
                    </a:cubicBezTo>
                    <a:cubicBezTo>
                      <a:pt x="12264" y="805"/>
                      <a:pt x="12344" y="808"/>
                      <a:pt x="12424" y="814"/>
                    </a:cubicBezTo>
                    <a:cubicBezTo>
                      <a:pt x="11883" y="272"/>
                      <a:pt x="11110" y="1"/>
                      <a:pt x="1033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2" name="Google Shape;3734;p78"/>
              <p:cNvSpPr/>
              <p:nvPr/>
            </p:nvSpPr>
            <p:spPr>
              <a:xfrm>
                <a:off x="2995499" y="4479975"/>
                <a:ext cx="33519" cy="11936"/>
              </a:xfrm>
              <a:custGeom>
                <a:avLst/>
                <a:gdLst/>
                <a:ahLst/>
                <a:cxnLst/>
                <a:rect l="l" t="t" r="r" b="b"/>
                <a:pathLst>
                  <a:path w="2724" h="970" extrusionOk="0">
                    <a:moveTo>
                      <a:pt x="1407" y="1"/>
                    </a:moveTo>
                    <a:cubicBezTo>
                      <a:pt x="1161" y="1"/>
                      <a:pt x="912" y="35"/>
                      <a:pt x="668" y="104"/>
                    </a:cubicBezTo>
                    <a:lnTo>
                      <a:pt x="1" y="266"/>
                    </a:lnTo>
                    <a:lnTo>
                      <a:pt x="163" y="969"/>
                    </a:lnTo>
                    <a:lnTo>
                      <a:pt x="2723" y="356"/>
                    </a:lnTo>
                    <a:cubicBezTo>
                      <a:pt x="2323" y="121"/>
                      <a:pt x="1870" y="1"/>
                      <a:pt x="140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3" name="Google Shape;3735;p78"/>
              <p:cNvSpPr/>
              <p:nvPr/>
            </p:nvSpPr>
            <p:spPr>
              <a:xfrm>
                <a:off x="2669811" y="3571792"/>
                <a:ext cx="285538" cy="996976"/>
              </a:xfrm>
              <a:custGeom>
                <a:avLst/>
                <a:gdLst/>
                <a:ahLst/>
                <a:cxnLst/>
                <a:rect l="l" t="t" r="r" b="b"/>
                <a:pathLst>
                  <a:path w="23205" h="81022" extrusionOk="0">
                    <a:moveTo>
                      <a:pt x="3456" y="1"/>
                    </a:moveTo>
                    <a:cubicBezTo>
                      <a:pt x="1774" y="1"/>
                      <a:pt x="1" y="1401"/>
                      <a:pt x="521" y="3549"/>
                    </a:cubicBezTo>
                    <a:lnTo>
                      <a:pt x="18661" y="78959"/>
                    </a:lnTo>
                    <a:cubicBezTo>
                      <a:pt x="18981" y="80254"/>
                      <a:pt x="20215" y="81021"/>
                      <a:pt x="21471" y="81021"/>
                    </a:cubicBezTo>
                    <a:cubicBezTo>
                      <a:pt x="21701" y="81021"/>
                      <a:pt x="21933" y="80995"/>
                      <a:pt x="22159" y="80942"/>
                    </a:cubicBezTo>
                    <a:lnTo>
                      <a:pt x="23205" y="80690"/>
                    </a:lnTo>
                    <a:cubicBezTo>
                      <a:pt x="22502" y="80347"/>
                      <a:pt x="21997" y="79716"/>
                      <a:pt x="21798" y="78959"/>
                    </a:cubicBezTo>
                    <a:lnTo>
                      <a:pt x="3640" y="3549"/>
                    </a:lnTo>
                    <a:cubicBezTo>
                      <a:pt x="3316" y="2323"/>
                      <a:pt x="3856" y="1061"/>
                      <a:pt x="4956" y="447"/>
                    </a:cubicBezTo>
                    <a:cubicBezTo>
                      <a:pt x="4517" y="143"/>
                      <a:pt x="3991" y="1"/>
                      <a:pt x="3456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4" name="Google Shape;3736;p78"/>
              <p:cNvSpPr/>
              <p:nvPr/>
            </p:nvSpPr>
            <p:spPr>
              <a:xfrm>
                <a:off x="2473632" y="4544699"/>
                <a:ext cx="651685" cy="59261"/>
              </a:xfrm>
              <a:custGeom>
                <a:avLst/>
                <a:gdLst/>
                <a:ahLst/>
                <a:cxnLst/>
                <a:rect l="l" t="t" r="r" b="b"/>
                <a:pathLst>
                  <a:path w="52961" h="4816" extrusionOk="0">
                    <a:moveTo>
                      <a:pt x="26489" y="1"/>
                    </a:moveTo>
                    <a:cubicBezTo>
                      <a:pt x="11847" y="1"/>
                      <a:pt x="0" y="1083"/>
                      <a:pt x="0" y="2399"/>
                    </a:cubicBezTo>
                    <a:cubicBezTo>
                      <a:pt x="0" y="3734"/>
                      <a:pt x="11847" y="4816"/>
                      <a:pt x="26489" y="4816"/>
                    </a:cubicBezTo>
                    <a:cubicBezTo>
                      <a:pt x="41113" y="4816"/>
                      <a:pt x="52960" y="3734"/>
                      <a:pt x="52960" y="2399"/>
                    </a:cubicBezTo>
                    <a:cubicBezTo>
                      <a:pt x="52960" y="1083"/>
                      <a:pt x="41113" y="1"/>
                      <a:pt x="26489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5" name="Google Shape;3737;p78"/>
              <p:cNvSpPr/>
              <p:nvPr/>
            </p:nvSpPr>
            <p:spPr>
              <a:xfrm>
                <a:off x="2484054" y="4243608"/>
                <a:ext cx="179296" cy="325295"/>
              </a:xfrm>
              <a:custGeom>
                <a:avLst/>
                <a:gdLst/>
                <a:ahLst/>
                <a:cxnLst/>
                <a:rect l="l" t="t" r="r" b="b"/>
                <a:pathLst>
                  <a:path w="14571" h="26436" extrusionOk="0">
                    <a:moveTo>
                      <a:pt x="14571" y="1"/>
                    </a:moveTo>
                    <a:cubicBezTo>
                      <a:pt x="13074" y="487"/>
                      <a:pt x="11523" y="722"/>
                      <a:pt x="9955" y="722"/>
                    </a:cubicBezTo>
                    <a:cubicBezTo>
                      <a:pt x="9594" y="722"/>
                      <a:pt x="9251" y="704"/>
                      <a:pt x="8891" y="668"/>
                    </a:cubicBezTo>
                    <a:lnTo>
                      <a:pt x="8891" y="20178"/>
                    </a:lnTo>
                    <a:lnTo>
                      <a:pt x="3824" y="20900"/>
                    </a:lnTo>
                    <a:cubicBezTo>
                      <a:pt x="1" y="21188"/>
                      <a:pt x="1389" y="26435"/>
                      <a:pt x="5050" y="26435"/>
                    </a:cubicBezTo>
                    <a:lnTo>
                      <a:pt x="11740" y="26435"/>
                    </a:lnTo>
                    <a:cubicBezTo>
                      <a:pt x="13290" y="26435"/>
                      <a:pt x="14553" y="25173"/>
                      <a:pt x="14571" y="23604"/>
                    </a:cubicBezTo>
                    <a:lnTo>
                      <a:pt x="14571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6" name="Google Shape;3738;p78"/>
              <p:cNvSpPr/>
              <p:nvPr/>
            </p:nvSpPr>
            <p:spPr>
              <a:xfrm>
                <a:off x="2427476" y="3583728"/>
                <a:ext cx="558499" cy="343039"/>
              </a:xfrm>
              <a:custGeom>
                <a:avLst/>
                <a:gdLst/>
                <a:ahLst/>
                <a:cxnLst/>
                <a:rect l="l" t="t" r="r" b="b"/>
                <a:pathLst>
                  <a:path w="45388" h="27878" extrusionOk="0">
                    <a:moveTo>
                      <a:pt x="32548" y="0"/>
                    </a:moveTo>
                    <a:lnTo>
                      <a:pt x="8368" y="1966"/>
                    </a:lnTo>
                    <a:lnTo>
                      <a:pt x="1" y="19763"/>
                    </a:lnTo>
                    <a:lnTo>
                      <a:pt x="4400" y="21873"/>
                    </a:lnTo>
                    <a:lnTo>
                      <a:pt x="3337" y="22847"/>
                    </a:lnTo>
                    <a:cubicBezTo>
                      <a:pt x="3337" y="22847"/>
                      <a:pt x="9214" y="27878"/>
                      <a:pt x="22917" y="27878"/>
                    </a:cubicBezTo>
                    <a:cubicBezTo>
                      <a:pt x="26067" y="27878"/>
                      <a:pt x="29630" y="27612"/>
                      <a:pt x="33630" y="26958"/>
                    </a:cubicBezTo>
                    <a:lnTo>
                      <a:pt x="34117" y="25498"/>
                    </a:lnTo>
                    <a:cubicBezTo>
                      <a:pt x="34117" y="25498"/>
                      <a:pt x="34374" y="25637"/>
                      <a:pt x="34899" y="25637"/>
                    </a:cubicBezTo>
                    <a:cubicBezTo>
                      <a:pt x="35784" y="25637"/>
                      <a:pt x="37430" y="25239"/>
                      <a:pt x="39887" y="23099"/>
                    </a:cubicBezTo>
                    <a:lnTo>
                      <a:pt x="39887" y="21981"/>
                    </a:lnTo>
                    <a:cubicBezTo>
                      <a:pt x="39887" y="21981"/>
                      <a:pt x="43223" y="20358"/>
                      <a:pt x="45387" y="17924"/>
                    </a:cubicBezTo>
                    <a:lnTo>
                      <a:pt x="3254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Google Shape;3739;p78"/>
              <p:cNvSpPr/>
              <p:nvPr/>
            </p:nvSpPr>
            <p:spPr>
              <a:xfrm>
                <a:off x="2831080" y="4246266"/>
                <a:ext cx="231986" cy="324729"/>
              </a:xfrm>
              <a:custGeom>
                <a:avLst/>
                <a:gdLst/>
                <a:ahLst/>
                <a:cxnLst/>
                <a:rect l="l" t="t" r="r" b="b"/>
                <a:pathLst>
                  <a:path w="18853" h="26390" extrusionOk="0">
                    <a:moveTo>
                      <a:pt x="5807" y="1"/>
                    </a:moveTo>
                    <a:cubicBezTo>
                      <a:pt x="5465" y="109"/>
                      <a:pt x="5122" y="217"/>
                      <a:pt x="4761" y="289"/>
                    </a:cubicBezTo>
                    <a:cubicBezTo>
                      <a:pt x="3658" y="533"/>
                      <a:pt x="2528" y="658"/>
                      <a:pt x="1389" y="658"/>
                    </a:cubicBezTo>
                    <a:cubicBezTo>
                      <a:pt x="927" y="658"/>
                      <a:pt x="464" y="638"/>
                      <a:pt x="1" y="596"/>
                    </a:cubicBezTo>
                    <a:lnTo>
                      <a:pt x="1" y="596"/>
                    </a:lnTo>
                    <a:lnTo>
                      <a:pt x="5248" y="24128"/>
                    </a:lnTo>
                    <a:cubicBezTo>
                      <a:pt x="5562" y="25477"/>
                      <a:pt x="6777" y="26390"/>
                      <a:pt x="8110" y="26390"/>
                    </a:cubicBezTo>
                    <a:cubicBezTo>
                      <a:pt x="8308" y="26390"/>
                      <a:pt x="8509" y="26370"/>
                      <a:pt x="8710" y="26328"/>
                    </a:cubicBezTo>
                    <a:lnTo>
                      <a:pt x="15382" y="24849"/>
                    </a:lnTo>
                    <a:cubicBezTo>
                      <a:pt x="18848" y="24077"/>
                      <a:pt x="18853" y="18929"/>
                      <a:pt x="15490" y="18929"/>
                    </a:cubicBezTo>
                    <a:cubicBezTo>
                      <a:pt x="15318" y="18929"/>
                      <a:pt x="15138" y="18943"/>
                      <a:pt x="14949" y="18971"/>
                    </a:cubicBezTo>
                    <a:lnTo>
                      <a:pt x="10261" y="19530"/>
                    </a:lnTo>
                    <a:lnTo>
                      <a:pt x="5807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8" name="Google Shape;3740;p78"/>
              <p:cNvSpPr/>
              <p:nvPr/>
            </p:nvSpPr>
            <p:spPr>
              <a:xfrm>
                <a:off x="2249755" y="3711048"/>
                <a:ext cx="99191" cy="74027"/>
              </a:xfrm>
              <a:custGeom>
                <a:avLst/>
                <a:gdLst/>
                <a:ahLst/>
                <a:cxnLst/>
                <a:rect l="l" t="t" r="r" b="b"/>
                <a:pathLst>
                  <a:path w="8061" h="6016" extrusionOk="0">
                    <a:moveTo>
                      <a:pt x="3281" y="1"/>
                    </a:moveTo>
                    <a:cubicBezTo>
                      <a:pt x="3134" y="1"/>
                      <a:pt x="2934" y="40"/>
                      <a:pt x="2669" y="130"/>
                    </a:cubicBezTo>
                    <a:cubicBezTo>
                      <a:pt x="505" y="869"/>
                      <a:pt x="0" y="2330"/>
                      <a:pt x="1010" y="3412"/>
                    </a:cubicBezTo>
                    <a:cubicBezTo>
                      <a:pt x="1915" y="4364"/>
                      <a:pt x="4175" y="6016"/>
                      <a:pt x="5454" y="6016"/>
                    </a:cubicBezTo>
                    <a:cubicBezTo>
                      <a:pt x="5627" y="6016"/>
                      <a:pt x="5783" y="5985"/>
                      <a:pt x="5915" y="5918"/>
                    </a:cubicBezTo>
                    <a:cubicBezTo>
                      <a:pt x="5915" y="5918"/>
                      <a:pt x="8060" y="5395"/>
                      <a:pt x="8042" y="3304"/>
                    </a:cubicBezTo>
                    <a:cubicBezTo>
                      <a:pt x="8042" y="3304"/>
                      <a:pt x="7929" y="2573"/>
                      <a:pt x="7485" y="2573"/>
                    </a:cubicBezTo>
                    <a:cubicBezTo>
                      <a:pt x="7341" y="2573"/>
                      <a:pt x="7163" y="2650"/>
                      <a:pt x="6942" y="2853"/>
                    </a:cubicBezTo>
                    <a:lnTo>
                      <a:pt x="6215" y="3758"/>
                    </a:lnTo>
                    <a:lnTo>
                      <a:pt x="6215" y="3758"/>
                    </a:lnTo>
                    <a:cubicBezTo>
                      <a:pt x="6540" y="3351"/>
                      <a:pt x="7728" y="1641"/>
                      <a:pt x="5698" y="1356"/>
                    </a:cubicBezTo>
                    <a:cubicBezTo>
                      <a:pt x="5500" y="1464"/>
                      <a:pt x="5319" y="1591"/>
                      <a:pt x="5139" y="1735"/>
                    </a:cubicBezTo>
                    <a:cubicBezTo>
                      <a:pt x="5428" y="1068"/>
                      <a:pt x="5518" y="436"/>
                      <a:pt x="4688" y="418"/>
                    </a:cubicBezTo>
                    <a:cubicBezTo>
                      <a:pt x="4661" y="417"/>
                      <a:pt x="4634" y="417"/>
                      <a:pt x="4607" y="417"/>
                    </a:cubicBezTo>
                    <a:cubicBezTo>
                      <a:pt x="4204" y="417"/>
                      <a:pt x="3819" y="542"/>
                      <a:pt x="3498" y="779"/>
                    </a:cubicBezTo>
                    <a:cubicBezTo>
                      <a:pt x="3688" y="359"/>
                      <a:pt x="3725" y="1"/>
                      <a:pt x="3281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9" name="Google Shape;3741;p78"/>
              <p:cNvSpPr/>
              <p:nvPr/>
            </p:nvSpPr>
            <p:spPr>
              <a:xfrm>
                <a:off x="2539637" y="2844145"/>
                <a:ext cx="215018" cy="305767"/>
              </a:xfrm>
              <a:custGeom>
                <a:avLst/>
                <a:gdLst/>
                <a:ahLst/>
                <a:cxnLst/>
                <a:rect l="l" t="t" r="r" b="b"/>
                <a:pathLst>
                  <a:path w="17474" h="24849" extrusionOk="0">
                    <a:moveTo>
                      <a:pt x="17474" y="1"/>
                    </a:moveTo>
                    <a:lnTo>
                      <a:pt x="8368" y="740"/>
                    </a:lnTo>
                    <a:lnTo>
                      <a:pt x="1" y="18537"/>
                    </a:lnTo>
                    <a:lnTo>
                      <a:pt x="4400" y="20647"/>
                    </a:lnTo>
                    <a:lnTo>
                      <a:pt x="3337" y="21621"/>
                    </a:lnTo>
                    <a:cubicBezTo>
                      <a:pt x="3337" y="21621"/>
                      <a:pt x="5428" y="23406"/>
                      <a:pt x="10008" y="24849"/>
                    </a:cubicBezTo>
                    <a:lnTo>
                      <a:pt x="17474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0" name="Google Shape;3742;p78"/>
              <p:cNvSpPr/>
              <p:nvPr/>
            </p:nvSpPr>
            <p:spPr>
              <a:xfrm>
                <a:off x="2795802" y="3780313"/>
                <a:ext cx="56812" cy="136253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11073" extrusionOk="0">
                    <a:moveTo>
                      <a:pt x="1" y="1"/>
                    </a:moveTo>
                    <a:lnTo>
                      <a:pt x="3210" y="11072"/>
                    </a:lnTo>
                    <a:lnTo>
                      <a:pt x="3697" y="11000"/>
                    </a:lnTo>
                    <a:lnTo>
                      <a:pt x="4184" y="9540"/>
                    </a:lnTo>
                    <a:cubicBezTo>
                      <a:pt x="4328" y="9594"/>
                      <a:pt x="4473" y="9630"/>
                      <a:pt x="4617" y="964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1" name="Google Shape;3743;p78"/>
              <p:cNvSpPr/>
              <p:nvPr/>
            </p:nvSpPr>
            <p:spPr>
              <a:xfrm>
                <a:off x="2847729" y="3742155"/>
                <a:ext cx="99412" cy="125597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0207" extrusionOk="0">
                    <a:moveTo>
                      <a:pt x="397" y="0"/>
                    </a:moveTo>
                    <a:lnTo>
                      <a:pt x="397" y="0"/>
                    </a:lnTo>
                    <a:cubicBezTo>
                      <a:pt x="0" y="271"/>
                      <a:pt x="5734" y="10206"/>
                      <a:pt x="5734" y="10206"/>
                    </a:cubicBezTo>
                    <a:lnTo>
                      <a:pt x="5734" y="9106"/>
                    </a:lnTo>
                    <a:cubicBezTo>
                      <a:pt x="5734" y="9106"/>
                      <a:pt x="7790" y="7880"/>
                      <a:pt x="8079" y="7718"/>
                    </a:cubicBezTo>
                    <a:lnTo>
                      <a:pt x="397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3" name="Google Shape;3744;p78"/>
              <p:cNvSpPr/>
              <p:nvPr/>
            </p:nvSpPr>
            <p:spPr>
              <a:xfrm>
                <a:off x="2518004" y="3563757"/>
                <a:ext cx="343494" cy="99400"/>
              </a:xfrm>
              <a:custGeom>
                <a:avLst/>
                <a:gdLst/>
                <a:ahLst/>
                <a:cxnLst/>
                <a:rect l="l" t="t" r="r" b="b"/>
                <a:pathLst>
                  <a:path w="27915" h="8078" extrusionOk="0">
                    <a:moveTo>
                      <a:pt x="25426" y="0"/>
                    </a:moveTo>
                    <a:lnTo>
                      <a:pt x="1497" y="1912"/>
                    </a:lnTo>
                    <a:lnTo>
                      <a:pt x="1" y="4472"/>
                    </a:lnTo>
                    <a:cubicBezTo>
                      <a:pt x="1" y="4472"/>
                      <a:pt x="5686" y="8078"/>
                      <a:pt x="13393" y="8078"/>
                    </a:cubicBezTo>
                    <a:cubicBezTo>
                      <a:pt x="17801" y="8078"/>
                      <a:pt x="22869" y="6899"/>
                      <a:pt x="27914" y="3192"/>
                    </a:cubicBezTo>
                    <a:lnTo>
                      <a:pt x="25426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4" name="Google Shape;3745;p78"/>
              <p:cNvSpPr/>
              <p:nvPr/>
            </p:nvSpPr>
            <p:spPr>
              <a:xfrm>
                <a:off x="2573253" y="3081598"/>
                <a:ext cx="158882" cy="146688"/>
              </a:xfrm>
              <a:custGeom>
                <a:avLst/>
                <a:gdLst/>
                <a:ahLst/>
                <a:cxnLst/>
                <a:rect l="l" t="t" r="r" b="b"/>
                <a:pathLst>
                  <a:path w="12912" h="11921" extrusionOk="0">
                    <a:moveTo>
                      <a:pt x="4941" y="1"/>
                    </a:moveTo>
                    <a:lnTo>
                      <a:pt x="4941" y="5032"/>
                    </a:lnTo>
                    <a:lnTo>
                      <a:pt x="1" y="7178"/>
                    </a:lnTo>
                    <a:cubicBezTo>
                      <a:pt x="1" y="10982"/>
                      <a:pt x="2128" y="11920"/>
                      <a:pt x="6600" y="11920"/>
                    </a:cubicBezTo>
                    <a:cubicBezTo>
                      <a:pt x="11054" y="11920"/>
                      <a:pt x="12912" y="10892"/>
                      <a:pt x="12912" y="7087"/>
                    </a:cubicBezTo>
                    <a:lnTo>
                      <a:pt x="8241" y="5032"/>
                    </a:lnTo>
                    <a:lnTo>
                      <a:pt x="8241" y="1"/>
                    </a:ln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5" name="Google Shape;3746;p78"/>
              <p:cNvSpPr/>
              <p:nvPr/>
            </p:nvSpPr>
            <p:spPr>
              <a:xfrm>
                <a:off x="2531982" y="3146174"/>
                <a:ext cx="234989" cy="173747"/>
              </a:xfrm>
              <a:custGeom>
                <a:avLst/>
                <a:gdLst/>
                <a:ahLst/>
                <a:cxnLst/>
                <a:rect l="l" t="t" r="r" b="b"/>
                <a:pathLst>
                  <a:path w="19097" h="14120" extrusionOk="0">
                    <a:moveTo>
                      <a:pt x="13939" y="0"/>
                    </a:moveTo>
                    <a:lnTo>
                      <a:pt x="10694" y="1605"/>
                    </a:lnTo>
                    <a:lnTo>
                      <a:pt x="4292" y="1208"/>
                    </a:lnTo>
                    <a:lnTo>
                      <a:pt x="1" y="3192"/>
                    </a:lnTo>
                    <a:lnTo>
                      <a:pt x="9810" y="14119"/>
                    </a:lnTo>
                    <a:lnTo>
                      <a:pt x="14426" y="13091"/>
                    </a:lnTo>
                    <a:lnTo>
                      <a:pt x="19097" y="2471"/>
                    </a:lnTo>
                    <a:lnTo>
                      <a:pt x="139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6" name="Google Shape;3747;p78"/>
              <p:cNvSpPr/>
              <p:nvPr/>
            </p:nvSpPr>
            <p:spPr>
              <a:xfrm>
                <a:off x="2504911" y="3159045"/>
                <a:ext cx="357916" cy="459764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37364" extrusionOk="0">
                    <a:moveTo>
                      <a:pt x="5861" y="0"/>
                    </a:moveTo>
                    <a:lnTo>
                      <a:pt x="1" y="2398"/>
                    </a:lnTo>
                    <a:lnTo>
                      <a:pt x="1912" y="18122"/>
                    </a:lnTo>
                    <a:lnTo>
                      <a:pt x="1912" y="27156"/>
                    </a:lnTo>
                    <a:cubicBezTo>
                      <a:pt x="1912" y="27156"/>
                      <a:pt x="1732" y="30095"/>
                      <a:pt x="1065" y="32404"/>
                    </a:cubicBezTo>
                    <a:cubicBezTo>
                      <a:pt x="416" y="34730"/>
                      <a:pt x="1173" y="35740"/>
                      <a:pt x="5537" y="36767"/>
                    </a:cubicBezTo>
                    <a:cubicBezTo>
                      <a:pt x="7018" y="37121"/>
                      <a:pt x="9429" y="37363"/>
                      <a:pt x="12142" y="37363"/>
                    </a:cubicBezTo>
                    <a:cubicBezTo>
                      <a:pt x="17453" y="37363"/>
                      <a:pt x="23920" y="36434"/>
                      <a:pt x="26832" y="33594"/>
                    </a:cubicBezTo>
                    <a:cubicBezTo>
                      <a:pt x="26832" y="33594"/>
                      <a:pt x="29086" y="31628"/>
                      <a:pt x="28095" y="29555"/>
                    </a:cubicBezTo>
                    <a:cubicBezTo>
                      <a:pt x="27103" y="27499"/>
                      <a:pt x="24705" y="16770"/>
                      <a:pt x="24633" y="15508"/>
                    </a:cubicBezTo>
                    <a:cubicBezTo>
                      <a:pt x="24542" y="14227"/>
                      <a:pt x="24759" y="1443"/>
                      <a:pt x="24759" y="1443"/>
                    </a:cubicBezTo>
                    <a:lnTo>
                      <a:pt x="17582" y="0"/>
                    </a:lnTo>
                    <a:cubicBezTo>
                      <a:pt x="17582" y="0"/>
                      <a:pt x="16590" y="4562"/>
                      <a:pt x="11397" y="4923"/>
                    </a:cubicBezTo>
                    <a:cubicBezTo>
                      <a:pt x="11261" y="4933"/>
                      <a:pt x="11128" y="4937"/>
                      <a:pt x="10998" y="4937"/>
                    </a:cubicBezTo>
                    <a:cubicBezTo>
                      <a:pt x="6794" y="4937"/>
                      <a:pt x="5861" y="0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7" name="Google Shape;3748;p78"/>
              <p:cNvSpPr/>
              <p:nvPr/>
            </p:nvSpPr>
            <p:spPr>
              <a:xfrm>
                <a:off x="2505133" y="3159045"/>
                <a:ext cx="344823" cy="459838"/>
              </a:xfrm>
              <a:custGeom>
                <a:avLst/>
                <a:gdLst/>
                <a:ahLst/>
                <a:cxnLst/>
                <a:rect l="l" t="t" r="r" b="b"/>
                <a:pathLst>
                  <a:path w="28023" h="37370" extrusionOk="0">
                    <a:moveTo>
                      <a:pt x="5861" y="0"/>
                    </a:moveTo>
                    <a:lnTo>
                      <a:pt x="1" y="2380"/>
                    </a:lnTo>
                    <a:lnTo>
                      <a:pt x="1894" y="18122"/>
                    </a:lnTo>
                    <a:lnTo>
                      <a:pt x="1894" y="27174"/>
                    </a:lnTo>
                    <a:cubicBezTo>
                      <a:pt x="1894" y="27174"/>
                      <a:pt x="1714" y="30095"/>
                      <a:pt x="1047" y="32404"/>
                    </a:cubicBezTo>
                    <a:cubicBezTo>
                      <a:pt x="398" y="34730"/>
                      <a:pt x="1155" y="35758"/>
                      <a:pt x="5519" y="36785"/>
                    </a:cubicBezTo>
                    <a:cubicBezTo>
                      <a:pt x="6994" y="37131"/>
                      <a:pt x="9391" y="37369"/>
                      <a:pt x="12090" y="37369"/>
                    </a:cubicBezTo>
                    <a:cubicBezTo>
                      <a:pt x="17407" y="37369"/>
                      <a:pt x="23896" y="36446"/>
                      <a:pt x="26814" y="33612"/>
                    </a:cubicBezTo>
                    <a:cubicBezTo>
                      <a:pt x="27301" y="33143"/>
                      <a:pt x="27716" y="32584"/>
                      <a:pt x="28023" y="31953"/>
                    </a:cubicBezTo>
                    <a:lnTo>
                      <a:pt x="28023" y="31953"/>
                    </a:lnTo>
                    <a:cubicBezTo>
                      <a:pt x="27669" y="31972"/>
                      <a:pt x="27314" y="31981"/>
                      <a:pt x="26957" y="31981"/>
                    </a:cubicBezTo>
                    <a:cubicBezTo>
                      <a:pt x="21865" y="31981"/>
                      <a:pt x="16478" y="30056"/>
                      <a:pt x="13327" y="26146"/>
                    </a:cubicBezTo>
                    <a:cubicBezTo>
                      <a:pt x="10532" y="22684"/>
                      <a:pt x="9125" y="20484"/>
                      <a:pt x="7989" y="16103"/>
                    </a:cubicBezTo>
                    <a:cubicBezTo>
                      <a:pt x="7412" y="13957"/>
                      <a:pt x="7322" y="11162"/>
                      <a:pt x="7196" y="9214"/>
                    </a:cubicBezTo>
                    <a:cubicBezTo>
                      <a:pt x="7087" y="7718"/>
                      <a:pt x="7160" y="6221"/>
                      <a:pt x="7196" y="4724"/>
                    </a:cubicBezTo>
                    <a:cubicBezTo>
                      <a:pt x="7196" y="4183"/>
                      <a:pt x="7232" y="3643"/>
                      <a:pt x="7286" y="3102"/>
                    </a:cubicBezTo>
                    <a:cubicBezTo>
                      <a:pt x="6601" y="2182"/>
                      <a:pt x="6114" y="1136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8" name="Google Shape;3749;p78"/>
              <p:cNvSpPr/>
              <p:nvPr/>
            </p:nvSpPr>
            <p:spPr>
              <a:xfrm>
                <a:off x="2577917" y="3125096"/>
                <a:ext cx="78998" cy="103190"/>
              </a:xfrm>
              <a:custGeom>
                <a:avLst/>
                <a:gdLst/>
                <a:ahLst/>
                <a:cxnLst/>
                <a:rect l="l" t="t" r="r" b="b"/>
                <a:pathLst>
                  <a:path w="6420" h="8386" extrusionOk="0">
                    <a:moveTo>
                      <a:pt x="3210" y="0"/>
                    </a:moveTo>
                    <a:lnTo>
                      <a:pt x="0" y="2921"/>
                    </a:lnTo>
                    <a:lnTo>
                      <a:pt x="1515" y="8385"/>
                    </a:lnTo>
                    <a:lnTo>
                      <a:pt x="6420" y="3390"/>
                    </a:lnTo>
                    <a:lnTo>
                      <a:pt x="3481" y="325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9" name="Google Shape;3750;p78"/>
              <p:cNvSpPr/>
              <p:nvPr/>
            </p:nvSpPr>
            <p:spPr>
              <a:xfrm>
                <a:off x="2656903" y="3125096"/>
                <a:ext cx="78789" cy="103190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8386" extrusionOk="0">
                    <a:moveTo>
                      <a:pt x="3210" y="0"/>
                    </a:moveTo>
                    <a:lnTo>
                      <a:pt x="2922" y="325"/>
                    </a:lnTo>
                    <a:lnTo>
                      <a:pt x="1" y="3390"/>
                    </a:lnTo>
                    <a:lnTo>
                      <a:pt x="4905" y="8385"/>
                    </a:lnTo>
                    <a:lnTo>
                      <a:pt x="6402" y="2921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0" name="Google Shape;3751;p78"/>
              <p:cNvSpPr/>
              <p:nvPr/>
            </p:nvSpPr>
            <p:spPr>
              <a:xfrm>
                <a:off x="2478296" y="3167917"/>
                <a:ext cx="111176" cy="344171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27970" extrusionOk="0">
                    <a:moveTo>
                      <a:pt x="6419" y="0"/>
                    </a:moveTo>
                    <a:cubicBezTo>
                      <a:pt x="6419" y="0"/>
                      <a:pt x="289" y="1731"/>
                      <a:pt x="343" y="1966"/>
                    </a:cubicBezTo>
                    <a:cubicBezTo>
                      <a:pt x="4616" y="25732"/>
                      <a:pt x="0" y="27788"/>
                      <a:pt x="3174" y="27950"/>
                    </a:cubicBezTo>
                    <a:cubicBezTo>
                      <a:pt x="3469" y="27963"/>
                      <a:pt x="3738" y="27969"/>
                      <a:pt x="3985" y="27969"/>
                    </a:cubicBezTo>
                    <a:cubicBezTo>
                      <a:pt x="6386" y="27969"/>
                      <a:pt x="6564" y="27391"/>
                      <a:pt x="6564" y="27391"/>
                    </a:cubicBezTo>
                    <a:cubicBezTo>
                      <a:pt x="9034" y="20827"/>
                      <a:pt x="6419" y="0"/>
                      <a:pt x="641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1" name="Google Shape;3752;p78"/>
              <p:cNvSpPr/>
              <p:nvPr/>
            </p:nvSpPr>
            <p:spPr>
              <a:xfrm>
                <a:off x="2781380" y="3163684"/>
                <a:ext cx="184181" cy="312375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86" extrusionOk="0">
                    <a:moveTo>
                      <a:pt x="2167" y="0"/>
                    </a:moveTo>
                    <a:cubicBezTo>
                      <a:pt x="680" y="0"/>
                      <a:pt x="289" y="1120"/>
                      <a:pt x="289" y="1120"/>
                    </a:cubicBezTo>
                    <a:cubicBezTo>
                      <a:pt x="289" y="1120"/>
                      <a:pt x="1" y="11109"/>
                      <a:pt x="2165" y="17475"/>
                    </a:cubicBezTo>
                    <a:cubicBezTo>
                      <a:pt x="4090" y="23089"/>
                      <a:pt x="6580" y="25385"/>
                      <a:pt x="8915" y="25385"/>
                    </a:cubicBezTo>
                    <a:cubicBezTo>
                      <a:pt x="9991" y="25385"/>
                      <a:pt x="11035" y="24897"/>
                      <a:pt x="11974" y="24020"/>
                    </a:cubicBezTo>
                    <a:cubicBezTo>
                      <a:pt x="14967" y="21261"/>
                      <a:pt x="8350" y="2689"/>
                      <a:pt x="4707" y="777"/>
                    </a:cubicBezTo>
                    <a:cubicBezTo>
                      <a:pt x="3627" y="202"/>
                      <a:pt x="2798" y="0"/>
                      <a:pt x="2167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3" name="Google Shape;3753;p78"/>
              <p:cNvSpPr/>
              <p:nvPr/>
            </p:nvSpPr>
            <p:spPr>
              <a:xfrm>
                <a:off x="2790031" y="3291066"/>
                <a:ext cx="148460" cy="184993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5034" extrusionOk="0">
                    <a:moveTo>
                      <a:pt x="1" y="0"/>
                    </a:moveTo>
                    <a:cubicBezTo>
                      <a:pt x="289" y="2434"/>
                      <a:pt x="740" y="4977"/>
                      <a:pt x="1462" y="7123"/>
                    </a:cubicBezTo>
                    <a:cubicBezTo>
                      <a:pt x="3387" y="12737"/>
                      <a:pt x="5877" y="15033"/>
                      <a:pt x="8212" y="15033"/>
                    </a:cubicBezTo>
                    <a:cubicBezTo>
                      <a:pt x="9288" y="15033"/>
                      <a:pt x="10332" y="14545"/>
                      <a:pt x="11271" y="13668"/>
                    </a:cubicBezTo>
                    <a:cubicBezTo>
                      <a:pt x="11848" y="13145"/>
                      <a:pt x="12064" y="12027"/>
                      <a:pt x="12010" y="10567"/>
                    </a:cubicBezTo>
                    <a:cubicBezTo>
                      <a:pt x="6655" y="9124"/>
                      <a:pt x="2273" y="5031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4" name="Google Shape;3754;p78"/>
              <p:cNvSpPr/>
              <p:nvPr/>
            </p:nvSpPr>
            <p:spPr>
              <a:xfrm>
                <a:off x="2744773" y="3154603"/>
                <a:ext cx="127591" cy="337674"/>
              </a:xfrm>
              <a:custGeom>
                <a:avLst/>
                <a:gdLst/>
                <a:ahLst/>
                <a:cxnLst/>
                <a:rect l="l" t="t" r="r" b="b"/>
                <a:pathLst>
                  <a:path w="10369" h="27442" extrusionOk="0">
                    <a:moveTo>
                      <a:pt x="0" y="0"/>
                    </a:moveTo>
                    <a:cubicBezTo>
                      <a:pt x="0" y="1"/>
                      <a:pt x="451" y="20990"/>
                      <a:pt x="3823" y="27121"/>
                    </a:cubicBezTo>
                    <a:cubicBezTo>
                      <a:pt x="3823" y="27121"/>
                      <a:pt x="3975" y="27442"/>
                      <a:pt x="5073" y="27442"/>
                    </a:cubicBezTo>
                    <a:cubicBezTo>
                      <a:pt x="5578" y="27442"/>
                      <a:pt x="6284" y="27374"/>
                      <a:pt x="7267" y="27175"/>
                    </a:cubicBezTo>
                    <a:cubicBezTo>
                      <a:pt x="10369" y="26544"/>
                      <a:pt x="5536" y="25191"/>
                      <a:pt x="6312" y="1064"/>
                    </a:cubicBezTo>
                    <a:cubicBezTo>
                      <a:pt x="6312" y="81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5" name="Google Shape;3755;p78"/>
              <p:cNvSpPr/>
              <p:nvPr/>
            </p:nvSpPr>
            <p:spPr>
              <a:xfrm>
                <a:off x="2751651" y="3239975"/>
                <a:ext cx="96976" cy="97480"/>
              </a:xfrm>
              <a:custGeom>
                <a:avLst/>
                <a:gdLst/>
                <a:ahLst/>
                <a:cxnLst/>
                <a:rect l="l" t="t" r="r" b="b"/>
                <a:pathLst>
                  <a:path w="7881" h="7922" extrusionOk="0">
                    <a:moveTo>
                      <a:pt x="4064" y="0"/>
                    </a:moveTo>
                    <a:cubicBezTo>
                      <a:pt x="3255" y="0"/>
                      <a:pt x="2444" y="212"/>
                      <a:pt x="1713" y="636"/>
                    </a:cubicBezTo>
                    <a:cubicBezTo>
                      <a:pt x="1713" y="636"/>
                      <a:pt x="397" y="1646"/>
                      <a:pt x="2038" y="1844"/>
                    </a:cubicBezTo>
                    <a:lnTo>
                      <a:pt x="3679" y="1844"/>
                    </a:lnTo>
                    <a:cubicBezTo>
                      <a:pt x="2994" y="1844"/>
                      <a:pt x="0" y="1970"/>
                      <a:pt x="1209" y="3864"/>
                    </a:cubicBezTo>
                    <a:cubicBezTo>
                      <a:pt x="1497" y="3954"/>
                      <a:pt x="1786" y="4026"/>
                      <a:pt x="2074" y="4098"/>
                    </a:cubicBezTo>
                    <a:cubicBezTo>
                      <a:pt x="1082" y="4278"/>
                      <a:pt x="271" y="4657"/>
                      <a:pt x="866" y="5324"/>
                    </a:cubicBezTo>
                    <a:cubicBezTo>
                      <a:pt x="1209" y="5721"/>
                      <a:pt x="1677" y="5991"/>
                      <a:pt x="2200" y="6082"/>
                    </a:cubicBezTo>
                    <a:cubicBezTo>
                      <a:pt x="1335" y="6244"/>
                      <a:pt x="812" y="6568"/>
                      <a:pt x="2038" y="7200"/>
                    </a:cubicBezTo>
                    <a:cubicBezTo>
                      <a:pt x="2991" y="7697"/>
                      <a:pt x="3889" y="7922"/>
                      <a:pt x="4662" y="7922"/>
                    </a:cubicBezTo>
                    <a:cubicBezTo>
                      <a:pt x="5907" y="7922"/>
                      <a:pt x="6830" y="7338"/>
                      <a:pt x="7141" y="6370"/>
                    </a:cubicBezTo>
                    <a:cubicBezTo>
                      <a:pt x="7646" y="4801"/>
                      <a:pt x="7880" y="1177"/>
                      <a:pt x="6402" y="636"/>
                    </a:cubicBezTo>
                    <a:cubicBezTo>
                      <a:pt x="5681" y="212"/>
                      <a:pt x="4874" y="0"/>
                      <a:pt x="4064" y="0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6" name="Google Shape;3756;p78"/>
              <p:cNvSpPr/>
              <p:nvPr/>
            </p:nvSpPr>
            <p:spPr>
              <a:xfrm>
                <a:off x="2273713" y="3191457"/>
                <a:ext cx="249410" cy="550821"/>
              </a:xfrm>
              <a:custGeom>
                <a:avLst/>
                <a:gdLst/>
                <a:ahLst/>
                <a:cxnLst/>
                <a:rect l="l" t="t" r="r" b="b"/>
                <a:pathLst>
                  <a:path w="20269" h="44764" extrusionOk="0">
                    <a:moveTo>
                      <a:pt x="17383" y="0"/>
                    </a:moveTo>
                    <a:cubicBezTo>
                      <a:pt x="16824" y="0"/>
                      <a:pt x="15578" y="330"/>
                      <a:pt x="14733" y="3028"/>
                    </a:cubicBezTo>
                    <a:cubicBezTo>
                      <a:pt x="13615" y="6580"/>
                      <a:pt x="9503" y="31284"/>
                      <a:pt x="3968" y="36514"/>
                    </a:cubicBezTo>
                    <a:cubicBezTo>
                      <a:pt x="3968" y="36514"/>
                      <a:pt x="1" y="39994"/>
                      <a:pt x="3968" y="42681"/>
                    </a:cubicBezTo>
                    <a:cubicBezTo>
                      <a:pt x="5968" y="44050"/>
                      <a:pt x="7362" y="44764"/>
                      <a:pt x="8560" y="44764"/>
                    </a:cubicBezTo>
                    <a:cubicBezTo>
                      <a:pt x="9728" y="44764"/>
                      <a:pt x="10709" y="44087"/>
                      <a:pt x="11884" y="42681"/>
                    </a:cubicBezTo>
                    <a:cubicBezTo>
                      <a:pt x="14264" y="39831"/>
                      <a:pt x="20268" y="21781"/>
                      <a:pt x="19277" y="12874"/>
                    </a:cubicBezTo>
                    <a:cubicBezTo>
                      <a:pt x="18303" y="3966"/>
                      <a:pt x="17672" y="35"/>
                      <a:pt x="17672" y="35"/>
                    </a:cubicBezTo>
                    <a:cubicBezTo>
                      <a:pt x="17672" y="35"/>
                      <a:pt x="17563" y="0"/>
                      <a:pt x="17383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" name="Google Shape;3757;p78"/>
              <p:cNvSpPr/>
              <p:nvPr/>
            </p:nvSpPr>
            <p:spPr>
              <a:xfrm>
                <a:off x="2304770" y="3530915"/>
                <a:ext cx="184403" cy="211498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17188" extrusionOk="0">
                    <a:moveTo>
                      <a:pt x="14986" y="1"/>
                    </a:moveTo>
                    <a:lnTo>
                      <a:pt x="14986" y="1"/>
                    </a:lnTo>
                    <a:cubicBezTo>
                      <a:pt x="14697" y="578"/>
                      <a:pt x="14409" y="1137"/>
                      <a:pt x="14084" y="1678"/>
                    </a:cubicBezTo>
                    <a:cubicBezTo>
                      <a:pt x="13435" y="3301"/>
                      <a:pt x="12551" y="4815"/>
                      <a:pt x="11469" y="6186"/>
                    </a:cubicBezTo>
                    <a:cubicBezTo>
                      <a:pt x="8674" y="9954"/>
                      <a:pt x="4599" y="12587"/>
                      <a:pt x="1" y="13597"/>
                    </a:cubicBezTo>
                    <a:cubicBezTo>
                      <a:pt x="344" y="14210"/>
                      <a:pt x="848" y="14733"/>
                      <a:pt x="1444" y="15112"/>
                    </a:cubicBezTo>
                    <a:cubicBezTo>
                      <a:pt x="3456" y="16475"/>
                      <a:pt x="4851" y="17188"/>
                      <a:pt x="6049" y="17188"/>
                    </a:cubicBezTo>
                    <a:cubicBezTo>
                      <a:pt x="7211" y="17188"/>
                      <a:pt x="8187" y="16515"/>
                      <a:pt x="9360" y="15112"/>
                    </a:cubicBezTo>
                    <a:cubicBezTo>
                      <a:pt x="10712" y="13489"/>
                      <a:pt x="13236" y="6961"/>
                      <a:pt x="14986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" name="Google Shape;3758;p78"/>
              <p:cNvSpPr/>
              <p:nvPr/>
            </p:nvSpPr>
            <p:spPr>
              <a:xfrm>
                <a:off x="2413054" y="3043378"/>
                <a:ext cx="111619" cy="95917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7795" extrusionOk="0">
                    <a:moveTo>
                      <a:pt x="5554" y="1"/>
                    </a:moveTo>
                    <a:cubicBezTo>
                      <a:pt x="4251" y="1"/>
                      <a:pt x="732" y="459"/>
                      <a:pt x="1425" y="5505"/>
                    </a:cubicBezTo>
                    <a:lnTo>
                      <a:pt x="2814" y="4153"/>
                    </a:lnTo>
                    <a:lnTo>
                      <a:pt x="2814" y="4153"/>
                    </a:lnTo>
                    <a:cubicBezTo>
                      <a:pt x="2813" y="4153"/>
                      <a:pt x="1833" y="7228"/>
                      <a:pt x="168" y="7228"/>
                    </a:cubicBezTo>
                    <a:cubicBezTo>
                      <a:pt x="113" y="7228"/>
                      <a:pt x="57" y="7225"/>
                      <a:pt x="1" y="7218"/>
                    </a:cubicBezTo>
                    <a:lnTo>
                      <a:pt x="1" y="7218"/>
                    </a:lnTo>
                    <a:cubicBezTo>
                      <a:pt x="1" y="7218"/>
                      <a:pt x="1128" y="7794"/>
                      <a:pt x="2654" y="7794"/>
                    </a:cubicBezTo>
                    <a:cubicBezTo>
                      <a:pt x="4034" y="7794"/>
                      <a:pt x="5741" y="7322"/>
                      <a:pt x="7231" y="5523"/>
                    </a:cubicBezTo>
                    <a:cubicBezTo>
                      <a:pt x="9071" y="3287"/>
                      <a:pt x="8548" y="853"/>
                      <a:pt x="6023" y="23"/>
                    </a:cubicBezTo>
                    <a:cubicBezTo>
                      <a:pt x="6023" y="23"/>
                      <a:pt x="5843" y="1"/>
                      <a:pt x="555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" name="Google Shape;3759;p78"/>
              <p:cNvSpPr/>
              <p:nvPr/>
            </p:nvSpPr>
            <p:spPr>
              <a:xfrm>
                <a:off x="2774945" y="3034002"/>
                <a:ext cx="112283" cy="95327"/>
              </a:xfrm>
              <a:custGeom>
                <a:avLst/>
                <a:gdLst/>
                <a:ahLst/>
                <a:cxnLst/>
                <a:rect l="l" t="t" r="r" b="b"/>
                <a:pathLst>
                  <a:path w="9125" h="7747" extrusionOk="0">
                    <a:moveTo>
                      <a:pt x="3539" y="0"/>
                    </a:moveTo>
                    <a:cubicBezTo>
                      <a:pt x="3216" y="0"/>
                      <a:pt x="3012" y="28"/>
                      <a:pt x="3012" y="28"/>
                    </a:cubicBezTo>
                    <a:cubicBezTo>
                      <a:pt x="488" y="912"/>
                      <a:pt x="1" y="3346"/>
                      <a:pt x="1876" y="5546"/>
                    </a:cubicBezTo>
                    <a:cubicBezTo>
                      <a:pt x="3352" y="7282"/>
                      <a:pt x="5024" y="7746"/>
                      <a:pt x="6389" y="7746"/>
                    </a:cubicBezTo>
                    <a:cubicBezTo>
                      <a:pt x="7959" y="7746"/>
                      <a:pt x="9125" y="7133"/>
                      <a:pt x="9125" y="7133"/>
                    </a:cubicBezTo>
                    <a:lnTo>
                      <a:pt x="9125" y="7133"/>
                    </a:lnTo>
                    <a:cubicBezTo>
                      <a:pt x="9060" y="7142"/>
                      <a:pt x="8996" y="7147"/>
                      <a:pt x="8933" y="7147"/>
                    </a:cubicBezTo>
                    <a:cubicBezTo>
                      <a:pt x="7295" y="7147"/>
                      <a:pt x="6258" y="4104"/>
                      <a:pt x="6258" y="4103"/>
                    </a:cubicBezTo>
                    <a:lnTo>
                      <a:pt x="6258" y="4103"/>
                    </a:lnTo>
                    <a:lnTo>
                      <a:pt x="7682" y="5438"/>
                    </a:lnTo>
                    <a:cubicBezTo>
                      <a:pt x="8293" y="481"/>
                      <a:pt x="4884" y="0"/>
                      <a:pt x="353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" name="Google Shape;3760;p78"/>
              <p:cNvSpPr/>
              <p:nvPr/>
            </p:nvSpPr>
            <p:spPr>
              <a:xfrm>
                <a:off x="2485396" y="3024121"/>
                <a:ext cx="51263" cy="45528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3700" extrusionOk="0">
                    <a:moveTo>
                      <a:pt x="2057" y="0"/>
                    </a:moveTo>
                    <a:cubicBezTo>
                      <a:pt x="1092" y="0"/>
                      <a:pt x="259" y="651"/>
                      <a:pt x="144" y="1570"/>
                    </a:cubicBezTo>
                    <a:cubicBezTo>
                      <a:pt x="0" y="2580"/>
                      <a:pt x="757" y="3518"/>
                      <a:pt x="1821" y="3680"/>
                    </a:cubicBezTo>
                    <a:cubicBezTo>
                      <a:pt x="1918" y="3693"/>
                      <a:pt x="2014" y="3699"/>
                      <a:pt x="2109" y="3699"/>
                    </a:cubicBezTo>
                    <a:cubicBezTo>
                      <a:pt x="3074" y="3699"/>
                      <a:pt x="3906" y="3049"/>
                      <a:pt x="4021" y="2129"/>
                    </a:cubicBezTo>
                    <a:cubicBezTo>
                      <a:pt x="4165" y="1120"/>
                      <a:pt x="3408" y="182"/>
                      <a:pt x="2344" y="20"/>
                    </a:cubicBezTo>
                    <a:cubicBezTo>
                      <a:pt x="2247" y="7"/>
                      <a:pt x="2151" y="0"/>
                      <a:pt x="20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" name="Google Shape;3761;p78"/>
              <p:cNvSpPr/>
              <p:nvPr/>
            </p:nvSpPr>
            <p:spPr>
              <a:xfrm>
                <a:off x="2766737" y="3022066"/>
                <a:ext cx="51718" cy="45418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3691" extrusionOk="0">
                    <a:moveTo>
                      <a:pt x="2146" y="0"/>
                    </a:moveTo>
                    <a:cubicBezTo>
                      <a:pt x="2039" y="0"/>
                      <a:pt x="1931" y="8"/>
                      <a:pt x="1822" y="24"/>
                    </a:cubicBezTo>
                    <a:cubicBezTo>
                      <a:pt x="758" y="187"/>
                      <a:pt x="1" y="1142"/>
                      <a:pt x="163" y="2152"/>
                    </a:cubicBezTo>
                    <a:cubicBezTo>
                      <a:pt x="309" y="3046"/>
                      <a:pt x="1129" y="3691"/>
                      <a:pt x="2081" y="3691"/>
                    </a:cubicBezTo>
                    <a:cubicBezTo>
                      <a:pt x="2186" y="3691"/>
                      <a:pt x="2292" y="3683"/>
                      <a:pt x="2399" y="3667"/>
                    </a:cubicBezTo>
                    <a:cubicBezTo>
                      <a:pt x="3463" y="3486"/>
                      <a:pt x="4202" y="2549"/>
                      <a:pt x="4058" y="1539"/>
                    </a:cubicBezTo>
                    <a:cubicBezTo>
                      <a:pt x="3912" y="631"/>
                      <a:pt x="3095" y="0"/>
                      <a:pt x="21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" name="Google Shape;3762;p78"/>
              <p:cNvSpPr/>
              <p:nvPr/>
            </p:nvSpPr>
            <p:spPr>
              <a:xfrm>
                <a:off x="2431475" y="2740565"/>
                <a:ext cx="434896" cy="369445"/>
              </a:xfrm>
              <a:custGeom>
                <a:avLst/>
                <a:gdLst/>
                <a:ahLst/>
                <a:cxnLst/>
                <a:rect l="l" t="t" r="r" b="b"/>
                <a:pathLst>
                  <a:path w="35343" h="30024" extrusionOk="0">
                    <a:moveTo>
                      <a:pt x="17672" y="1"/>
                    </a:moveTo>
                    <a:cubicBezTo>
                      <a:pt x="9810" y="1"/>
                      <a:pt x="3246" y="6041"/>
                      <a:pt x="2615" y="13885"/>
                    </a:cubicBezTo>
                    <a:lnTo>
                      <a:pt x="2579" y="13885"/>
                    </a:lnTo>
                    <a:cubicBezTo>
                      <a:pt x="2557" y="13885"/>
                      <a:pt x="2535" y="13884"/>
                      <a:pt x="2513" y="13884"/>
                    </a:cubicBezTo>
                    <a:cubicBezTo>
                      <a:pt x="1136" y="13884"/>
                      <a:pt x="0" y="14989"/>
                      <a:pt x="0" y="16374"/>
                    </a:cubicBezTo>
                    <a:cubicBezTo>
                      <a:pt x="0" y="17758"/>
                      <a:pt x="1136" y="18881"/>
                      <a:pt x="2514" y="18881"/>
                    </a:cubicBezTo>
                    <a:cubicBezTo>
                      <a:pt x="2535" y="18881"/>
                      <a:pt x="2557" y="18881"/>
                      <a:pt x="2579" y="18880"/>
                    </a:cubicBezTo>
                    <a:cubicBezTo>
                      <a:pt x="2741" y="18880"/>
                      <a:pt x="2921" y="18862"/>
                      <a:pt x="3084" y="18826"/>
                    </a:cubicBezTo>
                    <a:cubicBezTo>
                      <a:pt x="4851" y="25426"/>
                      <a:pt x="10837" y="30024"/>
                      <a:pt x="17672" y="30024"/>
                    </a:cubicBezTo>
                    <a:cubicBezTo>
                      <a:pt x="24506" y="30024"/>
                      <a:pt x="30492" y="25426"/>
                      <a:pt x="32259" y="18826"/>
                    </a:cubicBezTo>
                    <a:cubicBezTo>
                      <a:pt x="32422" y="18862"/>
                      <a:pt x="32602" y="18880"/>
                      <a:pt x="32764" y="18880"/>
                    </a:cubicBezTo>
                    <a:cubicBezTo>
                      <a:pt x="32786" y="18881"/>
                      <a:pt x="32808" y="18881"/>
                      <a:pt x="32830" y="18881"/>
                    </a:cubicBezTo>
                    <a:cubicBezTo>
                      <a:pt x="34207" y="18881"/>
                      <a:pt x="35343" y="17758"/>
                      <a:pt x="35343" y="16374"/>
                    </a:cubicBezTo>
                    <a:cubicBezTo>
                      <a:pt x="35343" y="14989"/>
                      <a:pt x="34207" y="13884"/>
                      <a:pt x="32831" y="13884"/>
                    </a:cubicBezTo>
                    <a:cubicBezTo>
                      <a:pt x="32809" y="13884"/>
                      <a:pt x="32787" y="13885"/>
                      <a:pt x="32764" y="13885"/>
                    </a:cubicBezTo>
                    <a:lnTo>
                      <a:pt x="32728" y="13885"/>
                    </a:lnTo>
                    <a:cubicBezTo>
                      <a:pt x="32097" y="6041"/>
                      <a:pt x="25552" y="1"/>
                      <a:pt x="1767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" name="Google Shape;3763;p78"/>
              <p:cNvSpPr/>
              <p:nvPr/>
            </p:nvSpPr>
            <p:spPr>
              <a:xfrm>
                <a:off x="2397747" y="2676726"/>
                <a:ext cx="256289" cy="27938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2705" extrusionOk="0">
                    <a:moveTo>
                      <a:pt x="15623" y="0"/>
                    </a:moveTo>
                    <a:cubicBezTo>
                      <a:pt x="11317" y="0"/>
                      <a:pt x="5928" y="1888"/>
                      <a:pt x="2795" y="9192"/>
                    </a:cubicBezTo>
                    <a:cubicBezTo>
                      <a:pt x="0" y="15683"/>
                      <a:pt x="3625" y="19885"/>
                      <a:pt x="3625" y="19885"/>
                    </a:cubicBezTo>
                    <a:cubicBezTo>
                      <a:pt x="4072" y="19227"/>
                      <a:pt x="4809" y="19124"/>
                      <a:pt x="5225" y="19124"/>
                    </a:cubicBezTo>
                    <a:cubicBezTo>
                      <a:pt x="5414" y="19124"/>
                      <a:pt x="5536" y="19145"/>
                      <a:pt x="5536" y="19145"/>
                    </a:cubicBezTo>
                    <a:cubicBezTo>
                      <a:pt x="5536" y="19145"/>
                      <a:pt x="6282" y="22704"/>
                      <a:pt x="6661" y="22704"/>
                    </a:cubicBezTo>
                    <a:cubicBezTo>
                      <a:pt x="6707" y="22704"/>
                      <a:pt x="6747" y="22652"/>
                      <a:pt x="6780" y="22535"/>
                    </a:cubicBezTo>
                    <a:cubicBezTo>
                      <a:pt x="7105" y="21436"/>
                      <a:pt x="7718" y="19542"/>
                      <a:pt x="7718" y="19542"/>
                    </a:cubicBezTo>
                    <a:cubicBezTo>
                      <a:pt x="8962" y="16657"/>
                      <a:pt x="18141" y="10580"/>
                      <a:pt x="19493" y="9084"/>
                    </a:cubicBezTo>
                    <a:cubicBezTo>
                      <a:pt x="20827" y="7605"/>
                      <a:pt x="20557" y="5279"/>
                      <a:pt x="20304" y="2917"/>
                    </a:cubicBezTo>
                    <a:cubicBezTo>
                      <a:pt x="20005" y="66"/>
                      <a:pt x="16752" y="32"/>
                      <a:pt x="16596" y="32"/>
                    </a:cubicBezTo>
                    <a:cubicBezTo>
                      <a:pt x="16592" y="32"/>
                      <a:pt x="16590" y="32"/>
                      <a:pt x="16590" y="32"/>
                    </a:cubicBezTo>
                    <a:cubicBezTo>
                      <a:pt x="16275" y="11"/>
                      <a:pt x="15952" y="0"/>
                      <a:pt x="15623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" name="Google Shape;3764;p78"/>
              <p:cNvSpPr/>
              <p:nvPr/>
            </p:nvSpPr>
            <p:spPr>
              <a:xfrm>
                <a:off x="2397969" y="2677772"/>
                <a:ext cx="173082" cy="278339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22620" extrusionOk="0">
                    <a:moveTo>
                      <a:pt x="14065" y="1"/>
                    </a:moveTo>
                    <a:lnTo>
                      <a:pt x="14065" y="1"/>
                    </a:lnTo>
                    <a:cubicBezTo>
                      <a:pt x="10080" y="415"/>
                      <a:pt x="5536" y="2651"/>
                      <a:pt x="2759" y="9107"/>
                    </a:cubicBezTo>
                    <a:cubicBezTo>
                      <a:pt x="0" y="15562"/>
                      <a:pt x="3607" y="19782"/>
                      <a:pt x="3607" y="19782"/>
                    </a:cubicBezTo>
                    <a:cubicBezTo>
                      <a:pt x="4063" y="19140"/>
                      <a:pt x="4798" y="19039"/>
                      <a:pt x="5217" y="19039"/>
                    </a:cubicBezTo>
                    <a:cubicBezTo>
                      <a:pt x="5410" y="19039"/>
                      <a:pt x="5536" y="19060"/>
                      <a:pt x="5536" y="19060"/>
                    </a:cubicBezTo>
                    <a:cubicBezTo>
                      <a:pt x="5536" y="19060"/>
                      <a:pt x="6282" y="22619"/>
                      <a:pt x="6661" y="22619"/>
                    </a:cubicBezTo>
                    <a:cubicBezTo>
                      <a:pt x="6707" y="22619"/>
                      <a:pt x="6747" y="22567"/>
                      <a:pt x="6780" y="22450"/>
                    </a:cubicBezTo>
                    <a:cubicBezTo>
                      <a:pt x="7087" y="21351"/>
                      <a:pt x="7700" y="19457"/>
                      <a:pt x="7700" y="19457"/>
                    </a:cubicBezTo>
                    <a:cubicBezTo>
                      <a:pt x="7862" y="19133"/>
                      <a:pt x="8043" y="18826"/>
                      <a:pt x="8259" y="18556"/>
                    </a:cubicBezTo>
                    <a:cubicBezTo>
                      <a:pt x="7790" y="16788"/>
                      <a:pt x="7574" y="14967"/>
                      <a:pt x="7646" y="13146"/>
                    </a:cubicBezTo>
                    <a:cubicBezTo>
                      <a:pt x="7826" y="8061"/>
                      <a:pt x="10170" y="3282"/>
                      <a:pt x="14065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" name="Google Shape;3765;p78"/>
              <p:cNvSpPr/>
              <p:nvPr/>
            </p:nvSpPr>
            <p:spPr>
              <a:xfrm>
                <a:off x="2642703" y="2676726"/>
                <a:ext cx="256953" cy="279385"/>
              </a:xfrm>
              <a:custGeom>
                <a:avLst/>
                <a:gdLst/>
                <a:ahLst/>
                <a:cxnLst/>
                <a:rect l="l" t="t" r="r" b="b"/>
                <a:pathLst>
                  <a:path w="20882" h="22705" extrusionOk="0">
                    <a:moveTo>
                      <a:pt x="5209" y="0"/>
                    </a:moveTo>
                    <a:cubicBezTo>
                      <a:pt x="4879" y="0"/>
                      <a:pt x="4555" y="11"/>
                      <a:pt x="4238" y="32"/>
                    </a:cubicBezTo>
                    <a:cubicBezTo>
                      <a:pt x="4238" y="32"/>
                      <a:pt x="4236" y="32"/>
                      <a:pt x="4232" y="32"/>
                    </a:cubicBezTo>
                    <a:cubicBezTo>
                      <a:pt x="4076" y="32"/>
                      <a:pt x="823" y="66"/>
                      <a:pt x="524" y="2917"/>
                    </a:cubicBezTo>
                    <a:cubicBezTo>
                      <a:pt x="271" y="5279"/>
                      <a:pt x="1" y="7605"/>
                      <a:pt x="1335" y="9084"/>
                    </a:cubicBezTo>
                    <a:cubicBezTo>
                      <a:pt x="2687" y="10580"/>
                      <a:pt x="11902" y="16657"/>
                      <a:pt x="13146" y="19542"/>
                    </a:cubicBezTo>
                    <a:cubicBezTo>
                      <a:pt x="13146" y="19542"/>
                      <a:pt x="13759" y="21436"/>
                      <a:pt x="14066" y="22535"/>
                    </a:cubicBezTo>
                    <a:cubicBezTo>
                      <a:pt x="14101" y="22652"/>
                      <a:pt x="14143" y="22704"/>
                      <a:pt x="14190" y="22704"/>
                    </a:cubicBezTo>
                    <a:cubicBezTo>
                      <a:pt x="14578" y="22704"/>
                      <a:pt x="15310" y="19145"/>
                      <a:pt x="15310" y="19145"/>
                    </a:cubicBezTo>
                    <a:cubicBezTo>
                      <a:pt x="15310" y="19145"/>
                      <a:pt x="15434" y="19124"/>
                      <a:pt x="15625" y="19124"/>
                    </a:cubicBezTo>
                    <a:cubicBezTo>
                      <a:pt x="16047" y="19124"/>
                      <a:pt x="16792" y="19227"/>
                      <a:pt x="17239" y="19885"/>
                    </a:cubicBezTo>
                    <a:cubicBezTo>
                      <a:pt x="17239" y="19885"/>
                      <a:pt x="20882" y="15683"/>
                      <a:pt x="18069" y="9192"/>
                    </a:cubicBezTo>
                    <a:cubicBezTo>
                      <a:pt x="14936" y="1888"/>
                      <a:pt x="9532" y="0"/>
                      <a:pt x="520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" name="Google Shape;3766;p78"/>
              <p:cNvSpPr/>
              <p:nvPr/>
            </p:nvSpPr>
            <p:spPr>
              <a:xfrm>
                <a:off x="2639159" y="2768743"/>
                <a:ext cx="149776" cy="155781"/>
              </a:xfrm>
              <a:custGeom>
                <a:avLst/>
                <a:gdLst/>
                <a:ahLst/>
                <a:cxnLst/>
                <a:rect l="l" t="t" r="r" b="b"/>
                <a:pathLst>
                  <a:path w="12172" h="12660" extrusionOk="0">
                    <a:moveTo>
                      <a:pt x="794" y="1"/>
                    </a:moveTo>
                    <a:lnTo>
                      <a:pt x="794" y="1"/>
                    </a:lnTo>
                    <a:cubicBezTo>
                      <a:pt x="794" y="1"/>
                      <a:pt x="0" y="3896"/>
                      <a:pt x="3805" y="7033"/>
                    </a:cubicBezTo>
                    <a:cubicBezTo>
                      <a:pt x="7610" y="10153"/>
                      <a:pt x="9701" y="7556"/>
                      <a:pt x="11775" y="12659"/>
                    </a:cubicBezTo>
                    <a:cubicBezTo>
                      <a:pt x="11775" y="12659"/>
                      <a:pt x="12172" y="8620"/>
                      <a:pt x="7880" y="4725"/>
                    </a:cubicBezTo>
                    <a:cubicBezTo>
                      <a:pt x="3607" y="848"/>
                      <a:pt x="794" y="1"/>
                      <a:pt x="79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" name="Google Shape;3767;p78"/>
              <p:cNvSpPr/>
              <p:nvPr/>
            </p:nvSpPr>
            <p:spPr>
              <a:xfrm>
                <a:off x="2512233" y="2762529"/>
                <a:ext cx="149789" cy="155781"/>
              </a:xfrm>
              <a:custGeom>
                <a:avLst/>
                <a:gdLst/>
                <a:ahLst/>
                <a:cxnLst/>
                <a:rect l="l" t="t" r="r" b="b"/>
                <a:pathLst>
                  <a:path w="12173" h="12660" extrusionOk="0">
                    <a:moveTo>
                      <a:pt x="11361" y="1"/>
                    </a:moveTo>
                    <a:lnTo>
                      <a:pt x="11361" y="1"/>
                    </a:lnTo>
                    <a:cubicBezTo>
                      <a:pt x="11361" y="1"/>
                      <a:pt x="8566" y="849"/>
                      <a:pt x="4274" y="4725"/>
                    </a:cubicBezTo>
                    <a:cubicBezTo>
                      <a:pt x="1" y="8602"/>
                      <a:pt x="380" y="12659"/>
                      <a:pt x="380" y="12659"/>
                    </a:cubicBezTo>
                    <a:cubicBezTo>
                      <a:pt x="2471" y="7538"/>
                      <a:pt x="4545" y="10153"/>
                      <a:pt x="8368" y="7015"/>
                    </a:cubicBezTo>
                    <a:cubicBezTo>
                      <a:pt x="12172" y="3896"/>
                      <a:pt x="11361" y="1"/>
                      <a:pt x="11361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" name="Google Shape;3768;p78"/>
              <p:cNvSpPr/>
              <p:nvPr/>
            </p:nvSpPr>
            <p:spPr>
              <a:xfrm>
                <a:off x="2484054" y="4251816"/>
                <a:ext cx="132033" cy="317088"/>
              </a:xfrm>
              <a:custGeom>
                <a:avLst/>
                <a:gdLst/>
                <a:ahLst/>
                <a:cxnLst/>
                <a:rect l="l" t="t" r="r" b="b"/>
                <a:pathLst>
                  <a:path w="10730" h="25769" extrusionOk="0">
                    <a:moveTo>
                      <a:pt x="8891" y="1"/>
                    </a:moveTo>
                    <a:lnTo>
                      <a:pt x="8891" y="19511"/>
                    </a:lnTo>
                    <a:lnTo>
                      <a:pt x="3824" y="20233"/>
                    </a:lnTo>
                    <a:cubicBezTo>
                      <a:pt x="1" y="20521"/>
                      <a:pt x="1389" y="25768"/>
                      <a:pt x="5050" y="25768"/>
                    </a:cubicBezTo>
                    <a:lnTo>
                      <a:pt x="10730" y="25768"/>
                    </a:lnTo>
                    <a:lnTo>
                      <a:pt x="10730" y="19"/>
                    </a:lnTo>
                    <a:cubicBezTo>
                      <a:pt x="10477" y="37"/>
                      <a:pt x="10225" y="55"/>
                      <a:pt x="9955" y="55"/>
                    </a:cubicBezTo>
                    <a:cubicBezTo>
                      <a:pt x="9594" y="55"/>
                      <a:pt x="9251" y="37"/>
                      <a:pt x="8891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" name="Google Shape;3769;p78"/>
              <p:cNvSpPr/>
              <p:nvPr/>
            </p:nvSpPr>
            <p:spPr>
              <a:xfrm>
                <a:off x="2831080" y="4253144"/>
                <a:ext cx="114953" cy="317850"/>
              </a:xfrm>
              <a:custGeom>
                <a:avLst/>
                <a:gdLst/>
                <a:ahLst/>
                <a:cxnLst/>
                <a:rect l="l" t="t" r="r" b="b"/>
                <a:pathLst>
                  <a:path w="9342" h="25831" extrusionOk="0">
                    <a:moveTo>
                      <a:pt x="3012" y="1"/>
                    </a:moveTo>
                    <a:cubicBezTo>
                      <a:pt x="2449" y="62"/>
                      <a:pt x="1880" y="95"/>
                      <a:pt x="1309" y="95"/>
                    </a:cubicBezTo>
                    <a:cubicBezTo>
                      <a:pt x="874" y="95"/>
                      <a:pt x="437" y="76"/>
                      <a:pt x="1" y="37"/>
                    </a:cubicBezTo>
                    <a:lnTo>
                      <a:pt x="1" y="37"/>
                    </a:lnTo>
                    <a:lnTo>
                      <a:pt x="5248" y="23569"/>
                    </a:lnTo>
                    <a:cubicBezTo>
                      <a:pt x="5562" y="24918"/>
                      <a:pt x="6777" y="25831"/>
                      <a:pt x="8110" y="25831"/>
                    </a:cubicBezTo>
                    <a:cubicBezTo>
                      <a:pt x="8308" y="25831"/>
                      <a:pt x="8509" y="25811"/>
                      <a:pt x="8710" y="25769"/>
                    </a:cubicBezTo>
                    <a:lnTo>
                      <a:pt x="9341" y="25624"/>
                    </a:lnTo>
                    <a:lnTo>
                      <a:pt x="3012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" name="Google Shape;3770;p78"/>
              <p:cNvSpPr/>
              <p:nvPr/>
            </p:nvSpPr>
            <p:spPr>
              <a:xfrm>
                <a:off x="2950463" y="4479187"/>
                <a:ext cx="112603" cy="88387"/>
              </a:xfrm>
              <a:custGeom>
                <a:avLst/>
                <a:gdLst/>
                <a:ahLst/>
                <a:cxnLst/>
                <a:rect l="l" t="t" r="r" b="b"/>
                <a:pathLst>
                  <a:path w="9151" h="7183" extrusionOk="0">
                    <a:moveTo>
                      <a:pt x="5788" y="0"/>
                    </a:moveTo>
                    <a:cubicBezTo>
                      <a:pt x="5616" y="0"/>
                      <a:pt x="5436" y="14"/>
                      <a:pt x="5247" y="42"/>
                    </a:cubicBezTo>
                    <a:lnTo>
                      <a:pt x="4111" y="168"/>
                    </a:lnTo>
                    <a:cubicBezTo>
                      <a:pt x="2416" y="3125"/>
                      <a:pt x="631" y="6100"/>
                      <a:pt x="0" y="7182"/>
                    </a:cubicBezTo>
                    <a:lnTo>
                      <a:pt x="5680" y="5920"/>
                    </a:lnTo>
                    <a:cubicBezTo>
                      <a:pt x="9146" y="5148"/>
                      <a:pt x="9151" y="0"/>
                      <a:pt x="5788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" name="Google Shape;3771;p78"/>
              <p:cNvSpPr/>
              <p:nvPr/>
            </p:nvSpPr>
            <p:spPr>
              <a:xfrm>
                <a:off x="2475404" y="4493006"/>
                <a:ext cx="187947" cy="75897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68" extrusionOk="0">
                    <a:moveTo>
                      <a:pt x="8944" y="1"/>
                    </a:moveTo>
                    <a:lnTo>
                      <a:pt x="6871" y="325"/>
                    </a:lnTo>
                    <a:lnTo>
                      <a:pt x="7123" y="2435"/>
                    </a:lnTo>
                    <a:lnTo>
                      <a:pt x="4743" y="2399"/>
                    </a:lnTo>
                    <a:lnTo>
                      <a:pt x="4563" y="578"/>
                    </a:lnTo>
                    <a:cubicBezTo>
                      <a:pt x="2164" y="938"/>
                      <a:pt x="1" y="2218"/>
                      <a:pt x="289" y="6167"/>
                    </a:cubicBezTo>
                    <a:lnTo>
                      <a:pt x="15274" y="6167"/>
                    </a:lnTo>
                    <a:lnTo>
                      <a:pt x="15274" y="2363"/>
                    </a:lnTo>
                    <a:lnTo>
                      <a:pt x="9143" y="2363"/>
                    </a:lnTo>
                    <a:lnTo>
                      <a:pt x="89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" name="Google Shape;3772;p78"/>
              <p:cNvSpPr/>
              <p:nvPr/>
            </p:nvSpPr>
            <p:spPr>
              <a:xfrm>
                <a:off x="2893208" y="4479680"/>
                <a:ext cx="194161" cy="98095"/>
              </a:xfrm>
              <a:custGeom>
                <a:avLst/>
                <a:gdLst/>
                <a:ahLst/>
                <a:cxnLst/>
                <a:rect l="l" t="t" r="r" b="b"/>
                <a:pathLst>
                  <a:path w="15779" h="7972" extrusionOk="0">
                    <a:moveTo>
                      <a:pt x="10854" y="0"/>
                    </a:moveTo>
                    <a:cubicBezTo>
                      <a:pt x="10663" y="0"/>
                      <a:pt x="10471" y="7"/>
                      <a:pt x="10279" y="20"/>
                    </a:cubicBezTo>
                    <a:lnTo>
                      <a:pt x="10495" y="1877"/>
                    </a:lnTo>
                    <a:lnTo>
                      <a:pt x="8133" y="2436"/>
                    </a:lnTo>
                    <a:lnTo>
                      <a:pt x="7917" y="272"/>
                    </a:lnTo>
                    <a:lnTo>
                      <a:pt x="5771" y="434"/>
                    </a:lnTo>
                    <a:lnTo>
                      <a:pt x="6114" y="2833"/>
                    </a:lnTo>
                    <a:lnTo>
                      <a:pt x="1" y="4185"/>
                    </a:lnTo>
                    <a:lnTo>
                      <a:pt x="830" y="7972"/>
                    </a:lnTo>
                    <a:lnTo>
                      <a:pt x="15779" y="4636"/>
                    </a:lnTo>
                    <a:cubicBezTo>
                      <a:pt x="15230" y="961"/>
                      <a:pt x="13117" y="0"/>
                      <a:pt x="108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383" name="Google Shape;3821;p78"/>
              <p:cNvGrpSpPr/>
              <p:nvPr/>
            </p:nvGrpSpPr>
            <p:grpSpPr>
              <a:xfrm rot="20307683">
                <a:off x="1934391" y="3446992"/>
                <a:ext cx="211486" cy="241619"/>
                <a:chOff x="4408296" y="1016962"/>
                <a:chExt cx="507136" cy="579524"/>
              </a:xfrm>
            </p:grpSpPr>
            <p:sp>
              <p:nvSpPr>
                <p:cNvPr id="398" name="Google Shape;3822;p78"/>
                <p:cNvSpPr/>
                <p:nvPr/>
              </p:nvSpPr>
              <p:spPr>
                <a:xfrm>
                  <a:off x="4644350" y="1281314"/>
                  <a:ext cx="80533" cy="116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" h="3050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7" y="214"/>
                        <a:pt x="0" y="400"/>
                        <a:pt x="0" y="640"/>
                      </a:cubicBezTo>
                      <a:cubicBezTo>
                        <a:pt x="0" y="773"/>
                        <a:pt x="27" y="880"/>
                        <a:pt x="53" y="987"/>
                      </a:cubicBezTo>
                      <a:cubicBezTo>
                        <a:pt x="53" y="1040"/>
                        <a:pt x="80" y="1120"/>
                        <a:pt x="107" y="1173"/>
                      </a:cubicBezTo>
                      <a:lnTo>
                        <a:pt x="133" y="1200"/>
                      </a:lnTo>
                      <a:lnTo>
                        <a:pt x="160" y="1253"/>
                      </a:lnTo>
                      <a:cubicBezTo>
                        <a:pt x="187" y="1280"/>
                        <a:pt x="213" y="1306"/>
                        <a:pt x="240" y="1306"/>
                      </a:cubicBezTo>
                      <a:cubicBezTo>
                        <a:pt x="267" y="1360"/>
                        <a:pt x="346" y="1386"/>
                        <a:pt x="400" y="1413"/>
                      </a:cubicBezTo>
                      <a:cubicBezTo>
                        <a:pt x="453" y="1440"/>
                        <a:pt x="506" y="1466"/>
                        <a:pt x="586" y="1493"/>
                      </a:cubicBezTo>
                      <a:cubicBezTo>
                        <a:pt x="693" y="1493"/>
                        <a:pt x="799" y="1520"/>
                        <a:pt x="906" y="1520"/>
                      </a:cubicBezTo>
                      <a:cubicBezTo>
                        <a:pt x="1013" y="1546"/>
                        <a:pt x="1119" y="1546"/>
                        <a:pt x="1199" y="1573"/>
                      </a:cubicBezTo>
                      <a:cubicBezTo>
                        <a:pt x="1252" y="1573"/>
                        <a:pt x="1279" y="1599"/>
                        <a:pt x="1332" y="1626"/>
                      </a:cubicBezTo>
                      <a:cubicBezTo>
                        <a:pt x="1359" y="1626"/>
                        <a:pt x="1386" y="1653"/>
                        <a:pt x="1412" y="1679"/>
                      </a:cubicBezTo>
                      <a:cubicBezTo>
                        <a:pt x="1492" y="1733"/>
                        <a:pt x="1572" y="1813"/>
                        <a:pt x="1652" y="1893"/>
                      </a:cubicBezTo>
                      <a:cubicBezTo>
                        <a:pt x="1679" y="1919"/>
                        <a:pt x="1705" y="1973"/>
                        <a:pt x="1732" y="2026"/>
                      </a:cubicBezTo>
                      <a:cubicBezTo>
                        <a:pt x="1759" y="2052"/>
                        <a:pt x="1785" y="2106"/>
                        <a:pt x="1785" y="2132"/>
                      </a:cubicBezTo>
                      <a:cubicBezTo>
                        <a:pt x="1785" y="2159"/>
                        <a:pt x="1785" y="2159"/>
                        <a:pt x="1785" y="2186"/>
                      </a:cubicBezTo>
                      <a:cubicBezTo>
                        <a:pt x="1785" y="2212"/>
                        <a:pt x="1785" y="2212"/>
                        <a:pt x="1785" y="2239"/>
                      </a:cubicBezTo>
                      <a:cubicBezTo>
                        <a:pt x="1785" y="2266"/>
                        <a:pt x="1732" y="2319"/>
                        <a:pt x="1732" y="2346"/>
                      </a:cubicBezTo>
                      <a:cubicBezTo>
                        <a:pt x="1705" y="2372"/>
                        <a:pt x="1679" y="2426"/>
                        <a:pt x="1652" y="2452"/>
                      </a:cubicBezTo>
                      <a:cubicBezTo>
                        <a:pt x="1599" y="2479"/>
                        <a:pt x="1572" y="2505"/>
                        <a:pt x="1519" y="2559"/>
                      </a:cubicBezTo>
                      <a:cubicBezTo>
                        <a:pt x="1439" y="2612"/>
                        <a:pt x="1332" y="2665"/>
                        <a:pt x="1252" y="2719"/>
                      </a:cubicBezTo>
                      <a:cubicBezTo>
                        <a:pt x="1146" y="2745"/>
                        <a:pt x="1039" y="2799"/>
                        <a:pt x="933" y="2825"/>
                      </a:cubicBezTo>
                      <a:cubicBezTo>
                        <a:pt x="720" y="2905"/>
                        <a:pt x="480" y="2985"/>
                        <a:pt x="267" y="3038"/>
                      </a:cubicBezTo>
                      <a:cubicBezTo>
                        <a:pt x="337" y="3046"/>
                        <a:pt x="407" y="3049"/>
                        <a:pt x="477" y="3049"/>
                      </a:cubicBezTo>
                      <a:cubicBezTo>
                        <a:pt x="647" y="3049"/>
                        <a:pt x="816" y="3031"/>
                        <a:pt x="986" y="3012"/>
                      </a:cubicBezTo>
                      <a:cubicBezTo>
                        <a:pt x="1226" y="2958"/>
                        <a:pt x="1439" y="2878"/>
                        <a:pt x="1679" y="2772"/>
                      </a:cubicBezTo>
                      <a:cubicBezTo>
                        <a:pt x="1732" y="2745"/>
                        <a:pt x="1785" y="2719"/>
                        <a:pt x="1839" y="2665"/>
                      </a:cubicBezTo>
                      <a:cubicBezTo>
                        <a:pt x="1892" y="2612"/>
                        <a:pt x="1945" y="2559"/>
                        <a:pt x="1999" y="2505"/>
                      </a:cubicBezTo>
                      <a:cubicBezTo>
                        <a:pt x="2025" y="2452"/>
                        <a:pt x="2052" y="2372"/>
                        <a:pt x="2078" y="2292"/>
                      </a:cubicBezTo>
                      <a:lnTo>
                        <a:pt x="2105" y="2186"/>
                      </a:lnTo>
                      <a:lnTo>
                        <a:pt x="2105" y="2079"/>
                      </a:lnTo>
                      <a:cubicBezTo>
                        <a:pt x="2078" y="1999"/>
                        <a:pt x="2052" y="1919"/>
                        <a:pt x="2025" y="1866"/>
                      </a:cubicBezTo>
                      <a:cubicBezTo>
                        <a:pt x="1999" y="1786"/>
                        <a:pt x="1945" y="1733"/>
                        <a:pt x="1919" y="1706"/>
                      </a:cubicBezTo>
                      <a:cubicBezTo>
                        <a:pt x="1812" y="1599"/>
                        <a:pt x="1732" y="1493"/>
                        <a:pt x="1625" y="1413"/>
                      </a:cubicBezTo>
                      <a:cubicBezTo>
                        <a:pt x="1572" y="1386"/>
                        <a:pt x="1519" y="1333"/>
                        <a:pt x="1466" y="1306"/>
                      </a:cubicBezTo>
                      <a:cubicBezTo>
                        <a:pt x="1386" y="1280"/>
                        <a:pt x="1332" y="1253"/>
                        <a:pt x="1279" y="1253"/>
                      </a:cubicBezTo>
                      <a:cubicBezTo>
                        <a:pt x="1173" y="1226"/>
                        <a:pt x="1039" y="1200"/>
                        <a:pt x="933" y="1200"/>
                      </a:cubicBezTo>
                      <a:lnTo>
                        <a:pt x="640" y="1200"/>
                      </a:lnTo>
                      <a:cubicBezTo>
                        <a:pt x="586" y="1173"/>
                        <a:pt x="533" y="1173"/>
                        <a:pt x="506" y="1173"/>
                      </a:cubicBezTo>
                      <a:cubicBezTo>
                        <a:pt x="453" y="1147"/>
                        <a:pt x="426" y="1147"/>
                        <a:pt x="400" y="1120"/>
                      </a:cubicBezTo>
                      <a:cubicBezTo>
                        <a:pt x="373" y="1120"/>
                        <a:pt x="346" y="1093"/>
                        <a:pt x="346" y="1067"/>
                      </a:cubicBezTo>
                      <a:lnTo>
                        <a:pt x="320" y="1067"/>
                      </a:lnTo>
                      <a:lnTo>
                        <a:pt x="320" y="1040"/>
                      </a:lnTo>
                      <a:cubicBezTo>
                        <a:pt x="293" y="987"/>
                        <a:pt x="267" y="960"/>
                        <a:pt x="267" y="907"/>
                      </a:cubicBezTo>
                      <a:cubicBezTo>
                        <a:pt x="213" y="827"/>
                        <a:pt x="187" y="720"/>
                        <a:pt x="187" y="614"/>
                      </a:cubicBezTo>
                      <a:cubicBezTo>
                        <a:pt x="133" y="400"/>
                        <a:pt x="80" y="187"/>
                        <a:pt x="0" y="1"/>
                      </a:cubicBezTo>
                      <a:close/>
                    </a:path>
                  </a:pathLst>
                </a:custGeom>
                <a:solidFill>
                  <a:srgbClr val="E398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99" name="Google Shape;3823;p78"/>
                <p:cNvSpPr/>
                <p:nvPr/>
              </p:nvSpPr>
              <p:spPr>
                <a:xfrm>
                  <a:off x="4408296" y="1016962"/>
                  <a:ext cx="60878" cy="4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2" h="1160" extrusionOk="0">
                      <a:moveTo>
                        <a:pt x="1244" y="1"/>
                      </a:moveTo>
                      <a:cubicBezTo>
                        <a:pt x="807" y="1"/>
                        <a:pt x="1" y="477"/>
                        <a:pt x="71" y="918"/>
                      </a:cubicBezTo>
                      <a:cubicBezTo>
                        <a:pt x="93" y="1092"/>
                        <a:pt x="193" y="1160"/>
                        <a:pt x="331" y="1160"/>
                      </a:cubicBezTo>
                      <a:cubicBezTo>
                        <a:pt x="700" y="1160"/>
                        <a:pt x="1340" y="672"/>
                        <a:pt x="1457" y="439"/>
                      </a:cubicBezTo>
                      <a:cubicBezTo>
                        <a:pt x="1592" y="124"/>
                        <a:pt x="1466" y="1"/>
                        <a:pt x="12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0" name="Google Shape;3824;p78"/>
                <p:cNvSpPr/>
                <p:nvPr/>
              </p:nvSpPr>
              <p:spPr>
                <a:xfrm>
                  <a:off x="4861016" y="1095966"/>
                  <a:ext cx="54416" cy="53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" h="1405" extrusionOk="0">
                      <a:moveTo>
                        <a:pt x="234" y="1"/>
                      </a:moveTo>
                      <a:cubicBezTo>
                        <a:pt x="90" y="1"/>
                        <a:pt x="0" y="106"/>
                        <a:pt x="36" y="371"/>
                      </a:cubicBezTo>
                      <a:cubicBezTo>
                        <a:pt x="79" y="645"/>
                        <a:pt x="605" y="1404"/>
                        <a:pt x="968" y="1404"/>
                      </a:cubicBezTo>
                      <a:cubicBezTo>
                        <a:pt x="1064" y="1404"/>
                        <a:pt x="1148" y="1352"/>
                        <a:pt x="1209" y="1224"/>
                      </a:cubicBezTo>
                      <a:cubicBezTo>
                        <a:pt x="1423" y="776"/>
                        <a:pt x="627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1" name="Google Shape;3825;p78"/>
                <p:cNvSpPr/>
                <p:nvPr/>
              </p:nvSpPr>
              <p:spPr>
                <a:xfrm>
                  <a:off x="4431392" y="1228084"/>
                  <a:ext cx="52006" cy="49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289" extrusionOk="0">
                      <a:moveTo>
                        <a:pt x="702" y="0"/>
                      </a:moveTo>
                      <a:cubicBezTo>
                        <a:pt x="672" y="0"/>
                        <a:pt x="643" y="3"/>
                        <a:pt x="613" y="7"/>
                      </a:cubicBezTo>
                      <a:cubicBezTo>
                        <a:pt x="240" y="34"/>
                        <a:pt x="0" y="354"/>
                        <a:pt x="27" y="700"/>
                      </a:cubicBezTo>
                      <a:cubicBezTo>
                        <a:pt x="77" y="1054"/>
                        <a:pt x="368" y="1288"/>
                        <a:pt x="694" y="1288"/>
                      </a:cubicBezTo>
                      <a:cubicBezTo>
                        <a:pt x="711" y="1288"/>
                        <a:pt x="729" y="1288"/>
                        <a:pt x="746" y="1286"/>
                      </a:cubicBezTo>
                      <a:cubicBezTo>
                        <a:pt x="1093" y="1260"/>
                        <a:pt x="1359" y="940"/>
                        <a:pt x="1306" y="567"/>
                      </a:cubicBezTo>
                      <a:cubicBezTo>
                        <a:pt x="1281" y="250"/>
                        <a:pt x="1012" y="0"/>
                        <a:pt x="7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2" name="Google Shape;3826;p78"/>
                <p:cNvSpPr/>
                <p:nvPr/>
              </p:nvSpPr>
              <p:spPr>
                <a:xfrm>
                  <a:off x="4800215" y="1275119"/>
                  <a:ext cx="52006" cy="49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289" extrusionOk="0">
                      <a:moveTo>
                        <a:pt x="670" y="1"/>
                      </a:moveTo>
                      <a:cubicBezTo>
                        <a:pt x="651" y="1"/>
                        <a:pt x="633" y="2"/>
                        <a:pt x="614" y="3"/>
                      </a:cubicBezTo>
                      <a:cubicBezTo>
                        <a:pt x="267" y="30"/>
                        <a:pt x="1" y="349"/>
                        <a:pt x="54" y="722"/>
                      </a:cubicBezTo>
                      <a:cubicBezTo>
                        <a:pt x="79" y="1039"/>
                        <a:pt x="348" y="1289"/>
                        <a:pt x="679" y="1289"/>
                      </a:cubicBezTo>
                      <a:cubicBezTo>
                        <a:pt x="710" y="1289"/>
                        <a:pt x="742" y="1286"/>
                        <a:pt x="774" y="1282"/>
                      </a:cubicBezTo>
                      <a:cubicBezTo>
                        <a:pt x="1120" y="1255"/>
                        <a:pt x="1360" y="935"/>
                        <a:pt x="1333" y="589"/>
                      </a:cubicBezTo>
                      <a:cubicBezTo>
                        <a:pt x="1308" y="235"/>
                        <a:pt x="1018" y="1"/>
                        <a:pt x="6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3" name="Google Shape;3827;p78"/>
                <p:cNvSpPr/>
                <p:nvPr/>
              </p:nvSpPr>
              <p:spPr>
                <a:xfrm>
                  <a:off x="4452768" y="1498171"/>
                  <a:ext cx="261906" cy="9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9" h="2571" extrusionOk="0">
                      <a:moveTo>
                        <a:pt x="1984" y="1"/>
                      </a:moveTo>
                      <a:cubicBezTo>
                        <a:pt x="1287" y="1"/>
                        <a:pt x="608" y="78"/>
                        <a:pt x="1" y="218"/>
                      </a:cubicBezTo>
                      <a:cubicBezTo>
                        <a:pt x="614" y="1364"/>
                        <a:pt x="1972" y="2244"/>
                        <a:pt x="3518" y="2537"/>
                      </a:cubicBezTo>
                      <a:cubicBezTo>
                        <a:pt x="3666" y="2559"/>
                        <a:pt x="3828" y="2570"/>
                        <a:pt x="4000" y="2570"/>
                      </a:cubicBezTo>
                      <a:cubicBezTo>
                        <a:pt x="4848" y="2570"/>
                        <a:pt x="5940" y="2300"/>
                        <a:pt x="6849" y="1791"/>
                      </a:cubicBezTo>
                      <a:cubicBezTo>
                        <a:pt x="5733" y="521"/>
                        <a:pt x="3797" y="1"/>
                        <a:pt x="1984" y="1"/>
                      </a:cubicBezTo>
                      <a:close/>
                    </a:path>
                  </a:pathLst>
                </a:custGeom>
                <a:solidFill>
                  <a:srgbClr val="D179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4" name="Google Shape;3828;p78"/>
                <p:cNvSpPr/>
                <p:nvPr/>
              </p:nvSpPr>
              <p:spPr>
                <a:xfrm>
                  <a:off x="4435446" y="1417868"/>
                  <a:ext cx="346493" cy="148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1" h="3891" extrusionOk="0">
                      <a:moveTo>
                        <a:pt x="294" y="0"/>
                      </a:moveTo>
                      <a:cubicBezTo>
                        <a:pt x="1" y="746"/>
                        <a:pt x="54" y="1599"/>
                        <a:pt x="454" y="2318"/>
                      </a:cubicBezTo>
                      <a:cubicBezTo>
                        <a:pt x="1081" y="2167"/>
                        <a:pt x="1779" y="2085"/>
                        <a:pt x="2492" y="2085"/>
                      </a:cubicBezTo>
                      <a:cubicBezTo>
                        <a:pt x="4292" y="2085"/>
                        <a:pt x="6187" y="2612"/>
                        <a:pt x="7275" y="3891"/>
                      </a:cubicBezTo>
                      <a:cubicBezTo>
                        <a:pt x="8288" y="3331"/>
                        <a:pt x="9060" y="2452"/>
                        <a:pt x="8980" y="1359"/>
                      </a:cubicBezTo>
                      <a:lnTo>
                        <a:pt x="8980" y="1359"/>
                      </a:lnTo>
                      <a:lnTo>
                        <a:pt x="8501" y="1386"/>
                      </a:lnTo>
                      <a:cubicBezTo>
                        <a:pt x="8067" y="2164"/>
                        <a:pt x="7375" y="2328"/>
                        <a:pt x="6541" y="2328"/>
                      </a:cubicBezTo>
                      <a:cubicBezTo>
                        <a:pt x="6147" y="2328"/>
                        <a:pt x="5722" y="2291"/>
                        <a:pt x="5277" y="2265"/>
                      </a:cubicBezTo>
                      <a:cubicBezTo>
                        <a:pt x="4024" y="2185"/>
                        <a:pt x="1493" y="1919"/>
                        <a:pt x="640" y="933"/>
                      </a:cubicBezTo>
                      <a:lnTo>
                        <a:pt x="587" y="933"/>
                      </a:lnTo>
                      <a:cubicBezTo>
                        <a:pt x="507" y="666"/>
                        <a:pt x="480" y="400"/>
                        <a:pt x="507" y="134"/>
                      </a:cubicBezTo>
                      <a:cubicBezTo>
                        <a:pt x="427" y="80"/>
                        <a:pt x="374" y="54"/>
                        <a:pt x="294" y="0"/>
                      </a:cubicBezTo>
                      <a:close/>
                    </a:path>
                  </a:pathLst>
                </a:custGeom>
                <a:solidFill>
                  <a:srgbClr val="B052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5" name="Google Shape;3829;p78"/>
                <p:cNvSpPr/>
                <p:nvPr/>
              </p:nvSpPr>
              <p:spPr>
                <a:xfrm>
                  <a:off x="4453801" y="1423986"/>
                  <a:ext cx="306723" cy="83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1" h="2175" extrusionOk="0">
                      <a:moveTo>
                        <a:pt x="27" y="0"/>
                      </a:moveTo>
                      <a:cubicBezTo>
                        <a:pt x="0" y="267"/>
                        <a:pt x="27" y="533"/>
                        <a:pt x="107" y="773"/>
                      </a:cubicBezTo>
                      <a:lnTo>
                        <a:pt x="160" y="773"/>
                      </a:lnTo>
                      <a:cubicBezTo>
                        <a:pt x="1040" y="1759"/>
                        <a:pt x="3544" y="2052"/>
                        <a:pt x="4823" y="2105"/>
                      </a:cubicBezTo>
                      <a:cubicBezTo>
                        <a:pt x="5291" y="2132"/>
                        <a:pt x="5737" y="2174"/>
                        <a:pt x="6147" y="2174"/>
                      </a:cubicBezTo>
                      <a:cubicBezTo>
                        <a:pt x="6951" y="2174"/>
                        <a:pt x="7615" y="2012"/>
                        <a:pt x="8021" y="1253"/>
                      </a:cubicBezTo>
                      <a:lnTo>
                        <a:pt x="8021" y="1253"/>
                      </a:lnTo>
                      <a:cubicBezTo>
                        <a:pt x="7391" y="1305"/>
                        <a:pt x="6682" y="1347"/>
                        <a:pt x="5932" y="1347"/>
                      </a:cubicBezTo>
                      <a:cubicBezTo>
                        <a:pt x="4014" y="1347"/>
                        <a:pt x="1828" y="1073"/>
                        <a:pt x="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84" name="Google Shape;3830;p78"/>
              <p:cNvSpPr/>
              <p:nvPr/>
            </p:nvSpPr>
            <p:spPr>
              <a:xfrm rot="20538352">
                <a:off x="1815520" y="3585854"/>
                <a:ext cx="48349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1360" extrusionOk="0">
                    <a:moveTo>
                      <a:pt x="453" y="0"/>
                    </a:moveTo>
                    <a:cubicBezTo>
                      <a:pt x="347" y="27"/>
                      <a:pt x="240" y="53"/>
                      <a:pt x="134" y="80"/>
                    </a:cubicBezTo>
                    <a:lnTo>
                      <a:pt x="0" y="133"/>
                    </a:lnTo>
                    <a:lnTo>
                      <a:pt x="160" y="160"/>
                    </a:lnTo>
                    <a:cubicBezTo>
                      <a:pt x="267" y="160"/>
                      <a:pt x="373" y="160"/>
                      <a:pt x="480" y="187"/>
                    </a:cubicBezTo>
                    <a:cubicBezTo>
                      <a:pt x="560" y="213"/>
                      <a:pt x="613" y="240"/>
                      <a:pt x="693" y="240"/>
                    </a:cubicBezTo>
                    <a:cubicBezTo>
                      <a:pt x="773" y="240"/>
                      <a:pt x="853" y="267"/>
                      <a:pt x="933" y="293"/>
                    </a:cubicBezTo>
                    <a:cubicBezTo>
                      <a:pt x="1093" y="347"/>
                      <a:pt x="1253" y="426"/>
                      <a:pt x="1386" y="506"/>
                    </a:cubicBezTo>
                    <a:lnTo>
                      <a:pt x="1599" y="640"/>
                    </a:lnTo>
                    <a:cubicBezTo>
                      <a:pt x="1679" y="693"/>
                      <a:pt x="1759" y="720"/>
                      <a:pt x="1812" y="773"/>
                    </a:cubicBezTo>
                    <a:cubicBezTo>
                      <a:pt x="1892" y="826"/>
                      <a:pt x="1972" y="879"/>
                      <a:pt x="2025" y="933"/>
                    </a:cubicBezTo>
                    <a:cubicBezTo>
                      <a:pt x="2079" y="986"/>
                      <a:pt x="2132" y="1013"/>
                      <a:pt x="2185" y="1066"/>
                    </a:cubicBezTo>
                    <a:cubicBezTo>
                      <a:pt x="2319" y="1146"/>
                      <a:pt x="2398" y="1226"/>
                      <a:pt x="2452" y="1279"/>
                    </a:cubicBezTo>
                    <a:lnTo>
                      <a:pt x="2558" y="1359"/>
                    </a:lnTo>
                    <a:cubicBezTo>
                      <a:pt x="2558" y="1359"/>
                      <a:pt x="2532" y="1306"/>
                      <a:pt x="2505" y="1252"/>
                    </a:cubicBezTo>
                    <a:cubicBezTo>
                      <a:pt x="2452" y="1119"/>
                      <a:pt x="2398" y="1039"/>
                      <a:pt x="2345" y="933"/>
                    </a:cubicBezTo>
                    <a:cubicBezTo>
                      <a:pt x="2292" y="879"/>
                      <a:pt x="2239" y="800"/>
                      <a:pt x="2185" y="746"/>
                    </a:cubicBezTo>
                    <a:cubicBezTo>
                      <a:pt x="2132" y="666"/>
                      <a:pt x="2079" y="613"/>
                      <a:pt x="1999" y="560"/>
                    </a:cubicBezTo>
                    <a:cubicBezTo>
                      <a:pt x="1945" y="480"/>
                      <a:pt x="1866" y="426"/>
                      <a:pt x="1786" y="373"/>
                    </a:cubicBezTo>
                    <a:lnTo>
                      <a:pt x="1546" y="213"/>
                    </a:lnTo>
                    <a:cubicBezTo>
                      <a:pt x="1439" y="187"/>
                      <a:pt x="1333" y="133"/>
                      <a:pt x="1253" y="107"/>
                    </a:cubicBezTo>
                    <a:cubicBezTo>
                      <a:pt x="1173" y="80"/>
                      <a:pt x="1066" y="53"/>
                      <a:pt x="986" y="27"/>
                    </a:cubicBezTo>
                    <a:cubicBezTo>
                      <a:pt x="880" y="0"/>
                      <a:pt x="800" y="0"/>
                      <a:pt x="720" y="0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" name="Google Shape;3831;p78"/>
              <p:cNvSpPr/>
              <p:nvPr/>
            </p:nvSpPr>
            <p:spPr>
              <a:xfrm rot="20538352">
                <a:off x="2186229" y="3516696"/>
                <a:ext cx="38279" cy="31615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673" extrusionOk="0">
                    <a:moveTo>
                      <a:pt x="1736" y="1"/>
                    </a:moveTo>
                    <a:cubicBezTo>
                      <a:pt x="1679" y="1"/>
                      <a:pt x="1626" y="7"/>
                      <a:pt x="1572" y="21"/>
                    </a:cubicBezTo>
                    <a:lnTo>
                      <a:pt x="1359" y="47"/>
                    </a:lnTo>
                    <a:cubicBezTo>
                      <a:pt x="1279" y="47"/>
                      <a:pt x="1199" y="74"/>
                      <a:pt x="1119" y="127"/>
                    </a:cubicBezTo>
                    <a:cubicBezTo>
                      <a:pt x="1039" y="127"/>
                      <a:pt x="933" y="180"/>
                      <a:pt x="880" y="234"/>
                    </a:cubicBezTo>
                    <a:lnTo>
                      <a:pt x="640" y="367"/>
                    </a:lnTo>
                    <a:lnTo>
                      <a:pt x="427" y="580"/>
                    </a:lnTo>
                    <a:cubicBezTo>
                      <a:pt x="373" y="633"/>
                      <a:pt x="293" y="713"/>
                      <a:pt x="267" y="793"/>
                    </a:cubicBezTo>
                    <a:cubicBezTo>
                      <a:pt x="213" y="847"/>
                      <a:pt x="160" y="926"/>
                      <a:pt x="133" y="1006"/>
                    </a:cubicBezTo>
                    <a:cubicBezTo>
                      <a:pt x="107" y="1086"/>
                      <a:pt x="80" y="1140"/>
                      <a:pt x="54" y="1220"/>
                    </a:cubicBezTo>
                    <a:cubicBezTo>
                      <a:pt x="0" y="1326"/>
                      <a:pt x="0" y="1433"/>
                      <a:pt x="0" y="1539"/>
                    </a:cubicBezTo>
                    <a:lnTo>
                      <a:pt x="0" y="1673"/>
                    </a:lnTo>
                    <a:cubicBezTo>
                      <a:pt x="0" y="1673"/>
                      <a:pt x="27" y="1619"/>
                      <a:pt x="54" y="1539"/>
                    </a:cubicBezTo>
                    <a:cubicBezTo>
                      <a:pt x="107" y="1486"/>
                      <a:pt x="187" y="1326"/>
                      <a:pt x="240" y="1273"/>
                    </a:cubicBezTo>
                    <a:cubicBezTo>
                      <a:pt x="267" y="1220"/>
                      <a:pt x="320" y="1166"/>
                      <a:pt x="347" y="1113"/>
                    </a:cubicBezTo>
                    <a:cubicBezTo>
                      <a:pt x="400" y="1060"/>
                      <a:pt x="453" y="1006"/>
                      <a:pt x="507" y="953"/>
                    </a:cubicBezTo>
                    <a:cubicBezTo>
                      <a:pt x="613" y="847"/>
                      <a:pt x="720" y="713"/>
                      <a:pt x="826" y="633"/>
                    </a:cubicBezTo>
                    <a:lnTo>
                      <a:pt x="1039" y="500"/>
                    </a:lnTo>
                    <a:cubicBezTo>
                      <a:pt x="1093" y="447"/>
                      <a:pt x="1173" y="394"/>
                      <a:pt x="1226" y="367"/>
                    </a:cubicBezTo>
                    <a:cubicBezTo>
                      <a:pt x="1306" y="340"/>
                      <a:pt x="1359" y="287"/>
                      <a:pt x="1439" y="260"/>
                    </a:cubicBezTo>
                    <a:cubicBezTo>
                      <a:pt x="1492" y="234"/>
                      <a:pt x="1572" y="207"/>
                      <a:pt x="1626" y="180"/>
                    </a:cubicBezTo>
                    <a:cubicBezTo>
                      <a:pt x="1732" y="127"/>
                      <a:pt x="1839" y="100"/>
                      <a:pt x="1919" y="74"/>
                    </a:cubicBezTo>
                    <a:lnTo>
                      <a:pt x="2025" y="21"/>
                    </a:lnTo>
                    <a:lnTo>
                      <a:pt x="1919" y="21"/>
                    </a:lnTo>
                    <a:cubicBezTo>
                      <a:pt x="1852" y="7"/>
                      <a:pt x="1792" y="1"/>
                      <a:pt x="1736" y="1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6" name="Google Shape;3832;p78"/>
              <p:cNvSpPr/>
              <p:nvPr/>
            </p:nvSpPr>
            <p:spPr>
              <a:xfrm rot="20538352">
                <a:off x="1895616" y="3612424"/>
                <a:ext cx="63956" cy="31274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655" extrusionOk="0">
                    <a:moveTo>
                      <a:pt x="1393" y="1"/>
                    </a:moveTo>
                    <a:cubicBezTo>
                      <a:pt x="1054" y="1"/>
                      <a:pt x="750" y="61"/>
                      <a:pt x="560" y="188"/>
                    </a:cubicBezTo>
                    <a:cubicBezTo>
                      <a:pt x="1" y="587"/>
                      <a:pt x="400" y="1147"/>
                      <a:pt x="853" y="1387"/>
                    </a:cubicBezTo>
                    <a:cubicBezTo>
                      <a:pt x="1139" y="1544"/>
                      <a:pt x="1569" y="1655"/>
                      <a:pt x="1980" y="1655"/>
                    </a:cubicBezTo>
                    <a:cubicBezTo>
                      <a:pt x="2338" y="1655"/>
                      <a:pt x="2682" y="1571"/>
                      <a:pt x="2905" y="1360"/>
                    </a:cubicBezTo>
                    <a:cubicBezTo>
                      <a:pt x="3385" y="907"/>
                      <a:pt x="3092" y="428"/>
                      <a:pt x="2532" y="214"/>
                    </a:cubicBezTo>
                    <a:cubicBezTo>
                      <a:pt x="2182" y="74"/>
                      <a:pt x="1767" y="1"/>
                      <a:pt x="1393" y="1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" name="Google Shape;3833;p78"/>
              <p:cNvSpPr/>
              <p:nvPr/>
            </p:nvSpPr>
            <p:spPr>
              <a:xfrm rot="20538352">
                <a:off x="2095549" y="3564153"/>
                <a:ext cx="75027" cy="26531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404" extrusionOk="0">
                    <a:moveTo>
                      <a:pt x="2025" y="0"/>
                    </a:moveTo>
                    <a:cubicBezTo>
                      <a:pt x="1359" y="80"/>
                      <a:pt x="0" y="533"/>
                      <a:pt x="1146" y="1200"/>
                    </a:cubicBezTo>
                    <a:cubicBezTo>
                      <a:pt x="1432" y="1337"/>
                      <a:pt x="1742" y="1404"/>
                      <a:pt x="2053" y="1404"/>
                    </a:cubicBezTo>
                    <a:cubicBezTo>
                      <a:pt x="2408" y="1404"/>
                      <a:pt x="2765" y="1317"/>
                      <a:pt x="3091" y="1146"/>
                    </a:cubicBezTo>
                    <a:cubicBezTo>
                      <a:pt x="3970" y="480"/>
                      <a:pt x="2851" y="0"/>
                      <a:pt x="2158" y="0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" name="Google Shape;3834;p78"/>
              <p:cNvSpPr/>
              <p:nvPr/>
            </p:nvSpPr>
            <p:spPr>
              <a:xfrm>
                <a:off x="2440917" y="2931288"/>
                <a:ext cx="36351" cy="19322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1360" extrusionOk="0">
                    <a:moveTo>
                      <a:pt x="453" y="0"/>
                    </a:moveTo>
                    <a:cubicBezTo>
                      <a:pt x="347" y="27"/>
                      <a:pt x="240" y="53"/>
                      <a:pt x="134" y="80"/>
                    </a:cubicBezTo>
                    <a:lnTo>
                      <a:pt x="0" y="133"/>
                    </a:lnTo>
                    <a:lnTo>
                      <a:pt x="160" y="160"/>
                    </a:lnTo>
                    <a:cubicBezTo>
                      <a:pt x="267" y="160"/>
                      <a:pt x="373" y="160"/>
                      <a:pt x="480" y="187"/>
                    </a:cubicBezTo>
                    <a:cubicBezTo>
                      <a:pt x="560" y="213"/>
                      <a:pt x="613" y="240"/>
                      <a:pt x="693" y="240"/>
                    </a:cubicBezTo>
                    <a:cubicBezTo>
                      <a:pt x="773" y="240"/>
                      <a:pt x="853" y="267"/>
                      <a:pt x="933" y="293"/>
                    </a:cubicBezTo>
                    <a:cubicBezTo>
                      <a:pt x="1093" y="347"/>
                      <a:pt x="1253" y="426"/>
                      <a:pt x="1386" y="506"/>
                    </a:cubicBezTo>
                    <a:lnTo>
                      <a:pt x="1599" y="640"/>
                    </a:lnTo>
                    <a:cubicBezTo>
                      <a:pt x="1679" y="693"/>
                      <a:pt x="1759" y="720"/>
                      <a:pt x="1812" y="773"/>
                    </a:cubicBezTo>
                    <a:cubicBezTo>
                      <a:pt x="1892" y="826"/>
                      <a:pt x="1972" y="879"/>
                      <a:pt x="2025" y="933"/>
                    </a:cubicBezTo>
                    <a:cubicBezTo>
                      <a:pt x="2079" y="986"/>
                      <a:pt x="2132" y="1013"/>
                      <a:pt x="2185" y="1066"/>
                    </a:cubicBezTo>
                    <a:cubicBezTo>
                      <a:pt x="2319" y="1146"/>
                      <a:pt x="2398" y="1226"/>
                      <a:pt x="2452" y="1279"/>
                    </a:cubicBezTo>
                    <a:lnTo>
                      <a:pt x="2558" y="1359"/>
                    </a:lnTo>
                    <a:cubicBezTo>
                      <a:pt x="2558" y="1359"/>
                      <a:pt x="2532" y="1306"/>
                      <a:pt x="2505" y="1252"/>
                    </a:cubicBezTo>
                    <a:cubicBezTo>
                      <a:pt x="2452" y="1119"/>
                      <a:pt x="2398" y="1039"/>
                      <a:pt x="2345" y="933"/>
                    </a:cubicBezTo>
                    <a:cubicBezTo>
                      <a:pt x="2292" y="879"/>
                      <a:pt x="2239" y="800"/>
                      <a:pt x="2185" y="746"/>
                    </a:cubicBezTo>
                    <a:cubicBezTo>
                      <a:pt x="2132" y="666"/>
                      <a:pt x="2079" y="613"/>
                      <a:pt x="1999" y="560"/>
                    </a:cubicBezTo>
                    <a:cubicBezTo>
                      <a:pt x="1945" y="480"/>
                      <a:pt x="1866" y="426"/>
                      <a:pt x="1786" y="373"/>
                    </a:cubicBezTo>
                    <a:lnTo>
                      <a:pt x="1546" y="213"/>
                    </a:lnTo>
                    <a:cubicBezTo>
                      <a:pt x="1439" y="187"/>
                      <a:pt x="1333" y="133"/>
                      <a:pt x="1253" y="107"/>
                    </a:cubicBezTo>
                    <a:cubicBezTo>
                      <a:pt x="1173" y="80"/>
                      <a:pt x="1066" y="53"/>
                      <a:pt x="986" y="27"/>
                    </a:cubicBezTo>
                    <a:cubicBezTo>
                      <a:pt x="880" y="0"/>
                      <a:pt x="800" y="0"/>
                      <a:pt x="720" y="0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" name="Google Shape;3835;p78"/>
              <p:cNvSpPr/>
              <p:nvPr/>
            </p:nvSpPr>
            <p:spPr>
              <a:xfrm>
                <a:off x="2831098" y="2938593"/>
                <a:ext cx="22727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673" extrusionOk="0">
                    <a:moveTo>
                      <a:pt x="1736" y="1"/>
                    </a:moveTo>
                    <a:cubicBezTo>
                      <a:pt x="1679" y="1"/>
                      <a:pt x="1626" y="7"/>
                      <a:pt x="1572" y="21"/>
                    </a:cubicBezTo>
                    <a:lnTo>
                      <a:pt x="1359" y="47"/>
                    </a:lnTo>
                    <a:cubicBezTo>
                      <a:pt x="1279" y="47"/>
                      <a:pt x="1199" y="74"/>
                      <a:pt x="1119" y="127"/>
                    </a:cubicBezTo>
                    <a:cubicBezTo>
                      <a:pt x="1039" y="127"/>
                      <a:pt x="933" y="180"/>
                      <a:pt x="880" y="234"/>
                    </a:cubicBezTo>
                    <a:lnTo>
                      <a:pt x="640" y="367"/>
                    </a:lnTo>
                    <a:lnTo>
                      <a:pt x="427" y="580"/>
                    </a:lnTo>
                    <a:cubicBezTo>
                      <a:pt x="373" y="633"/>
                      <a:pt x="293" y="713"/>
                      <a:pt x="267" y="793"/>
                    </a:cubicBezTo>
                    <a:cubicBezTo>
                      <a:pt x="213" y="847"/>
                      <a:pt x="160" y="926"/>
                      <a:pt x="133" y="1006"/>
                    </a:cubicBezTo>
                    <a:cubicBezTo>
                      <a:pt x="107" y="1086"/>
                      <a:pt x="80" y="1140"/>
                      <a:pt x="54" y="1220"/>
                    </a:cubicBezTo>
                    <a:cubicBezTo>
                      <a:pt x="0" y="1326"/>
                      <a:pt x="0" y="1433"/>
                      <a:pt x="0" y="1539"/>
                    </a:cubicBezTo>
                    <a:lnTo>
                      <a:pt x="0" y="1673"/>
                    </a:lnTo>
                    <a:cubicBezTo>
                      <a:pt x="0" y="1673"/>
                      <a:pt x="27" y="1619"/>
                      <a:pt x="54" y="1539"/>
                    </a:cubicBezTo>
                    <a:cubicBezTo>
                      <a:pt x="107" y="1486"/>
                      <a:pt x="187" y="1326"/>
                      <a:pt x="240" y="1273"/>
                    </a:cubicBezTo>
                    <a:cubicBezTo>
                      <a:pt x="267" y="1220"/>
                      <a:pt x="320" y="1166"/>
                      <a:pt x="347" y="1113"/>
                    </a:cubicBezTo>
                    <a:cubicBezTo>
                      <a:pt x="400" y="1060"/>
                      <a:pt x="453" y="1006"/>
                      <a:pt x="507" y="953"/>
                    </a:cubicBezTo>
                    <a:cubicBezTo>
                      <a:pt x="613" y="847"/>
                      <a:pt x="720" y="713"/>
                      <a:pt x="826" y="633"/>
                    </a:cubicBezTo>
                    <a:lnTo>
                      <a:pt x="1039" y="500"/>
                    </a:lnTo>
                    <a:cubicBezTo>
                      <a:pt x="1093" y="447"/>
                      <a:pt x="1173" y="394"/>
                      <a:pt x="1226" y="367"/>
                    </a:cubicBezTo>
                    <a:cubicBezTo>
                      <a:pt x="1306" y="340"/>
                      <a:pt x="1359" y="287"/>
                      <a:pt x="1439" y="260"/>
                    </a:cubicBezTo>
                    <a:cubicBezTo>
                      <a:pt x="1492" y="234"/>
                      <a:pt x="1572" y="207"/>
                      <a:pt x="1626" y="180"/>
                    </a:cubicBezTo>
                    <a:cubicBezTo>
                      <a:pt x="1732" y="127"/>
                      <a:pt x="1839" y="100"/>
                      <a:pt x="1919" y="74"/>
                    </a:cubicBezTo>
                    <a:lnTo>
                      <a:pt x="2025" y="21"/>
                    </a:lnTo>
                    <a:lnTo>
                      <a:pt x="1919" y="21"/>
                    </a:lnTo>
                    <a:cubicBezTo>
                      <a:pt x="1852" y="7"/>
                      <a:pt x="1792" y="1"/>
                      <a:pt x="1736" y="1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" name="Google Shape;3836;p78"/>
              <p:cNvSpPr/>
              <p:nvPr/>
            </p:nvSpPr>
            <p:spPr>
              <a:xfrm>
                <a:off x="2655150" y="2949544"/>
                <a:ext cx="22728" cy="54161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3812" extrusionOk="0">
                    <a:moveTo>
                      <a:pt x="560" y="1"/>
                    </a:moveTo>
                    <a:cubicBezTo>
                      <a:pt x="560" y="1"/>
                      <a:pt x="507" y="81"/>
                      <a:pt x="427" y="187"/>
                    </a:cubicBezTo>
                    <a:cubicBezTo>
                      <a:pt x="321" y="347"/>
                      <a:pt x="241" y="507"/>
                      <a:pt x="161" y="694"/>
                    </a:cubicBezTo>
                    <a:cubicBezTo>
                      <a:pt x="54" y="960"/>
                      <a:pt x="1" y="1226"/>
                      <a:pt x="1" y="1493"/>
                    </a:cubicBezTo>
                    <a:cubicBezTo>
                      <a:pt x="1" y="1679"/>
                      <a:pt x="28" y="1839"/>
                      <a:pt x="81" y="1999"/>
                    </a:cubicBezTo>
                    <a:cubicBezTo>
                      <a:pt x="134" y="2159"/>
                      <a:pt x="241" y="2319"/>
                      <a:pt x="374" y="2426"/>
                    </a:cubicBezTo>
                    <a:cubicBezTo>
                      <a:pt x="401" y="2452"/>
                      <a:pt x="454" y="2479"/>
                      <a:pt x="481" y="2505"/>
                    </a:cubicBezTo>
                    <a:lnTo>
                      <a:pt x="534" y="2559"/>
                    </a:lnTo>
                    <a:lnTo>
                      <a:pt x="614" y="2559"/>
                    </a:lnTo>
                    <a:cubicBezTo>
                      <a:pt x="694" y="2585"/>
                      <a:pt x="800" y="2585"/>
                      <a:pt x="880" y="2585"/>
                    </a:cubicBezTo>
                    <a:cubicBezTo>
                      <a:pt x="1067" y="2612"/>
                      <a:pt x="1173" y="2639"/>
                      <a:pt x="1227" y="2665"/>
                    </a:cubicBezTo>
                    <a:cubicBezTo>
                      <a:pt x="1253" y="2692"/>
                      <a:pt x="1280" y="2745"/>
                      <a:pt x="1307" y="2799"/>
                    </a:cubicBezTo>
                    <a:cubicBezTo>
                      <a:pt x="1333" y="2825"/>
                      <a:pt x="1333" y="2905"/>
                      <a:pt x="1360" y="2958"/>
                    </a:cubicBezTo>
                    <a:cubicBezTo>
                      <a:pt x="1333" y="3038"/>
                      <a:pt x="1333" y="3145"/>
                      <a:pt x="1280" y="3225"/>
                    </a:cubicBezTo>
                    <a:cubicBezTo>
                      <a:pt x="1227" y="3331"/>
                      <a:pt x="1173" y="3411"/>
                      <a:pt x="1120" y="3491"/>
                    </a:cubicBezTo>
                    <a:cubicBezTo>
                      <a:pt x="1067" y="3545"/>
                      <a:pt x="1013" y="3598"/>
                      <a:pt x="960" y="3651"/>
                    </a:cubicBezTo>
                    <a:cubicBezTo>
                      <a:pt x="854" y="3758"/>
                      <a:pt x="800" y="3811"/>
                      <a:pt x="800" y="3811"/>
                    </a:cubicBezTo>
                    <a:cubicBezTo>
                      <a:pt x="854" y="3784"/>
                      <a:pt x="934" y="3731"/>
                      <a:pt x="987" y="3705"/>
                    </a:cubicBezTo>
                    <a:cubicBezTo>
                      <a:pt x="1067" y="3678"/>
                      <a:pt x="1147" y="3625"/>
                      <a:pt x="1200" y="3571"/>
                    </a:cubicBezTo>
                    <a:cubicBezTo>
                      <a:pt x="1280" y="3491"/>
                      <a:pt x="1360" y="3411"/>
                      <a:pt x="1440" y="3331"/>
                    </a:cubicBezTo>
                    <a:cubicBezTo>
                      <a:pt x="1466" y="3278"/>
                      <a:pt x="1520" y="3225"/>
                      <a:pt x="1546" y="3172"/>
                    </a:cubicBezTo>
                    <a:cubicBezTo>
                      <a:pt x="1573" y="3092"/>
                      <a:pt x="1600" y="3012"/>
                      <a:pt x="1600" y="2932"/>
                    </a:cubicBezTo>
                    <a:cubicBezTo>
                      <a:pt x="1600" y="2852"/>
                      <a:pt x="1600" y="2772"/>
                      <a:pt x="1573" y="2692"/>
                    </a:cubicBezTo>
                    <a:cubicBezTo>
                      <a:pt x="1546" y="2585"/>
                      <a:pt x="1493" y="2505"/>
                      <a:pt x="1413" y="2452"/>
                    </a:cubicBezTo>
                    <a:cubicBezTo>
                      <a:pt x="1280" y="2319"/>
                      <a:pt x="1093" y="2266"/>
                      <a:pt x="907" y="2266"/>
                    </a:cubicBezTo>
                    <a:lnTo>
                      <a:pt x="747" y="2266"/>
                    </a:lnTo>
                    <a:lnTo>
                      <a:pt x="694" y="2212"/>
                    </a:lnTo>
                    <a:lnTo>
                      <a:pt x="614" y="2159"/>
                    </a:lnTo>
                    <a:cubicBezTo>
                      <a:pt x="427" y="1999"/>
                      <a:pt x="321" y="1759"/>
                      <a:pt x="321" y="1493"/>
                    </a:cubicBezTo>
                    <a:cubicBezTo>
                      <a:pt x="294" y="1253"/>
                      <a:pt x="321" y="987"/>
                      <a:pt x="374" y="747"/>
                    </a:cubicBezTo>
                    <a:cubicBezTo>
                      <a:pt x="427" y="534"/>
                      <a:pt x="481" y="347"/>
                      <a:pt x="507" y="214"/>
                    </a:cubicBez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1" name="Google Shape;3837;p78"/>
              <p:cNvSpPr/>
              <p:nvPr/>
            </p:nvSpPr>
            <p:spPr>
              <a:xfrm>
                <a:off x="2557871" y="2851705"/>
                <a:ext cx="30299" cy="13810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972" extrusionOk="0">
                    <a:moveTo>
                      <a:pt x="1646" y="0"/>
                    </a:moveTo>
                    <a:cubicBezTo>
                      <a:pt x="1079" y="0"/>
                      <a:pt x="275" y="307"/>
                      <a:pt x="1" y="971"/>
                    </a:cubicBezTo>
                    <a:lnTo>
                      <a:pt x="2133" y="119"/>
                    </a:lnTo>
                    <a:cubicBezTo>
                      <a:pt x="2026" y="41"/>
                      <a:pt x="1852" y="0"/>
                      <a:pt x="1646" y="0"/>
                    </a:cubicBezTo>
                    <a:close/>
                  </a:path>
                </a:pathLst>
              </a:custGeom>
              <a:solidFill>
                <a:srgbClr val="764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2" name="Google Shape;3838;p78"/>
              <p:cNvSpPr/>
              <p:nvPr/>
            </p:nvSpPr>
            <p:spPr>
              <a:xfrm>
                <a:off x="2721020" y="2861580"/>
                <a:ext cx="26507" cy="17178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1209" extrusionOk="0">
                    <a:moveTo>
                      <a:pt x="371" y="1"/>
                    </a:moveTo>
                    <a:cubicBezTo>
                      <a:pt x="246" y="1"/>
                      <a:pt x="121" y="20"/>
                      <a:pt x="0" y="63"/>
                    </a:cubicBezTo>
                    <a:lnTo>
                      <a:pt x="1865" y="1209"/>
                    </a:lnTo>
                    <a:cubicBezTo>
                      <a:pt x="1843" y="663"/>
                      <a:pt x="1102" y="1"/>
                      <a:pt x="371" y="1"/>
                    </a:cubicBezTo>
                    <a:close/>
                  </a:path>
                </a:pathLst>
              </a:custGeom>
              <a:solidFill>
                <a:srgbClr val="764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3" name="Google Shape;3839;p78"/>
              <p:cNvSpPr/>
              <p:nvPr/>
            </p:nvSpPr>
            <p:spPr>
              <a:xfrm>
                <a:off x="2572644" y="2923784"/>
                <a:ext cx="19319" cy="18613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310" extrusionOk="0">
                    <a:moveTo>
                      <a:pt x="687" y="0"/>
                    </a:moveTo>
                    <a:cubicBezTo>
                      <a:pt x="671" y="0"/>
                      <a:pt x="655" y="1"/>
                      <a:pt x="640" y="2"/>
                    </a:cubicBezTo>
                    <a:cubicBezTo>
                      <a:pt x="267" y="2"/>
                      <a:pt x="0" y="322"/>
                      <a:pt x="0" y="668"/>
                    </a:cubicBezTo>
                    <a:cubicBezTo>
                      <a:pt x="26" y="1025"/>
                      <a:pt x="296" y="1309"/>
                      <a:pt x="646" y="1309"/>
                    </a:cubicBezTo>
                    <a:cubicBezTo>
                      <a:pt x="661" y="1309"/>
                      <a:pt x="677" y="1309"/>
                      <a:pt x="693" y="1307"/>
                    </a:cubicBezTo>
                    <a:cubicBezTo>
                      <a:pt x="1066" y="1307"/>
                      <a:pt x="1359" y="988"/>
                      <a:pt x="1332" y="615"/>
                    </a:cubicBezTo>
                    <a:cubicBezTo>
                      <a:pt x="1307" y="283"/>
                      <a:pt x="1037" y="0"/>
                      <a:pt x="6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4" name="Google Shape;3840;p78"/>
              <p:cNvSpPr/>
              <p:nvPr/>
            </p:nvSpPr>
            <p:spPr>
              <a:xfrm>
                <a:off x="2590813" y="3007855"/>
                <a:ext cx="104095" cy="32565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22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53" y="133"/>
                      <a:pt x="133" y="347"/>
                    </a:cubicBezTo>
                    <a:cubicBezTo>
                      <a:pt x="213" y="453"/>
                      <a:pt x="293" y="560"/>
                      <a:pt x="373" y="666"/>
                    </a:cubicBezTo>
                    <a:cubicBezTo>
                      <a:pt x="426" y="720"/>
                      <a:pt x="480" y="800"/>
                      <a:pt x="533" y="880"/>
                    </a:cubicBezTo>
                    <a:lnTo>
                      <a:pt x="746" y="1066"/>
                    </a:lnTo>
                    <a:cubicBezTo>
                      <a:pt x="906" y="1226"/>
                      <a:pt x="1066" y="1359"/>
                      <a:pt x="1252" y="1466"/>
                    </a:cubicBezTo>
                    <a:cubicBezTo>
                      <a:pt x="1439" y="1626"/>
                      <a:pt x="1652" y="1732"/>
                      <a:pt x="1892" y="1839"/>
                    </a:cubicBezTo>
                    <a:lnTo>
                      <a:pt x="2238" y="1972"/>
                    </a:lnTo>
                    <a:cubicBezTo>
                      <a:pt x="2372" y="2025"/>
                      <a:pt x="2478" y="2052"/>
                      <a:pt x="2611" y="2105"/>
                    </a:cubicBezTo>
                    <a:cubicBezTo>
                      <a:pt x="2878" y="2159"/>
                      <a:pt x="3118" y="2212"/>
                      <a:pt x="3384" y="2265"/>
                    </a:cubicBezTo>
                    <a:cubicBezTo>
                      <a:pt x="3651" y="2292"/>
                      <a:pt x="3917" y="2292"/>
                      <a:pt x="4184" y="2292"/>
                    </a:cubicBezTo>
                    <a:cubicBezTo>
                      <a:pt x="4450" y="2292"/>
                      <a:pt x="4716" y="2265"/>
                      <a:pt x="4956" y="2238"/>
                    </a:cubicBezTo>
                    <a:cubicBezTo>
                      <a:pt x="5196" y="2185"/>
                      <a:pt x="5436" y="2132"/>
                      <a:pt x="5676" y="2052"/>
                    </a:cubicBezTo>
                    <a:cubicBezTo>
                      <a:pt x="5862" y="1999"/>
                      <a:pt x="6075" y="1892"/>
                      <a:pt x="6262" y="1812"/>
                    </a:cubicBezTo>
                    <a:lnTo>
                      <a:pt x="6528" y="1679"/>
                    </a:lnTo>
                    <a:lnTo>
                      <a:pt x="6742" y="1519"/>
                    </a:lnTo>
                    <a:cubicBezTo>
                      <a:pt x="6848" y="1439"/>
                      <a:pt x="6955" y="1359"/>
                      <a:pt x="7061" y="1253"/>
                    </a:cubicBezTo>
                    <a:cubicBezTo>
                      <a:pt x="7248" y="1093"/>
                      <a:pt x="7328" y="1013"/>
                      <a:pt x="7328" y="1013"/>
                    </a:cubicBezTo>
                    <a:lnTo>
                      <a:pt x="7328" y="1013"/>
                    </a:lnTo>
                    <a:cubicBezTo>
                      <a:pt x="7328" y="1013"/>
                      <a:pt x="7221" y="1093"/>
                      <a:pt x="7035" y="1226"/>
                    </a:cubicBezTo>
                    <a:cubicBezTo>
                      <a:pt x="6928" y="1306"/>
                      <a:pt x="6795" y="1359"/>
                      <a:pt x="6688" y="1412"/>
                    </a:cubicBezTo>
                    <a:lnTo>
                      <a:pt x="6448" y="1519"/>
                    </a:lnTo>
                    <a:lnTo>
                      <a:pt x="6209" y="1626"/>
                    </a:lnTo>
                    <a:cubicBezTo>
                      <a:pt x="5995" y="1706"/>
                      <a:pt x="5809" y="1759"/>
                      <a:pt x="5596" y="1812"/>
                    </a:cubicBezTo>
                    <a:cubicBezTo>
                      <a:pt x="5409" y="1865"/>
                      <a:pt x="5169" y="1892"/>
                      <a:pt x="4930" y="1945"/>
                    </a:cubicBezTo>
                    <a:cubicBezTo>
                      <a:pt x="4690" y="1972"/>
                      <a:pt x="4450" y="1972"/>
                      <a:pt x="4210" y="1972"/>
                    </a:cubicBezTo>
                    <a:cubicBezTo>
                      <a:pt x="3944" y="1972"/>
                      <a:pt x="3704" y="1945"/>
                      <a:pt x="3464" y="1919"/>
                    </a:cubicBezTo>
                    <a:cubicBezTo>
                      <a:pt x="3198" y="1892"/>
                      <a:pt x="2958" y="1839"/>
                      <a:pt x="2718" y="1785"/>
                    </a:cubicBezTo>
                    <a:cubicBezTo>
                      <a:pt x="2585" y="1732"/>
                      <a:pt x="2478" y="1706"/>
                      <a:pt x="2345" y="1679"/>
                    </a:cubicBezTo>
                    <a:lnTo>
                      <a:pt x="2025" y="1546"/>
                    </a:lnTo>
                    <a:cubicBezTo>
                      <a:pt x="1892" y="1519"/>
                      <a:pt x="1785" y="1466"/>
                      <a:pt x="1679" y="1412"/>
                    </a:cubicBezTo>
                    <a:cubicBezTo>
                      <a:pt x="1572" y="1386"/>
                      <a:pt x="1492" y="1332"/>
                      <a:pt x="1386" y="1279"/>
                    </a:cubicBezTo>
                    <a:cubicBezTo>
                      <a:pt x="1199" y="1173"/>
                      <a:pt x="1039" y="1066"/>
                      <a:pt x="879" y="933"/>
                    </a:cubicBezTo>
                    <a:lnTo>
                      <a:pt x="666" y="773"/>
                    </a:lnTo>
                    <a:cubicBezTo>
                      <a:pt x="586" y="720"/>
                      <a:pt x="533" y="640"/>
                      <a:pt x="480" y="586"/>
                    </a:cubicBezTo>
                    <a:cubicBezTo>
                      <a:pt x="373" y="506"/>
                      <a:pt x="293" y="400"/>
                      <a:pt x="213" y="293"/>
                    </a:cubicBezTo>
                    <a:cubicBezTo>
                      <a:pt x="80" y="10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5" name="Google Shape;3841;p78"/>
              <p:cNvSpPr/>
              <p:nvPr/>
            </p:nvSpPr>
            <p:spPr>
              <a:xfrm>
                <a:off x="2515417" y="2971666"/>
                <a:ext cx="48084" cy="23513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655" extrusionOk="0">
                    <a:moveTo>
                      <a:pt x="1393" y="1"/>
                    </a:moveTo>
                    <a:cubicBezTo>
                      <a:pt x="1054" y="1"/>
                      <a:pt x="750" y="61"/>
                      <a:pt x="560" y="188"/>
                    </a:cubicBezTo>
                    <a:cubicBezTo>
                      <a:pt x="1" y="587"/>
                      <a:pt x="400" y="1147"/>
                      <a:pt x="853" y="1387"/>
                    </a:cubicBezTo>
                    <a:cubicBezTo>
                      <a:pt x="1139" y="1544"/>
                      <a:pt x="1569" y="1655"/>
                      <a:pt x="1980" y="1655"/>
                    </a:cubicBezTo>
                    <a:cubicBezTo>
                      <a:pt x="2338" y="1655"/>
                      <a:pt x="2682" y="1571"/>
                      <a:pt x="2905" y="1360"/>
                    </a:cubicBezTo>
                    <a:cubicBezTo>
                      <a:pt x="3385" y="907"/>
                      <a:pt x="3092" y="428"/>
                      <a:pt x="2532" y="214"/>
                    </a:cubicBezTo>
                    <a:cubicBezTo>
                      <a:pt x="2182" y="74"/>
                      <a:pt x="1767" y="1"/>
                      <a:pt x="1393" y="1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6" name="Google Shape;3842;p78"/>
              <p:cNvSpPr/>
              <p:nvPr/>
            </p:nvSpPr>
            <p:spPr>
              <a:xfrm>
                <a:off x="2724430" y="2978700"/>
                <a:ext cx="56408" cy="19948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404" extrusionOk="0">
                    <a:moveTo>
                      <a:pt x="2025" y="0"/>
                    </a:moveTo>
                    <a:cubicBezTo>
                      <a:pt x="1359" y="80"/>
                      <a:pt x="0" y="533"/>
                      <a:pt x="1146" y="1200"/>
                    </a:cubicBezTo>
                    <a:cubicBezTo>
                      <a:pt x="1432" y="1337"/>
                      <a:pt x="1742" y="1404"/>
                      <a:pt x="2053" y="1404"/>
                    </a:cubicBezTo>
                    <a:cubicBezTo>
                      <a:pt x="2408" y="1404"/>
                      <a:pt x="2765" y="1317"/>
                      <a:pt x="3091" y="1146"/>
                    </a:cubicBezTo>
                    <a:cubicBezTo>
                      <a:pt x="3970" y="480"/>
                      <a:pt x="2851" y="0"/>
                      <a:pt x="2158" y="0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7" name="Google Shape;3843;p78"/>
              <p:cNvSpPr/>
              <p:nvPr/>
            </p:nvSpPr>
            <p:spPr>
              <a:xfrm>
                <a:off x="2697372" y="2925554"/>
                <a:ext cx="19319" cy="18613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310" extrusionOk="0">
                    <a:moveTo>
                      <a:pt x="687" y="0"/>
                    </a:moveTo>
                    <a:cubicBezTo>
                      <a:pt x="671" y="0"/>
                      <a:pt x="655" y="1"/>
                      <a:pt x="640" y="2"/>
                    </a:cubicBezTo>
                    <a:cubicBezTo>
                      <a:pt x="267" y="2"/>
                      <a:pt x="0" y="322"/>
                      <a:pt x="0" y="668"/>
                    </a:cubicBezTo>
                    <a:cubicBezTo>
                      <a:pt x="26" y="1025"/>
                      <a:pt x="296" y="1309"/>
                      <a:pt x="646" y="1309"/>
                    </a:cubicBezTo>
                    <a:cubicBezTo>
                      <a:pt x="661" y="1309"/>
                      <a:pt x="677" y="1309"/>
                      <a:pt x="693" y="1307"/>
                    </a:cubicBezTo>
                    <a:cubicBezTo>
                      <a:pt x="1066" y="1307"/>
                      <a:pt x="1359" y="988"/>
                      <a:pt x="1332" y="615"/>
                    </a:cubicBezTo>
                    <a:cubicBezTo>
                      <a:pt x="1307" y="283"/>
                      <a:pt x="1037" y="0"/>
                      <a:pt x="6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69" name="Google Shape;3703;p78"/>
            <p:cNvSpPr/>
            <p:nvPr/>
          </p:nvSpPr>
          <p:spPr>
            <a:xfrm>
              <a:off x="3348641" y="1527191"/>
              <a:ext cx="114510" cy="101418"/>
            </a:xfrm>
            <a:custGeom>
              <a:avLst/>
              <a:gdLst/>
              <a:ahLst/>
              <a:cxnLst/>
              <a:rect l="l" t="t" r="r" b="b"/>
              <a:pathLst>
                <a:path w="9306" h="8242" extrusionOk="0">
                  <a:moveTo>
                    <a:pt x="3669" y="1"/>
                  </a:moveTo>
                  <a:cubicBezTo>
                    <a:pt x="3666" y="1"/>
                    <a:pt x="3664" y="1"/>
                    <a:pt x="3661" y="1"/>
                  </a:cubicBezTo>
                  <a:cubicBezTo>
                    <a:pt x="2399" y="55"/>
                    <a:pt x="3409" y="3661"/>
                    <a:pt x="3409" y="3661"/>
                  </a:cubicBezTo>
                  <a:cubicBezTo>
                    <a:pt x="3409" y="3661"/>
                    <a:pt x="2256" y="803"/>
                    <a:pt x="1497" y="803"/>
                  </a:cubicBezTo>
                  <a:cubicBezTo>
                    <a:pt x="1434" y="803"/>
                    <a:pt x="1374" y="823"/>
                    <a:pt x="1317" y="866"/>
                  </a:cubicBezTo>
                  <a:cubicBezTo>
                    <a:pt x="1028" y="1101"/>
                    <a:pt x="1227" y="2886"/>
                    <a:pt x="2255" y="4292"/>
                  </a:cubicBezTo>
                  <a:cubicBezTo>
                    <a:pt x="2255" y="4292"/>
                    <a:pt x="1139" y="2884"/>
                    <a:pt x="537" y="2884"/>
                  </a:cubicBezTo>
                  <a:cubicBezTo>
                    <a:pt x="438" y="2884"/>
                    <a:pt x="353" y="2923"/>
                    <a:pt x="289" y="3012"/>
                  </a:cubicBezTo>
                  <a:cubicBezTo>
                    <a:pt x="1" y="3463"/>
                    <a:pt x="866" y="4328"/>
                    <a:pt x="2020" y="6456"/>
                  </a:cubicBezTo>
                  <a:cubicBezTo>
                    <a:pt x="2489" y="7322"/>
                    <a:pt x="3282" y="7971"/>
                    <a:pt x="4238" y="8241"/>
                  </a:cubicBezTo>
                  <a:cubicBezTo>
                    <a:pt x="7087" y="7791"/>
                    <a:pt x="8133" y="6997"/>
                    <a:pt x="8097" y="5915"/>
                  </a:cubicBezTo>
                  <a:cubicBezTo>
                    <a:pt x="8079" y="4833"/>
                    <a:pt x="9269" y="4238"/>
                    <a:pt x="9305" y="3751"/>
                  </a:cubicBezTo>
                  <a:cubicBezTo>
                    <a:pt x="9158" y="3410"/>
                    <a:pt x="8934" y="3287"/>
                    <a:pt x="8675" y="3287"/>
                  </a:cubicBezTo>
                  <a:cubicBezTo>
                    <a:pt x="8013" y="3287"/>
                    <a:pt x="7119" y="4091"/>
                    <a:pt x="6691" y="4091"/>
                  </a:cubicBezTo>
                  <a:cubicBezTo>
                    <a:pt x="6589" y="4091"/>
                    <a:pt x="6514" y="4045"/>
                    <a:pt x="6474" y="3932"/>
                  </a:cubicBezTo>
                  <a:cubicBezTo>
                    <a:pt x="6185" y="3156"/>
                    <a:pt x="6690" y="650"/>
                    <a:pt x="6185" y="560"/>
                  </a:cubicBezTo>
                  <a:cubicBezTo>
                    <a:pt x="6145" y="552"/>
                    <a:pt x="6106" y="549"/>
                    <a:pt x="6068" y="549"/>
                  </a:cubicBezTo>
                  <a:cubicBezTo>
                    <a:pt x="5026" y="549"/>
                    <a:pt x="4959" y="3319"/>
                    <a:pt x="4959" y="3319"/>
                  </a:cubicBezTo>
                  <a:cubicBezTo>
                    <a:pt x="4959" y="3319"/>
                    <a:pt x="4601" y="1"/>
                    <a:pt x="3669" y="1"/>
                  </a:cubicBezTo>
                  <a:close/>
                </a:path>
              </a:pathLst>
            </a:custGeom>
            <a:solidFill>
              <a:srgbClr val="F2A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614423" y="2148785"/>
            <a:ext cx="700074" cy="700074"/>
            <a:chOff x="7272763" y="2737505"/>
            <a:chExt cx="700074" cy="700074"/>
          </a:xfrm>
        </p:grpSpPr>
        <p:grpSp>
          <p:nvGrpSpPr>
            <p:cNvPr id="407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409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08" name="Rectangle 407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sp>
        <p:nvSpPr>
          <p:cNvPr id="312" name="Google Shape;1500;p47"/>
          <p:cNvSpPr/>
          <p:nvPr/>
        </p:nvSpPr>
        <p:spPr>
          <a:xfrm>
            <a:off x="7162800" y="484457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313" name="Google Shape;1501;p47"/>
          <p:cNvSpPr/>
          <p:nvPr/>
        </p:nvSpPr>
        <p:spPr>
          <a:xfrm>
            <a:off x="380881" y="605823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314" name="Google Shape;1502;p47"/>
          <p:cNvSpPr/>
          <p:nvPr/>
        </p:nvSpPr>
        <p:spPr>
          <a:xfrm>
            <a:off x="4114800" y="186166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3180044" y="606498"/>
            <a:ext cx="5963956" cy="2738820"/>
            <a:chOff x="3180044" y="606498"/>
            <a:chExt cx="5963956" cy="2738820"/>
          </a:xfrm>
        </p:grpSpPr>
        <p:grpSp>
          <p:nvGrpSpPr>
            <p:cNvPr id="7" name="Group 6"/>
            <p:cNvGrpSpPr/>
            <p:nvPr/>
          </p:nvGrpSpPr>
          <p:grpSpPr>
            <a:xfrm>
              <a:off x="3180044" y="606498"/>
              <a:ext cx="5963956" cy="2738820"/>
              <a:chOff x="3158273" y="27583"/>
              <a:chExt cx="5963956" cy="273882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158273" y="27583"/>
                <a:ext cx="5963956" cy="2738820"/>
                <a:chOff x="3187522" y="1347288"/>
                <a:chExt cx="5963956" cy="2738820"/>
              </a:xfrm>
            </p:grpSpPr>
            <p:sp>
              <p:nvSpPr>
                <p:cNvPr id="745" name="Rectangle 744"/>
                <p:cNvSpPr/>
                <p:nvPr/>
              </p:nvSpPr>
              <p:spPr>
                <a:xfrm>
                  <a:off x="3187522" y="1347288"/>
                  <a:ext cx="5963956" cy="2738820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91416" tIns="45707" rIns="91416" bIns="45707" rtlCol="0" anchor="ctr"/>
                <a:lstStyle/>
                <a:p>
                  <a:pPr algn="ctr"/>
                  <a:endParaRPr lang="en-US" sz="4000">
                    <a:latin typeface="Arial" pitchFamily="34" charset="0"/>
                    <a:ea typeface="Arial-Rounded" pitchFamily="34" charset="0"/>
                    <a:cs typeface="Arial" pitchFamily="34" charset="0"/>
                  </a:endParaRPr>
                </a:p>
                <a:p>
                  <a:pPr algn="ctr"/>
                  <a:endParaRPr lang="en-US" sz="4000">
                    <a:latin typeface="Arial" pitchFamily="34" charset="0"/>
                    <a:ea typeface="Arial-Rounded" pitchFamily="34" charset="0"/>
                    <a:cs typeface="Arial" pitchFamily="34" charset="0"/>
                  </a:endParaRPr>
                </a:p>
                <a:p>
                  <a:pPr algn="ctr"/>
                  <a:endParaRPr lang="en-US" sz="4000">
                    <a:latin typeface="Arial" pitchFamily="34" charset="0"/>
                    <a:ea typeface="Arial-Rounded" pitchFamily="34" charset="0"/>
                    <a:cs typeface="Arial" pitchFamily="34" charset="0"/>
                  </a:endParaRPr>
                </a:p>
                <a:p>
                  <a:pPr algn="ctr"/>
                  <a:endParaRPr lang="en-US" sz="4000">
                    <a:latin typeface="Arial" pitchFamily="34" charset="0"/>
                    <a:ea typeface="Arial-Rounded" pitchFamily="34" charset="0"/>
                    <a:cs typeface="Arial" pitchFamily="34" charset="0"/>
                  </a:endParaRPr>
                </a:p>
                <a:p>
                  <a:pPr algn="ctr"/>
                  <a:endParaRPr lang="en-US" sz="4000">
                    <a:latin typeface="Arial" pitchFamily="34" charset="0"/>
                    <a:ea typeface="Arial-Rounded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204" t="15486" r="10268" b="15913"/>
                <a:stretch/>
              </p:blipFill>
              <p:spPr>
                <a:xfrm>
                  <a:off x="3957145" y="1523464"/>
                  <a:ext cx="2271161" cy="1745987"/>
                </a:xfrm>
                <a:prstGeom prst="rect">
                  <a:avLst/>
                </a:prstGeom>
              </p:spPr>
            </p:pic>
          </p:grpSp>
          <p:pic>
            <p:nvPicPr>
              <p:cNvPr id="317" name="Picture 31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04" t="15486" r="10268" b="15913"/>
              <a:stretch/>
            </p:blipFill>
            <p:spPr>
              <a:xfrm>
                <a:off x="6683829" y="203759"/>
                <a:ext cx="1664957" cy="1279959"/>
              </a:xfrm>
              <a:prstGeom prst="rect">
                <a:avLst/>
              </a:prstGeom>
            </p:spPr>
          </p:pic>
        </p:grpSp>
        <p:sp>
          <p:nvSpPr>
            <p:cNvPr id="325" name="Rounded Rectangle 324"/>
            <p:cNvSpPr/>
            <p:nvPr/>
          </p:nvSpPr>
          <p:spPr>
            <a:xfrm>
              <a:off x="6002365" y="2504490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440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40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6" name="Rounded Rectangle 325"/>
          <p:cNvSpPr/>
          <p:nvPr/>
        </p:nvSpPr>
        <p:spPr>
          <a:xfrm>
            <a:off x="6002365" y="2512747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440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40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" grpId="0"/>
      <p:bldP spid="3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517651"/>
            <a:ext cx="10821761" cy="2294571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22525" y="1707000"/>
            <a:ext cx="10897961" cy="1913677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" name="Group 3"/>
          <p:cNvGrpSpPr/>
          <p:nvPr/>
        </p:nvGrpSpPr>
        <p:grpSpPr>
          <a:xfrm>
            <a:off x="5566989" y="3253690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800109" y="3241691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4433225" y="3235673"/>
            <a:ext cx="976143" cy="522270"/>
            <a:chOff x="-1080918" y="1319293"/>
            <a:chExt cx="976143" cy="522270"/>
          </a:xfrm>
        </p:grpSpPr>
        <p:grpSp>
          <p:nvGrpSpPr>
            <p:cNvPr id="194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96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2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3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194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24046 0.004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60838" y="3008823"/>
            <a:ext cx="1654417" cy="1826622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320" name="Group 319"/>
          <p:cNvGrpSpPr/>
          <p:nvPr/>
        </p:nvGrpSpPr>
        <p:grpSpPr>
          <a:xfrm>
            <a:off x="613931" y="2163845"/>
            <a:ext cx="700074" cy="700074"/>
            <a:chOff x="7272763" y="2737505"/>
            <a:chExt cx="700074" cy="700074"/>
          </a:xfrm>
        </p:grpSpPr>
        <p:grpSp>
          <p:nvGrpSpPr>
            <p:cNvPr id="321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323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4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22" name="Rectangle 32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198762" y="3237203"/>
            <a:ext cx="619950" cy="1713315"/>
            <a:chOff x="1723542" y="1000116"/>
            <a:chExt cx="619950" cy="1830639"/>
          </a:xfrm>
        </p:grpSpPr>
        <p:sp>
          <p:nvSpPr>
            <p:cNvPr id="328" name="Google Shape;3773;p78"/>
            <p:cNvSpPr/>
            <p:nvPr/>
          </p:nvSpPr>
          <p:spPr>
            <a:xfrm>
              <a:off x="2108504" y="1829989"/>
              <a:ext cx="162426" cy="965709"/>
            </a:xfrm>
            <a:custGeom>
              <a:avLst/>
              <a:gdLst/>
              <a:ahLst/>
              <a:cxnLst/>
              <a:rect l="l" t="t" r="r" b="b"/>
              <a:pathLst>
                <a:path w="13200" h="78481" extrusionOk="0">
                  <a:moveTo>
                    <a:pt x="2841" y="1"/>
                  </a:moveTo>
                  <a:cubicBezTo>
                    <a:pt x="1421" y="1"/>
                    <a:pt x="1" y="916"/>
                    <a:pt x="1" y="2746"/>
                  </a:cubicBezTo>
                  <a:lnTo>
                    <a:pt x="1" y="75649"/>
                  </a:lnTo>
                  <a:cubicBezTo>
                    <a:pt x="19" y="77218"/>
                    <a:pt x="1281" y="78480"/>
                    <a:pt x="2850" y="78480"/>
                  </a:cubicBezTo>
                  <a:lnTo>
                    <a:pt x="9539" y="78480"/>
                  </a:lnTo>
                  <a:cubicBezTo>
                    <a:pt x="13200" y="78480"/>
                    <a:pt x="13200" y="72818"/>
                    <a:pt x="9539" y="72818"/>
                  </a:cubicBezTo>
                  <a:lnTo>
                    <a:pt x="5681" y="72818"/>
                  </a:lnTo>
                  <a:lnTo>
                    <a:pt x="5681" y="2746"/>
                  </a:lnTo>
                  <a:cubicBezTo>
                    <a:pt x="5681" y="916"/>
                    <a:pt x="4261" y="1"/>
                    <a:pt x="2841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774;p78"/>
            <p:cNvSpPr/>
            <p:nvPr/>
          </p:nvSpPr>
          <p:spPr>
            <a:xfrm>
              <a:off x="1885291" y="1829989"/>
              <a:ext cx="162205" cy="965709"/>
            </a:xfrm>
            <a:custGeom>
              <a:avLst/>
              <a:gdLst/>
              <a:ahLst/>
              <a:cxnLst/>
              <a:rect l="l" t="t" r="r" b="b"/>
              <a:pathLst>
                <a:path w="13182" h="78481" extrusionOk="0">
                  <a:moveTo>
                    <a:pt x="10342" y="1"/>
                  </a:moveTo>
                  <a:cubicBezTo>
                    <a:pt x="8922" y="1"/>
                    <a:pt x="7502" y="916"/>
                    <a:pt x="7502" y="2746"/>
                  </a:cubicBezTo>
                  <a:lnTo>
                    <a:pt x="7502" y="72818"/>
                  </a:lnTo>
                  <a:lnTo>
                    <a:pt x="3661" y="72818"/>
                  </a:lnTo>
                  <a:cubicBezTo>
                    <a:pt x="0" y="72818"/>
                    <a:pt x="0" y="78480"/>
                    <a:pt x="3661" y="78480"/>
                  </a:cubicBezTo>
                  <a:lnTo>
                    <a:pt x="10333" y="78480"/>
                  </a:lnTo>
                  <a:cubicBezTo>
                    <a:pt x="11901" y="78480"/>
                    <a:pt x="13164" y="77218"/>
                    <a:pt x="13182" y="75649"/>
                  </a:cubicBezTo>
                  <a:lnTo>
                    <a:pt x="13182" y="2746"/>
                  </a:lnTo>
                  <a:cubicBezTo>
                    <a:pt x="13182" y="916"/>
                    <a:pt x="11762" y="1"/>
                    <a:pt x="1034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775;p78"/>
            <p:cNvSpPr/>
            <p:nvPr/>
          </p:nvSpPr>
          <p:spPr>
            <a:xfrm>
              <a:off x="2108504" y="1828168"/>
              <a:ext cx="162426" cy="967751"/>
            </a:xfrm>
            <a:custGeom>
              <a:avLst/>
              <a:gdLst/>
              <a:ahLst/>
              <a:cxnLst/>
              <a:rect l="l" t="t" r="r" b="b"/>
              <a:pathLst>
                <a:path w="13200" h="78647" extrusionOk="0">
                  <a:moveTo>
                    <a:pt x="1547" y="0"/>
                  </a:moveTo>
                  <a:cubicBezTo>
                    <a:pt x="789" y="0"/>
                    <a:pt x="1" y="992"/>
                    <a:pt x="1" y="2894"/>
                  </a:cubicBezTo>
                  <a:lnTo>
                    <a:pt x="1" y="75797"/>
                  </a:lnTo>
                  <a:cubicBezTo>
                    <a:pt x="19" y="77366"/>
                    <a:pt x="1281" y="78628"/>
                    <a:pt x="2850" y="78647"/>
                  </a:cubicBezTo>
                  <a:lnTo>
                    <a:pt x="9539" y="78647"/>
                  </a:lnTo>
                  <a:cubicBezTo>
                    <a:pt x="13200" y="78647"/>
                    <a:pt x="13200" y="72966"/>
                    <a:pt x="9539" y="72966"/>
                  </a:cubicBezTo>
                  <a:cubicBezTo>
                    <a:pt x="8241" y="72966"/>
                    <a:pt x="3355" y="72480"/>
                    <a:pt x="2074" y="72480"/>
                  </a:cubicBezTo>
                  <a:cubicBezTo>
                    <a:pt x="2074" y="49110"/>
                    <a:pt x="2922" y="25957"/>
                    <a:pt x="2922" y="2606"/>
                  </a:cubicBezTo>
                  <a:cubicBezTo>
                    <a:pt x="2922" y="847"/>
                    <a:pt x="2248" y="0"/>
                    <a:pt x="1547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776;p78"/>
            <p:cNvSpPr/>
            <p:nvPr/>
          </p:nvSpPr>
          <p:spPr>
            <a:xfrm>
              <a:off x="1885291" y="1830322"/>
              <a:ext cx="129141" cy="965376"/>
            </a:xfrm>
            <a:custGeom>
              <a:avLst/>
              <a:gdLst/>
              <a:ahLst/>
              <a:cxnLst/>
              <a:rect l="l" t="t" r="r" b="b"/>
              <a:pathLst>
                <a:path w="10495" h="78454" extrusionOk="0">
                  <a:moveTo>
                    <a:pt x="8982" y="1"/>
                  </a:moveTo>
                  <a:cubicBezTo>
                    <a:pt x="8239" y="1"/>
                    <a:pt x="7502" y="902"/>
                    <a:pt x="7502" y="2719"/>
                  </a:cubicBezTo>
                  <a:lnTo>
                    <a:pt x="7502" y="72791"/>
                  </a:lnTo>
                  <a:lnTo>
                    <a:pt x="3661" y="72791"/>
                  </a:lnTo>
                  <a:cubicBezTo>
                    <a:pt x="0" y="72791"/>
                    <a:pt x="0" y="78453"/>
                    <a:pt x="3661" y="78453"/>
                  </a:cubicBezTo>
                  <a:lnTo>
                    <a:pt x="10333" y="78453"/>
                  </a:lnTo>
                  <a:lnTo>
                    <a:pt x="10333" y="74649"/>
                  </a:lnTo>
                  <a:cubicBezTo>
                    <a:pt x="10333" y="74649"/>
                    <a:pt x="10495" y="27062"/>
                    <a:pt x="10495" y="2773"/>
                  </a:cubicBezTo>
                  <a:cubicBezTo>
                    <a:pt x="10495" y="929"/>
                    <a:pt x="9736" y="1"/>
                    <a:pt x="8982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777;p78"/>
            <p:cNvSpPr/>
            <p:nvPr/>
          </p:nvSpPr>
          <p:spPr>
            <a:xfrm>
              <a:off x="1816285" y="2771494"/>
              <a:ext cx="524328" cy="59261"/>
            </a:xfrm>
            <a:custGeom>
              <a:avLst/>
              <a:gdLst/>
              <a:ahLst/>
              <a:cxnLst/>
              <a:rect l="l" t="t" r="r" b="b"/>
              <a:pathLst>
                <a:path w="42611" h="4816" extrusionOk="0">
                  <a:moveTo>
                    <a:pt x="21296" y="1"/>
                  </a:moveTo>
                  <a:cubicBezTo>
                    <a:pt x="9539" y="1"/>
                    <a:pt x="0" y="1083"/>
                    <a:pt x="0" y="2399"/>
                  </a:cubicBezTo>
                  <a:cubicBezTo>
                    <a:pt x="0" y="3734"/>
                    <a:pt x="9539" y="4816"/>
                    <a:pt x="21296" y="4816"/>
                  </a:cubicBezTo>
                  <a:cubicBezTo>
                    <a:pt x="33071" y="4816"/>
                    <a:pt x="42610" y="3734"/>
                    <a:pt x="42610" y="2399"/>
                  </a:cubicBezTo>
                  <a:cubicBezTo>
                    <a:pt x="42610" y="1083"/>
                    <a:pt x="33071" y="1"/>
                    <a:pt x="21296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778;p78"/>
            <p:cNvSpPr/>
            <p:nvPr/>
          </p:nvSpPr>
          <p:spPr>
            <a:xfrm>
              <a:off x="2108504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54"/>
                  </a:cubicBezTo>
                  <a:lnTo>
                    <a:pt x="9539" y="26454"/>
                  </a:lnTo>
                  <a:cubicBezTo>
                    <a:pt x="13200" y="26454"/>
                    <a:pt x="14588" y="21188"/>
                    <a:pt x="10748" y="20900"/>
                  </a:cubicBezTo>
                  <a:lnTo>
                    <a:pt x="5681" y="20178"/>
                  </a:lnTo>
                  <a:lnTo>
                    <a:pt x="5681" y="668"/>
                  </a:lnTo>
                  <a:cubicBezTo>
                    <a:pt x="5338" y="704"/>
                    <a:pt x="4977" y="722"/>
                    <a:pt x="4617" y="722"/>
                  </a:cubicBezTo>
                  <a:cubicBezTo>
                    <a:pt x="3048" y="722"/>
                    <a:pt x="1497" y="487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779;p78"/>
            <p:cNvSpPr/>
            <p:nvPr/>
          </p:nvSpPr>
          <p:spPr>
            <a:xfrm>
              <a:off x="1867978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4589" y="1"/>
                  </a:moveTo>
                  <a:cubicBezTo>
                    <a:pt x="13092" y="487"/>
                    <a:pt x="11541" y="722"/>
                    <a:pt x="9973" y="722"/>
                  </a:cubicBezTo>
                  <a:cubicBezTo>
                    <a:pt x="9612" y="722"/>
                    <a:pt x="9269" y="704"/>
                    <a:pt x="8909" y="668"/>
                  </a:cubicBezTo>
                  <a:lnTo>
                    <a:pt x="8909" y="20178"/>
                  </a:lnTo>
                  <a:lnTo>
                    <a:pt x="3842" y="20900"/>
                  </a:lnTo>
                  <a:cubicBezTo>
                    <a:pt x="1" y="21188"/>
                    <a:pt x="1407" y="26454"/>
                    <a:pt x="5068" y="26454"/>
                  </a:cubicBezTo>
                  <a:lnTo>
                    <a:pt x="11740" y="26454"/>
                  </a:lnTo>
                  <a:cubicBezTo>
                    <a:pt x="13308" y="26435"/>
                    <a:pt x="14571" y="25173"/>
                    <a:pt x="14589" y="23604"/>
                  </a:cubicBezTo>
                  <a:lnTo>
                    <a:pt x="14589" y="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780;p78"/>
            <p:cNvSpPr/>
            <p:nvPr/>
          </p:nvSpPr>
          <p:spPr>
            <a:xfrm>
              <a:off x="2108504" y="2470403"/>
              <a:ext cx="179518" cy="325295"/>
            </a:xfrm>
            <a:custGeom>
              <a:avLst/>
              <a:gdLst/>
              <a:ahLst/>
              <a:cxnLst/>
              <a:rect l="l" t="t" r="r" b="b"/>
              <a:pathLst>
                <a:path w="14589" h="26436" extrusionOk="0">
                  <a:moveTo>
                    <a:pt x="4218" y="717"/>
                  </a:moveTo>
                  <a:cubicBezTo>
                    <a:pt x="4351" y="720"/>
                    <a:pt x="4484" y="722"/>
                    <a:pt x="4617" y="722"/>
                  </a:cubicBezTo>
                  <a:cubicBezTo>
                    <a:pt x="4727" y="722"/>
                    <a:pt x="4532" y="720"/>
                    <a:pt x="4218" y="717"/>
                  </a:cubicBezTo>
                  <a:close/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35"/>
                  </a:cubicBezTo>
                  <a:lnTo>
                    <a:pt x="9539" y="26435"/>
                  </a:lnTo>
                  <a:cubicBezTo>
                    <a:pt x="13200" y="26435"/>
                    <a:pt x="14588" y="21188"/>
                    <a:pt x="10766" y="20900"/>
                  </a:cubicBezTo>
                  <a:lnTo>
                    <a:pt x="2074" y="20287"/>
                  </a:lnTo>
                  <a:lnTo>
                    <a:pt x="2435" y="680"/>
                  </a:lnTo>
                  <a:lnTo>
                    <a:pt x="2435" y="680"/>
                  </a:lnTo>
                  <a:cubicBezTo>
                    <a:pt x="2623" y="698"/>
                    <a:pt x="3630" y="710"/>
                    <a:pt x="4218" y="717"/>
                  </a:cubicBezTo>
                  <a:lnTo>
                    <a:pt x="4218" y="717"/>
                  </a:lnTo>
                  <a:cubicBezTo>
                    <a:pt x="2785" y="680"/>
                    <a:pt x="1370" y="446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781;p78"/>
            <p:cNvSpPr/>
            <p:nvPr/>
          </p:nvSpPr>
          <p:spPr>
            <a:xfrm>
              <a:off x="1867978" y="2478611"/>
              <a:ext cx="144461" cy="317309"/>
            </a:xfrm>
            <a:custGeom>
              <a:avLst/>
              <a:gdLst/>
              <a:ahLst/>
              <a:cxnLst/>
              <a:rect l="l" t="t" r="r" b="b"/>
              <a:pathLst>
                <a:path w="11740" h="25787" extrusionOk="0">
                  <a:moveTo>
                    <a:pt x="8909" y="1"/>
                  </a:moveTo>
                  <a:lnTo>
                    <a:pt x="8909" y="19511"/>
                  </a:lnTo>
                  <a:lnTo>
                    <a:pt x="3842" y="20233"/>
                  </a:lnTo>
                  <a:cubicBezTo>
                    <a:pt x="1" y="20521"/>
                    <a:pt x="1407" y="25787"/>
                    <a:pt x="5068" y="25787"/>
                  </a:cubicBezTo>
                  <a:lnTo>
                    <a:pt x="11740" y="25787"/>
                  </a:lnTo>
                  <a:lnTo>
                    <a:pt x="11577" y="55"/>
                  </a:lnTo>
                  <a:lnTo>
                    <a:pt x="9973" y="55"/>
                  </a:lnTo>
                  <a:cubicBezTo>
                    <a:pt x="9612" y="55"/>
                    <a:pt x="9269" y="37"/>
                    <a:pt x="8909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782;p78"/>
            <p:cNvSpPr/>
            <p:nvPr/>
          </p:nvSpPr>
          <p:spPr>
            <a:xfrm>
              <a:off x="1812286" y="1923458"/>
              <a:ext cx="528549" cy="365926"/>
            </a:xfrm>
            <a:custGeom>
              <a:avLst/>
              <a:gdLst/>
              <a:ahLst/>
              <a:cxnLst/>
              <a:rect l="l" t="t" r="r" b="b"/>
              <a:pathLst>
                <a:path w="42954" h="29738" extrusionOk="0">
                  <a:moveTo>
                    <a:pt x="10550" y="1"/>
                  </a:moveTo>
                  <a:lnTo>
                    <a:pt x="1" y="21873"/>
                  </a:lnTo>
                  <a:cubicBezTo>
                    <a:pt x="1939" y="24127"/>
                    <a:pt x="4091" y="24315"/>
                    <a:pt x="4754" y="24315"/>
                  </a:cubicBezTo>
                  <a:cubicBezTo>
                    <a:pt x="4886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20" y="25552"/>
                  </a:lnTo>
                  <a:cubicBezTo>
                    <a:pt x="6755" y="27803"/>
                    <a:pt x="8701" y="28246"/>
                    <a:pt x="9840" y="28246"/>
                  </a:cubicBezTo>
                  <a:cubicBezTo>
                    <a:pt x="10582" y="28246"/>
                    <a:pt x="10982" y="28058"/>
                    <a:pt x="10982" y="28058"/>
                  </a:cubicBezTo>
                  <a:lnTo>
                    <a:pt x="10982" y="28058"/>
                  </a:lnTo>
                  <a:lnTo>
                    <a:pt x="10802" y="29231"/>
                  </a:lnTo>
                  <a:cubicBezTo>
                    <a:pt x="13627" y="29584"/>
                    <a:pt x="16238" y="29738"/>
                    <a:pt x="18643" y="29738"/>
                  </a:cubicBezTo>
                  <a:cubicBezTo>
                    <a:pt x="34642" y="29738"/>
                    <a:pt x="41511" y="22937"/>
                    <a:pt x="41511" y="22937"/>
                  </a:cubicBezTo>
                  <a:lnTo>
                    <a:pt x="40374" y="21873"/>
                  </a:lnTo>
                  <a:lnTo>
                    <a:pt x="42953" y="19205"/>
                  </a:lnTo>
                  <a:lnTo>
                    <a:pt x="33847" y="1876"/>
                  </a:lnTo>
                  <a:lnTo>
                    <a:pt x="10550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783;p78"/>
            <p:cNvSpPr/>
            <p:nvPr/>
          </p:nvSpPr>
          <p:spPr>
            <a:xfrm>
              <a:off x="1859549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8927" y="1"/>
                  </a:moveTo>
                  <a:lnTo>
                    <a:pt x="6871" y="325"/>
                  </a:lnTo>
                  <a:lnTo>
                    <a:pt x="7105" y="2417"/>
                  </a:lnTo>
                  <a:lnTo>
                    <a:pt x="4725" y="2381"/>
                  </a:lnTo>
                  <a:lnTo>
                    <a:pt x="4545" y="560"/>
                  </a:lnTo>
                  <a:cubicBezTo>
                    <a:pt x="2165" y="938"/>
                    <a:pt x="1" y="2218"/>
                    <a:pt x="271" y="6149"/>
                  </a:cubicBezTo>
                  <a:lnTo>
                    <a:pt x="15274" y="6149"/>
                  </a:lnTo>
                  <a:lnTo>
                    <a:pt x="15274" y="2363"/>
                  </a:lnTo>
                  <a:lnTo>
                    <a:pt x="9125" y="2363"/>
                  </a:lnTo>
                  <a:lnTo>
                    <a:pt x="89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784;p78"/>
            <p:cNvSpPr/>
            <p:nvPr/>
          </p:nvSpPr>
          <p:spPr>
            <a:xfrm>
              <a:off x="1812064" y="1923458"/>
              <a:ext cx="321973" cy="367317"/>
            </a:xfrm>
            <a:custGeom>
              <a:avLst/>
              <a:gdLst/>
              <a:ahLst/>
              <a:cxnLst/>
              <a:rect l="l" t="t" r="r" b="b"/>
              <a:pathLst>
                <a:path w="26166" h="29851" extrusionOk="0">
                  <a:moveTo>
                    <a:pt x="10568" y="1"/>
                  </a:moveTo>
                  <a:lnTo>
                    <a:pt x="1" y="21873"/>
                  </a:lnTo>
                  <a:cubicBezTo>
                    <a:pt x="1954" y="24127"/>
                    <a:pt x="4096" y="24315"/>
                    <a:pt x="4755" y="24315"/>
                  </a:cubicBezTo>
                  <a:cubicBezTo>
                    <a:pt x="4887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38" y="25552"/>
                  </a:lnTo>
                  <a:cubicBezTo>
                    <a:pt x="6773" y="27803"/>
                    <a:pt x="8719" y="28246"/>
                    <a:pt x="9858" y="28246"/>
                  </a:cubicBezTo>
                  <a:cubicBezTo>
                    <a:pt x="10600" y="28246"/>
                    <a:pt x="11000" y="28058"/>
                    <a:pt x="11000" y="28058"/>
                  </a:cubicBezTo>
                  <a:lnTo>
                    <a:pt x="11000" y="28058"/>
                  </a:lnTo>
                  <a:lnTo>
                    <a:pt x="10820" y="29231"/>
                  </a:lnTo>
                  <a:cubicBezTo>
                    <a:pt x="13835" y="29611"/>
                    <a:pt x="15102" y="29851"/>
                    <a:pt x="17149" y="29851"/>
                  </a:cubicBezTo>
                  <a:cubicBezTo>
                    <a:pt x="17526" y="29851"/>
                    <a:pt x="17930" y="29842"/>
                    <a:pt x="18375" y="29826"/>
                  </a:cubicBezTo>
                  <a:lnTo>
                    <a:pt x="24092" y="3228"/>
                  </a:lnTo>
                  <a:lnTo>
                    <a:pt x="26165" y="451"/>
                  </a:lnTo>
                  <a:lnTo>
                    <a:pt x="10568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785;p78"/>
            <p:cNvSpPr/>
            <p:nvPr/>
          </p:nvSpPr>
          <p:spPr>
            <a:xfrm>
              <a:off x="1903490" y="1902823"/>
              <a:ext cx="343482" cy="99301"/>
            </a:xfrm>
            <a:custGeom>
              <a:avLst/>
              <a:gdLst/>
              <a:ahLst/>
              <a:cxnLst/>
              <a:rect l="l" t="t" r="r" b="b"/>
              <a:pathLst>
                <a:path w="27914" h="8070" extrusionOk="0">
                  <a:moveTo>
                    <a:pt x="25425" y="1"/>
                  </a:moveTo>
                  <a:lnTo>
                    <a:pt x="1497" y="1912"/>
                  </a:lnTo>
                  <a:lnTo>
                    <a:pt x="0" y="4473"/>
                  </a:lnTo>
                  <a:cubicBezTo>
                    <a:pt x="0" y="4473"/>
                    <a:pt x="5684" y="8070"/>
                    <a:pt x="13390" y="8070"/>
                  </a:cubicBezTo>
                  <a:cubicBezTo>
                    <a:pt x="17798" y="8070"/>
                    <a:pt x="22868" y="6893"/>
                    <a:pt x="27914" y="3192"/>
                  </a:cubicBezTo>
                  <a:lnTo>
                    <a:pt x="25425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786;p78"/>
            <p:cNvSpPr/>
            <p:nvPr/>
          </p:nvSpPr>
          <p:spPr>
            <a:xfrm>
              <a:off x="1756876" y="1000116"/>
              <a:ext cx="548446" cy="537495"/>
            </a:xfrm>
            <a:custGeom>
              <a:avLst/>
              <a:gdLst/>
              <a:ahLst/>
              <a:cxnLst/>
              <a:rect l="l" t="t" r="r" b="b"/>
              <a:pathLst>
                <a:path w="44571" h="43681" extrusionOk="0">
                  <a:moveTo>
                    <a:pt x="23493" y="1"/>
                  </a:moveTo>
                  <a:cubicBezTo>
                    <a:pt x="16327" y="1"/>
                    <a:pt x="9216" y="4820"/>
                    <a:pt x="7389" y="9979"/>
                  </a:cubicBezTo>
                  <a:cubicBezTo>
                    <a:pt x="5297" y="15876"/>
                    <a:pt x="7281" y="21736"/>
                    <a:pt x="7281" y="21736"/>
                  </a:cubicBezTo>
                  <a:cubicBezTo>
                    <a:pt x="7281" y="21736"/>
                    <a:pt x="7984" y="26514"/>
                    <a:pt x="3674" y="30031"/>
                  </a:cubicBezTo>
                  <a:cubicBezTo>
                    <a:pt x="1" y="33028"/>
                    <a:pt x="2734" y="35672"/>
                    <a:pt x="4995" y="35672"/>
                  </a:cubicBezTo>
                  <a:cubicBezTo>
                    <a:pt x="5386" y="35672"/>
                    <a:pt x="5763" y="35593"/>
                    <a:pt x="6091" y="35422"/>
                  </a:cubicBezTo>
                  <a:cubicBezTo>
                    <a:pt x="6091" y="35422"/>
                    <a:pt x="6091" y="38837"/>
                    <a:pt x="8307" y="38837"/>
                  </a:cubicBezTo>
                  <a:cubicBezTo>
                    <a:pt x="8936" y="38837"/>
                    <a:pt x="9743" y="38562"/>
                    <a:pt x="10779" y="37857"/>
                  </a:cubicBezTo>
                  <a:cubicBezTo>
                    <a:pt x="10779" y="37857"/>
                    <a:pt x="11021" y="41251"/>
                    <a:pt x="14240" y="41251"/>
                  </a:cubicBezTo>
                  <a:cubicBezTo>
                    <a:pt x="14946" y="41251"/>
                    <a:pt x="15797" y="41087"/>
                    <a:pt x="16820" y="40688"/>
                  </a:cubicBezTo>
                  <a:cubicBezTo>
                    <a:pt x="17492" y="40424"/>
                    <a:pt x="18278" y="40312"/>
                    <a:pt x="19128" y="40312"/>
                  </a:cubicBezTo>
                  <a:cubicBezTo>
                    <a:pt x="23797" y="40312"/>
                    <a:pt x="30380" y="43681"/>
                    <a:pt x="30380" y="43681"/>
                  </a:cubicBezTo>
                  <a:cubicBezTo>
                    <a:pt x="30380" y="43681"/>
                    <a:pt x="35555" y="42437"/>
                    <a:pt x="34185" y="39768"/>
                  </a:cubicBezTo>
                  <a:lnTo>
                    <a:pt x="34185" y="39768"/>
                  </a:lnTo>
                  <a:cubicBezTo>
                    <a:pt x="34185" y="39768"/>
                    <a:pt x="35040" y="40127"/>
                    <a:pt x="35903" y="40127"/>
                  </a:cubicBezTo>
                  <a:cubicBezTo>
                    <a:pt x="37021" y="40127"/>
                    <a:pt x="38150" y="39524"/>
                    <a:pt x="37448" y="36757"/>
                  </a:cubicBezTo>
                  <a:lnTo>
                    <a:pt x="37448" y="36757"/>
                  </a:lnTo>
                  <a:cubicBezTo>
                    <a:pt x="37448" y="36757"/>
                    <a:pt x="38944" y="37936"/>
                    <a:pt x="40398" y="37936"/>
                  </a:cubicBezTo>
                  <a:cubicBezTo>
                    <a:pt x="41167" y="37936"/>
                    <a:pt x="41925" y="37606"/>
                    <a:pt x="42443" y="36594"/>
                  </a:cubicBezTo>
                  <a:cubicBezTo>
                    <a:pt x="44571" y="32483"/>
                    <a:pt x="38332" y="32411"/>
                    <a:pt x="38206" y="25577"/>
                  </a:cubicBezTo>
                  <a:cubicBezTo>
                    <a:pt x="38043" y="16399"/>
                    <a:pt x="41776" y="12630"/>
                    <a:pt x="33806" y="4353"/>
                  </a:cubicBezTo>
                  <a:cubicBezTo>
                    <a:pt x="30816" y="1254"/>
                    <a:pt x="27148" y="1"/>
                    <a:pt x="23493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787;p78"/>
            <p:cNvSpPr/>
            <p:nvPr/>
          </p:nvSpPr>
          <p:spPr>
            <a:xfrm>
              <a:off x="1756876" y="1000263"/>
              <a:ext cx="411110" cy="537347"/>
            </a:xfrm>
            <a:custGeom>
              <a:avLst/>
              <a:gdLst/>
              <a:ahLst/>
              <a:cxnLst/>
              <a:rect l="l" t="t" r="r" b="b"/>
              <a:pathLst>
                <a:path w="33410" h="43669" extrusionOk="0">
                  <a:moveTo>
                    <a:pt x="23466" y="1"/>
                  </a:moveTo>
                  <a:cubicBezTo>
                    <a:pt x="16304" y="1"/>
                    <a:pt x="9190" y="4806"/>
                    <a:pt x="7371" y="9967"/>
                  </a:cubicBezTo>
                  <a:cubicBezTo>
                    <a:pt x="5297" y="15864"/>
                    <a:pt x="7281" y="21724"/>
                    <a:pt x="7281" y="21724"/>
                  </a:cubicBezTo>
                  <a:cubicBezTo>
                    <a:pt x="7281" y="21724"/>
                    <a:pt x="7984" y="26502"/>
                    <a:pt x="3674" y="30019"/>
                  </a:cubicBezTo>
                  <a:cubicBezTo>
                    <a:pt x="1" y="33016"/>
                    <a:pt x="2734" y="35660"/>
                    <a:pt x="4995" y="35660"/>
                  </a:cubicBezTo>
                  <a:cubicBezTo>
                    <a:pt x="5386" y="35660"/>
                    <a:pt x="5763" y="35581"/>
                    <a:pt x="6091" y="35410"/>
                  </a:cubicBezTo>
                  <a:cubicBezTo>
                    <a:pt x="6091" y="35410"/>
                    <a:pt x="6091" y="38825"/>
                    <a:pt x="8307" y="38825"/>
                  </a:cubicBezTo>
                  <a:cubicBezTo>
                    <a:pt x="8936" y="38825"/>
                    <a:pt x="9743" y="38550"/>
                    <a:pt x="10779" y="37845"/>
                  </a:cubicBezTo>
                  <a:cubicBezTo>
                    <a:pt x="10779" y="37845"/>
                    <a:pt x="11021" y="41239"/>
                    <a:pt x="14240" y="41239"/>
                  </a:cubicBezTo>
                  <a:cubicBezTo>
                    <a:pt x="14946" y="41239"/>
                    <a:pt x="15797" y="41075"/>
                    <a:pt x="16820" y="40676"/>
                  </a:cubicBezTo>
                  <a:cubicBezTo>
                    <a:pt x="17492" y="40412"/>
                    <a:pt x="18278" y="40300"/>
                    <a:pt x="19128" y="40300"/>
                  </a:cubicBezTo>
                  <a:cubicBezTo>
                    <a:pt x="23797" y="40300"/>
                    <a:pt x="30380" y="43669"/>
                    <a:pt x="30380" y="43669"/>
                  </a:cubicBezTo>
                  <a:cubicBezTo>
                    <a:pt x="30380" y="43669"/>
                    <a:pt x="32219" y="43218"/>
                    <a:pt x="33409" y="42317"/>
                  </a:cubicBezTo>
                  <a:cubicBezTo>
                    <a:pt x="30416" y="39269"/>
                    <a:pt x="28577" y="35068"/>
                    <a:pt x="28649" y="30758"/>
                  </a:cubicBezTo>
                  <a:cubicBezTo>
                    <a:pt x="20985" y="29694"/>
                    <a:pt x="15179" y="22211"/>
                    <a:pt x="15503" y="14565"/>
                  </a:cubicBezTo>
                  <a:cubicBezTo>
                    <a:pt x="15792" y="7605"/>
                    <a:pt x="20498" y="2267"/>
                    <a:pt x="26665" y="338"/>
                  </a:cubicBezTo>
                  <a:cubicBezTo>
                    <a:pt x="25609" y="108"/>
                    <a:pt x="24537" y="1"/>
                    <a:pt x="23466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788;p78"/>
            <p:cNvSpPr/>
            <p:nvPr/>
          </p:nvSpPr>
          <p:spPr>
            <a:xfrm>
              <a:off x="1756876" y="1222529"/>
              <a:ext cx="515838" cy="315082"/>
            </a:xfrm>
            <a:custGeom>
              <a:avLst/>
              <a:gdLst/>
              <a:ahLst/>
              <a:cxnLst/>
              <a:rect l="l" t="t" r="r" b="b"/>
              <a:pathLst>
                <a:path w="41921" h="25606" extrusionOk="0">
                  <a:moveTo>
                    <a:pt x="23221" y="1"/>
                  </a:moveTo>
                  <a:cubicBezTo>
                    <a:pt x="21760" y="794"/>
                    <a:pt x="20210" y="1425"/>
                    <a:pt x="18605" y="1876"/>
                  </a:cubicBezTo>
                  <a:cubicBezTo>
                    <a:pt x="15922" y="2651"/>
                    <a:pt x="13053" y="2746"/>
                    <a:pt x="10237" y="2746"/>
                  </a:cubicBezTo>
                  <a:cubicBezTo>
                    <a:pt x="9779" y="2746"/>
                    <a:pt x="9322" y="2744"/>
                    <a:pt x="8868" y="2741"/>
                  </a:cubicBezTo>
                  <a:cubicBezTo>
                    <a:pt x="8236" y="2723"/>
                    <a:pt x="7605" y="2669"/>
                    <a:pt x="6992" y="2579"/>
                  </a:cubicBezTo>
                  <a:lnTo>
                    <a:pt x="6992" y="2579"/>
                  </a:lnTo>
                  <a:cubicBezTo>
                    <a:pt x="7155" y="3264"/>
                    <a:pt x="7281" y="3661"/>
                    <a:pt x="7281" y="3661"/>
                  </a:cubicBezTo>
                  <a:cubicBezTo>
                    <a:pt x="7281" y="3661"/>
                    <a:pt x="7984" y="8439"/>
                    <a:pt x="3674" y="11956"/>
                  </a:cubicBezTo>
                  <a:cubicBezTo>
                    <a:pt x="1" y="14953"/>
                    <a:pt x="2734" y="17597"/>
                    <a:pt x="4995" y="17597"/>
                  </a:cubicBezTo>
                  <a:cubicBezTo>
                    <a:pt x="5386" y="17597"/>
                    <a:pt x="5763" y="17518"/>
                    <a:pt x="6091" y="17347"/>
                  </a:cubicBezTo>
                  <a:cubicBezTo>
                    <a:pt x="6091" y="17347"/>
                    <a:pt x="6091" y="20754"/>
                    <a:pt x="8311" y="20754"/>
                  </a:cubicBezTo>
                  <a:cubicBezTo>
                    <a:pt x="8939" y="20754"/>
                    <a:pt x="9745" y="20482"/>
                    <a:pt x="10779" y="19782"/>
                  </a:cubicBezTo>
                  <a:cubicBezTo>
                    <a:pt x="10779" y="19782"/>
                    <a:pt x="11009" y="23176"/>
                    <a:pt x="14233" y="23176"/>
                  </a:cubicBezTo>
                  <a:cubicBezTo>
                    <a:pt x="14941" y="23176"/>
                    <a:pt x="15794" y="23012"/>
                    <a:pt x="16820" y="22613"/>
                  </a:cubicBezTo>
                  <a:cubicBezTo>
                    <a:pt x="17492" y="22349"/>
                    <a:pt x="18278" y="22237"/>
                    <a:pt x="19128" y="22237"/>
                  </a:cubicBezTo>
                  <a:cubicBezTo>
                    <a:pt x="23797" y="22237"/>
                    <a:pt x="30380" y="25606"/>
                    <a:pt x="30380" y="25606"/>
                  </a:cubicBezTo>
                  <a:cubicBezTo>
                    <a:pt x="30380" y="25606"/>
                    <a:pt x="35555" y="24362"/>
                    <a:pt x="34166" y="21693"/>
                  </a:cubicBezTo>
                  <a:lnTo>
                    <a:pt x="34166" y="21693"/>
                  </a:lnTo>
                  <a:cubicBezTo>
                    <a:pt x="34167" y="21693"/>
                    <a:pt x="35026" y="22052"/>
                    <a:pt x="35892" y="22052"/>
                  </a:cubicBezTo>
                  <a:cubicBezTo>
                    <a:pt x="37015" y="22052"/>
                    <a:pt x="38150" y="21449"/>
                    <a:pt x="37448" y="18682"/>
                  </a:cubicBezTo>
                  <a:lnTo>
                    <a:pt x="37448" y="18682"/>
                  </a:lnTo>
                  <a:cubicBezTo>
                    <a:pt x="37448" y="18682"/>
                    <a:pt x="38938" y="19857"/>
                    <a:pt x="40389" y="19857"/>
                  </a:cubicBezTo>
                  <a:cubicBezTo>
                    <a:pt x="40932" y="19857"/>
                    <a:pt x="41469" y="19692"/>
                    <a:pt x="41920" y="19241"/>
                  </a:cubicBezTo>
                  <a:cubicBezTo>
                    <a:pt x="36366" y="16608"/>
                    <a:pt x="32544" y="10495"/>
                    <a:pt x="32796" y="4256"/>
                  </a:cubicBezTo>
                  <a:cubicBezTo>
                    <a:pt x="32832" y="3499"/>
                    <a:pt x="32922" y="2759"/>
                    <a:pt x="33048" y="2038"/>
                  </a:cubicBezTo>
                  <a:lnTo>
                    <a:pt x="33048" y="2038"/>
                  </a:lnTo>
                  <a:cubicBezTo>
                    <a:pt x="32273" y="2146"/>
                    <a:pt x="31480" y="2200"/>
                    <a:pt x="30686" y="2200"/>
                  </a:cubicBezTo>
                  <a:cubicBezTo>
                    <a:pt x="28036" y="2182"/>
                    <a:pt x="25457" y="1425"/>
                    <a:pt x="23221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789;p78"/>
            <p:cNvSpPr/>
            <p:nvPr/>
          </p:nvSpPr>
          <p:spPr>
            <a:xfrm>
              <a:off x="1958506" y="1420676"/>
              <a:ext cx="158882" cy="146676"/>
            </a:xfrm>
            <a:custGeom>
              <a:avLst/>
              <a:gdLst/>
              <a:ahLst/>
              <a:cxnLst/>
              <a:rect l="l" t="t" r="r" b="b"/>
              <a:pathLst>
                <a:path w="12912" h="11920" extrusionOk="0">
                  <a:moveTo>
                    <a:pt x="4960" y="0"/>
                  </a:moveTo>
                  <a:lnTo>
                    <a:pt x="4960" y="5031"/>
                  </a:lnTo>
                  <a:lnTo>
                    <a:pt x="1" y="7177"/>
                  </a:lnTo>
                  <a:cubicBezTo>
                    <a:pt x="1" y="10982"/>
                    <a:pt x="2147" y="11919"/>
                    <a:pt x="6601" y="11919"/>
                  </a:cubicBezTo>
                  <a:cubicBezTo>
                    <a:pt x="11073" y="11919"/>
                    <a:pt x="12912" y="10891"/>
                    <a:pt x="12912" y="7087"/>
                  </a:cubicBezTo>
                  <a:lnTo>
                    <a:pt x="8260" y="5031"/>
                  </a:lnTo>
                  <a:lnTo>
                    <a:pt x="8260" y="0"/>
                  </a:lnTo>
                  <a:close/>
                </a:path>
              </a:pathLst>
            </a:custGeom>
            <a:solidFill>
              <a:srgbClr val="EFC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790;p78"/>
            <p:cNvSpPr/>
            <p:nvPr/>
          </p:nvSpPr>
          <p:spPr>
            <a:xfrm>
              <a:off x="1813627" y="1078474"/>
              <a:ext cx="438673" cy="369765"/>
            </a:xfrm>
            <a:custGeom>
              <a:avLst/>
              <a:gdLst/>
              <a:ahLst/>
              <a:cxnLst/>
              <a:rect l="l" t="t" r="r" b="b"/>
              <a:pathLst>
                <a:path w="35650" h="30050" extrusionOk="0">
                  <a:moveTo>
                    <a:pt x="17932" y="1"/>
                  </a:moveTo>
                  <a:cubicBezTo>
                    <a:pt x="10633" y="1"/>
                    <a:pt x="4289" y="5277"/>
                    <a:pt x="3047" y="12591"/>
                  </a:cubicBezTo>
                  <a:lnTo>
                    <a:pt x="3011" y="12591"/>
                  </a:lnTo>
                  <a:cubicBezTo>
                    <a:pt x="2877" y="12569"/>
                    <a:pt x="2743" y="12558"/>
                    <a:pt x="2610" y="12558"/>
                  </a:cubicBezTo>
                  <a:cubicBezTo>
                    <a:pt x="1345" y="12558"/>
                    <a:pt x="241" y="13539"/>
                    <a:pt x="126" y="14845"/>
                  </a:cubicBezTo>
                  <a:cubicBezTo>
                    <a:pt x="0" y="16288"/>
                    <a:pt x="1118" y="17532"/>
                    <a:pt x="2579" y="17550"/>
                  </a:cubicBezTo>
                  <a:cubicBezTo>
                    <a:pt x="2660" y="17559"/>
                    <a:pt x="2741" y="17563"/>
                    <a:pt x="2824" y="17563"/>
                  </a:cubicBezTo>
                  <a:cubicBezTo>
                    <a:pt x="2908" y="17563"/>
                    <a:pt x="2993" y="17559"/>
                    <a:pt x="3084" y="17550"/>
                  </a:cubicBezTo>
                  <a:cubicBezTo>
                    <a:pt x="4256" y="24294"/>
                    <a:pt x="9827" y="29379"/>
                    <a:pt x="16626" y="29992"/>
                  </a:cubicBezTo>
                  <a:cubicBezTo>
                    <a:pt x="17069" y="30031"/>
                    <a:pt x="17510" y="30050"/>
                    <a:pt x="17948" y="30050"/>
                  </a:cubicBezTo>
                  <a:cubicBezTo>
                    <a:pt x="24252" y="30050"/>
                    <a:pt x="29959" y="26113"/>
                    <a:pt x="32151" y="20110"/>
                  </a:cubicBezTo>
                  <a:cubicBezTo>
                    <a:pt x="32313" y="20146"/>
                    <a:pt x="32476" y="20183"/>
                    <a:pt x="32638" y="20201"/>
                  </a:cubicBezTo>
                  <a:cubicBezTo>
                    <a:pt x="32774" y="20223"/>
                    <a:pt x="32910" y="20233"/>
                    <a:pt x="33043" y="20233"/>
                  </a:cubicBezTo>
                  <a:cubicBezTo>
                    <a:pt x="34319" y="20233"/>
                    <a:pt x="35409" y="19253"/>
                    <a:pt x="35523" y="17947"/>
                  </a:cubicBezTo>
                  <a:cubicBezTo>
                    <a:pt x="35649" y="16504"/>
                    <a:pt x="34531" y="15260"/>
                    <a:pt x="33089" y="15242"/>
                  </a:cubicBezTo>
                  <a:lnTo>
                    <a:pt x="33089" y="15224"/>
                  </a:lnTo>
                  <a:lnTo>
                    <a:pt x="33035" y="15224"/>
                  </a:lnTo>
                  <a:cubicBezTo>
                    <a:pt x="33107" y="7362"/>
                    <a:pt x="27102" y="762"/>
                    <a:pt x="19258" y="59"/>
                  </a:cubicBezTo>
                  <a:cubicBezTo>
                    <a:pt x="18813" y="20"/>
                    <a:pt x="18371" y="1"/>
                    <a:pt x="179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791;p78"/>
            <p:cNvSpPr/>
            <p:nvPr/>
          </p:nvSpPr>
          <p:spPr>
            <a:xfrm>
              <a:off x="1917469" y="1485240"/>
              <a:ext cx="234755" cy="173747"/>
            </a:xfrm>
            <a:custGeom>
              <a:avLst/>
              <a:gdLst/>
              <a:ahLst/>
              <a:cxnLst/>
              <a:rect l="l" t="t" r="r" b="b"/>
              <a:pathLst>
                <a:path w="19078" h="14120" extrusionOk="0">
                  <a:moveTo>
                    <a:pt x="13939" y="0"/>
                  </a:moveTo>
                  <a:lnTo>
                    <a:pt x="10693" y="1605"/>
                  </a:lnTo>
                  <a:lnTo>
                    <a:pt x="4274" y="1209"/>
                  </a:lnTo>
                  <a:lnTo>
                    <a:pt x="0" y="3192"/>
                  </a:lnTo>
                  <a:lnTo>
                    <a:pt x="9791" y="14119"/>
                  </a:lnTo>
                  <a:lnTo>
                    <a:pt x="14408" y="13092"/>
                  </a:lnTo>
                  <a:lnTo>
                    <a:pt x="19078" y="2489"/>
                  </a:lnTo>
                  <a:lnTo>
                    <a:pt x="13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792;p78"/>
            <p:cNvSpPr/>
            <p:nvPr/>
          </p:nvSpPr>
          <p:spPr>
            <a:xfrm>
              <a:off x="1890398" y="1498111"/>
              <a:ext cx="357682" cy="459838"/>
            </a:xfrm>
            <a:custGeom>
              <a:avLst/>
              <a:gdLst/>
              <a:ahLst/>
              <a:cxnLst/>
              <a:rect l="l" t="t" r="r" b="b"/>
              <a:pathLst>
                <a:path w="29068" h="37370" extrusionOk="0">
                  <a:moveTo>
                    <a:pt x="5861" y="0"/>
                  </a:moveTo>
                  <a:lnTo>
                    <a:pt x="0" y="2399"/>
                  </a:lnTo>
                  <a:lnTo>
                    <a:pt x="1893" y="18122"/>
                  </a:lnTo>
                  <a:lnTo>
                    <a:pt x="1893" y="27175"/>
                  </a:lnTo>
                  <a:cubicBezTo>
                    <a:pt x="1893" y="27175"/>
                    <a:pt x="1713" y="30096"/>
                    <a:pt x="1046" y="32404"/>
                  </a:cubicBezTo>
                  <a:cubicBezTo>
                    <a:pt x="397" y="34730"/>
                    <a:pt x="1136" y="35740"/>
                    <a:pt x="5518" y="36786"/>
                  </a:cubicBezTo>
                  <a:cubicBezTo>
                    <a:pt x="6993" y="37132"/>
                    <a:pt x="9390" y="37369"/>
                    <a:pt x="12089" y="37369"/>
                  </a:cubicBezTo>
                  <a:cubicBezTo>
                    <a:pt x="17407" y="37369"/>
                    <a:pt x="23895" y="36447"/>
                    <a:pt x="26814" y="33612"/>
                  </a:cubicBezTo>
                  <a:cubicBezTo>
                    <a:pt x="26814" y="33612"/>
                    <a:pt x="29068" y="31628"/>
                    <a:pt x="28076" y="29555"/>
                  </a:cubicBezTo>
                  <a:cubicBezTo>
                    <a:pt x="27084" y="27499"/>
                    <a:pt x="24686" y="16770"/>
                    <a:pt x="24614" y="15508"/>
                  </a:cubicBezTo>
                  <a:cubicBezTo>
                    <a:pt x="24524" y="14246"/>
                    <a:pt x="24740" y="1443"/>
                    <a:pt x="24740" y="1443"/>
                  </a:cubicBezTo>
                  <a:lnTo>
                    <a:pt x="17563" y="18"/>
                  </a:lnTo>
                  <a:cubicBezTo>
                    <a:pt x="17563" y="18"/>
                    <a:pt x="16590" y="4562"/>
                    <a:pt x="11396" y="4941"/>
                  </a:cubicBezTo>
                  <a:cubicBezTo>
                    <a:pt x="11267" y="4950"/>
                    <a:pt x="11141" y="4954"/>
                    <a:pt x="11018" y="4954"/>
                  </a:cubicBezTo>
                  <a:cubicBezTo>
                    <a:pt x="6797" y="4954"/>
                    <a:pt x="5861" y="0"/>
                    <a:pt x="586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793;p78"/>
            <p:cNvSpPr/>
            <p:nvPr/>
          </p:nvSpPr>
          <p:spPr>
            <a:xfrm>
              <a:off x="1890398" y="1504990"/>
              <a:ext cx="353030" cy="452959"/>
            </a:xfrm>
            <a:custGeom>
              <a:avLst/>
              <a:gdLst/>
              <a:ahLst/>
              <a:cxnLst/>
              <a:rect l="l" t="t" r="r" b="b"/>
              <a:pathLst>
                <a:path w="28690" h="36811" extrusionOk="0">
                  <a:moveTo>
                    <a:pt x="4490" y="0"/>
                  </a:moveTo>
                  <a:lnTo>
                    <a:pt x="0" y="1840"/>
                  </a:lnTo>
                  <a:lnTo>
                    <a:pt x="1893" y="17563"/>
                  </a:lnTo>
                  <a:lnTo>
                    <a:pt x="1893" y="26616"/>
                  </a:lnTo>
                  <a:cubicBezTo>
                    <a:pt x="1893" y="26616"/>
                    <a:pt x="1713" y="29537"/>
                    <a:pt x="1046" y="31845"/>
                  </a:cubicBezTo>
                  <a:cubicBezTo>
                    <a:pt x="397" y="34171"/>
                    <a:pt x="1136" y="35199"/>
                    <a:pt x="5518" y="36227"/>
                  </a:cubicBezTo>
                  <a:cubicBezTo>
                    <a:pt x="6993" y="36573"/>
                    <a:pt x="9390" y="36810"/>
                    <a:pt x="12089" y="36810"/>
                  </a:cubicBezTo>
                  <a:cubicBezTo>
                    <a:pt x="17407" y="36810"/>
                    <a:pt x="23895" y="35888"/>
                    <a:pt x="26814" y="33053"/>
                  </a:cubicBezTo>
                  <a:cubicBezTo>
                    <a:pt x="26814" y="33053"/>
                    <a:pt x="28689" y="31394"/>
                    <a:pt x="28256" y="29519"/>
                  </a:cubicBezTo>
                  <a:lnTo>
                    <a:pt x="28256" y="29519"/>
                  </a:lnTo>
                  <a:cubicBezTo>
                    <a:pt x="27517" y="29807"/>
                    <a:pt x="26778" y="30042"/>
                    <a:pt x="26002" y="30222"/>
                  </a:cubicBezTo>
                  <a:cubicBezTo>
                    <a:pt x="24876" y="30482"/>
                    <a:pt x="23738" y="30607"/>
                    <a:pt x="22607" y="30607"/>
                  </a:cubicBezTo>
                  <a:cubicBezTo>
                    <a:pt x="15505" y="30607"/>
                    <a:pt x="8719" y="25683"/>
                    <a:pt x="7195" y="18465"/>
                  </a:cubicBezTo>
                  <a:cubicBezTo>
                    <a:pt x="6185" y="13632"/>
                    <a:pt x="5374" y="8764"/>
                    <a:pt x="4670" y="3859"/>
                  </a:cubicBezTo>
                  <a:cubicBezTo>
                    <a:pt x="4490" y="2579"/>
                    <a:pt x="4418" y="1299"/>
                    <a:pt x="4490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794;p78"/>
            <p:cNvSpPr/>
            <p:nvPr/>
          </p:nvSpPr>
          <p:spPr>
            <a:xfrm>
              <a:off x="1963391" y="1464162"/>
              <a:ext cx="78777" cy="103190"/>
            </a:xfrm>
            <a:custGeom>
              <a:avLst/>
              <a:gdLst/>
              <a:ahLst/>
              <a:cxnLst/>
              <a:rect l="l" t="t" r="r" b="b"/>
              <a:pathLst>
                <a:path w="6402" h="8386" extrusionOk="0">
                  <a:moveTo>
                    <a:pt x="3192" y="0"/>
                  </a:moveTo>
                  <a:lnTo>
                    <a:pt x="1" y="2922"/>
                  </a:lnTo>
                  <a:lnTo>
                    <a:pt x="1497" y="8385"/>
                  </a:lnTo>
                  <a:lnTo>
                    <a:pt x="6402" y="3408"/>
                  </a:lnTo>
                  <a:lnTo>
                    <a:pt x="3481" y="325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795;p78"/>
            <p:cNvSpPr/>
            <p:nvPr/>
          </p:nvSpPr>
          <p:spPr>
            <a:xfrm>
              <a:off x="2042155" y="1464162"/>
              <a:ext cx="79010" cy="103190"/>
            </a:xfrm>
            <a:custGeom>
              <a:avLst/>
              <a:gdLst/>
              <a:ahLst/>
              <a:cxnLst/>
              <a:rect l="l" t="t" r="r" b="b"/>
              <a:pathLst>
                <a:path w="6421" h="8386" extrusionOk="0">
                  <a:moveTo>
                    <a:pt x="3211" y="0"/>
                  </a:moveTo>
                  <a:lnTo>
                    <a:pt x="2940" y="325"/>
                  </a:lnTo>
                  <a:lnTo>
                    <a:pt x="1" y="3408"/>
                  </a:lnTo>
                  <a:lnTo>
                    <a:pt x="4906" y="8385"/>
                  </a:lnTo>
                  <a:lnTo>
                    <a:pt x="6420" y="2922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796;p78"/>
            <p:cNvSpPr/>
            <p:nvPr/>
          </p:nvSpPr>
          <p:spPr>
            <a:xfrm>
              <a:off x="2159311" y="1502750"/>
              <a:ext cx="184181" cy="312449"/>
            </a:xfrm>
            <a:custGeom>
              <a:avLst/>
              <a:gdLst/>
              <a:ahLst/>
              <a:cxnLst/>
              <a:rect l="l" t="t" r="r" b="b"/>
              <a:pathLst>
                <a:path w="14968" h="25392" extrusionOk="0">
                  <a:moveTo>
                    <a:pt x="2173" y="0"/>
                  </a:moveTo>
                  <a:cubicBezTo>
                    <a:pt x="680" y="0"/>
                    <a:pt x="289" y="1120"/>
                    <a:pt x="289" y="1120"/>
                  </a:cubicBezTo>
                  <a:cubicBezTo>
                    <a:pt x="289" y="1120"/>
                    <a:pt x="1" y="11110"/>
                    <a:pt x="2183" y="17475"/>
                  </a:cubicBezTo>
                  <a:cubicBezTo>
                    <a:pt x="4098" y="23097"/>
                    <a:pt x="6589" y="25391"/>
                    <a:pt x="8930" y="25391"/>
                  </a:cubicBezTo>
                  <a:cubicBezTo>
                    <a:pt x="10006" y="25391"/>
                    <a:pt x="11050" y="24907"/>
                    <a:pt x="11992" y="24039"/>
                  </a:cubicBezTo>
                  <a:cubicBezTo>
                    <a:pt x="14967" y="21262"/>
                    <a:pt x="8350" y="2689"/>
                    <a:pt x="4725" y="777"/>
                  </a:cubicBezTo>
                  <a:cubicBezTo>
                    <a:pt x="3640" y="202"/>
                    <a:pt x="2807" y="0"/>
                    <a:pt x="2173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797;p78"/>
            <p:cNvSpPr/>
            <p:nvPr/>
          </p:nvSpPr>
          <p:spPr>
            <a:xfrm>
              <a:off x="2173733" y="1668068"/>
              <a:ext cx="143132" cy="147180"/>
            </a:xfrm>
            <a:custGeom>
              <a:avLst/>
              <a:gdLst/>
              <a:ahLst/>
              <a:cxnLst/>
              <a:rect l="l" t="t" r="r" b="b"/>
              <a:pathLst>
                <a:path w="11632" h="11961" extrusionOk="0">
                  <a:moveTo>
                    <a:pt x="1" y="1"/>
                  </a:moveTo>
                  <a:lnTo>
                    <a:pt x="1" y="1"/>
                  </a:lnTo>
                  <a:cubicBezTo>
                    <a:pt x="235" y="1371"/>
                    <a:pt x="578" y="2724"/>
                    <a:pt x="1011" y="4058"/>
                  </a:cubicBezTo>
                  <a:cubicBezTo>
                    <a:pt x="2924" y="9673"/>
                    <a:pt x="5411" y="11961"/>
                    <a:pt x="7750" y="11961"/>
                  </a:cubicBezTo>
                  <a:cubicBezTo>
                    <a:pt x="8828" y="11961"/>
                    <a:pt x="9876" y="11474"/>
                    <a:pt x="10820" y="10604"/>
                  </a:cubicBezTo>
                  <a:cubicBezTo>
                    <a:pt x="11415" y="10045"/>
                    <a:pt x="11632" y="8818"/>
                    <a:pt x="11541" y="7232"/>
                  </a:cubicBezTo>
                  <a:cubicBezTo>
                    <a:pt x="6709" y="6889"/>
                    <a:pt x="2525" y="3968"/>
                    <a:pt x="1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3800;p78"/>
            <p:cNvSpPr/>
            <p:nvPr/>
          </p:nvSpPr>
          <p:spPr>
            <a:xfrm>
              <a:off x="1723542" y="1529071"/>
              <a:ext cx="183947" cy="312362"/>
            </a:xfrm>
            <a:custGeom>
              <a:avLst/>
              <a:gdLst/>
              <a:ahLst/>
              <a:cxnLst/>
              <a:rect l="l" t="t" r="r" b="b"/>
              <a:pathLst>
                <a:path w="14949" h="25385" extrusionOk="0">
                  <a:moveTo>
                    <a:pt x="12770" y="1"/>
                  </a:moveTo>
                  <a:cubicBezTo>
                    <a:pt x="12140" y="1"/>
                    <a:pt x="11315" y="200"/>
                    <a:pt x="10242" y="766"/>
                  </a:cubicBezTo>
                  <a:cubicBezTo>
                    <a:pt x="6618" y="2696"/>
                    <a:pt x="0" y="21268"/>
                    <a:pt x="2975" y="24027"/>
                  </a:cubicBezTo>
                  <a:cubicBezTo>
                    <a:pt x="3914" y="24898"/>
                    <a:pt x="4959" y="25384"/>
                    <a:pt x="6038" y="25384"/>
                  </a:cubicBezTo>
                  <a:cubicBezTo>
                    <a:pt x="8376" y="25384"/>
                    <a:pt x="10872" y="23097"/>
                    <a:pt x="12785" y="17482"/>
                  </a:cubicBezTo>
                  <a:cubicBezTo>
                    <a:pt x="14949" y="11098"/>
                    <a:pt x="14660" y="1127"/>
                    <a:pt x="14660" y="1127"/>
                  </a:cubicBezTo>
                  <a:cubicBezTo>
                    <a:pt x="14660" y="1127"/>
                    <a:pt x="14267" y="1"/>
                    <a:pt x="12770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3801;p78"/>
            <p:cNvSpPr/>
            <p:nvPr/>
          </p:nvSpPr>
          <p:spPr>
            <a:xfrm>
              <a:off x="1843799" y="1506983"/>
              <a:ext cx="110954" cy="344220"/>
            </a:xfrm>
            <a:custGeom>
              <a:avLst/>
              <a:gdLst/>
              <a:ahLst/>
              <a:cxnLst/>
              <a:rect l="l" t="t" r="r" b="b"/>
              <a:pathLst>
                <a:path w="9017" h="27974" extrusionOk="0">
                  <a:moveTo>
                    <a:pt x="6420" y="1"/>
                  </a:moveTo>
                  <a:cubicBezTo>
                    <a:pt x="6420" y="1"/>
                    <a:pt x="289" y="1732"/>
                    <a:pt x="325" y="1984"/>
                  </a:cubicBezTo>
                  <a:cubicBezTo>
                    <a:pt x="4599" y="25732"/>
                    <a:pt x="0" y="27788"/>
                    <a:pt x="3174" y="27950"/>
                  </a:cubicBezTo>
                  <a:cubicBezTo>
                    <a:pt x="3495" y="27967"/>
                    <a:pt x="3786" y="27974"/>
                    <a:pt x="4049" y="27974"/>
                  </a:cubicBezTo>
                  <a:cubicBezTo>
                    <a:pt x="6389" y="27974"/>
                    <a:pt x="6564" y="27391"/>
                    <a:pt x="6564" y="27391"/>
                  </a:cubicBezTo>
                  <a:cubicBezTo>
                    <a:pt x="9016" y="20828"/>
                    <a:pt x="6420" y="1"/>
                    <a:pt x="6420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3802;p78"/>
            <p:cNvSpPr/>
            <p:nvPr/>
          </p:nvSpPr>
          <p:spPr>
            <a:xfrm>
              <a:off x="1823385" y="1601227"/>
              <a:ext cx="97197" cy="97480"/>
            </a:xfrm>
            <a:custGeom>
              <a:avLst/>
              <a:gdLst/>
              <a:ahLst/>
              <a:cxnLst/>
              <a:rect l="l" t="t" r="r" b="b"/>
              <a:pathLst>
                <a:path w="7899" h="7922" extrusionOk="0">
                  <a:moveTo>
                    <a:pt x="3832" y="1"/>
                  </a:moveTo>
                  <a:cubicBezTo>
                    <a:pt x="3025" y="1"/>
                    <a:pt x="2218" y="213"/>
                    <a:pt x="1497" y="636"/>
                  </a:cubicBezTo>
                  <a:cubicBezTo>
                    <a:pt x="0" y="1177"/>
                    <a:pt x="253" y="4802"/>
                    <a:pt x="740" y="6370"/>
                  </a:cubicBezTo>
                  <a:cubicBezTo>
                    <a:pt x="1051" y="7338"/>
                    <a:pt x="1974" y="7922"/>
                    <a:pt x="3224" y="7922"/>
                  </a:cubicBezTo>
                  <a:cubicBezTo>
                    <a:pt x="3999" y="7922"/>
                    <a:pt x="4901" y="7697"/>
                    <a:pt x="5861" y="7200"/>
                  </a:cubicBezTo>
                  <a:cubicBezTo>
                    <a:pt x="7069" y="6569"/>
                    <a:pt x="6546" y="6244"/>
                    <a:pt x="5699" y="6082"/>
                  </a:cubicBezTo>
                  <a:cubicBezTo>
                    <a:pt x="6203" y="5992"/>
                    <a:pt x="6672" y="5721"/>
                    <a:pt x="7033" y="5343"/>
                  </a:cubicBezTo>
                  <a:cubicBezTo>
                    <a:pt x="7628" y="4657"/>
                    <a:pt x="6817" y="4279"/>
                    <a:pt x="5825" y="4098"/>
                  </a:cubicBezTo>
                  <a:cubicBezTo>
                    <a:pt x="6113" y="4026"/>
                    <a:pt x="6402" y="3954"/>
                    <a:pt x="6672" y="3864"/>
                  </a:cubicBezTo>
                  <a:cubicBezTo>
                    <a:pt x="7898" y="1971"/>
                    <a:pt x="4905" y="1844"/>
                    <a:pt x="4220" y="1844"/>
                  </a:cubicBezTo>
                  <a:lnTo>
                    <a:pt x="5861" y="1844"/>
                  </a:lnTo>
                  <a:cubicBezTo>
                    <a:pt x="7502" y="1646"/>
                    <a:pt x="6167" y="636"/>
                    <a:pt x="6167" y="636"/>
                  </a:cubicBezTo>
                  <a:cubicBezTo>
                    <a:pt x="5446" y="213"/>
                    <a:pt x="4639" y="1"/>
                    <a:pt x="38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3804;p78"/>
            <p:cNvSpPr/>
            <p:nvPr/>
          </p:nvSpPr>
          <p:spPr>
            <a:xfrm>
              <a:off x="1823606" y="1603061"/>
              <a:ext cx="52149" cy="95598"/>
            </a:xfrm>
            <a:custGeom>
              <a:avLst/>
              <a:gdLst/>
              <a:ahLst/>
              <a:cxnLst/>
              <a:rect l="l" t="t" r="r" b="b"/>
              <a:pathLst>
                <a:path w="4238" h="7769" extrusionOk="0">
                  <a:moveTo>
                    <a:pt x="2705" y="0"/>
                  </a:moveTo>
                  <a:lnTo>
                    <a:pt x="2705" y="0"/>
                  </a:lnTo>
                  <a:cubicBezTo>
                    <a:pt x="2273" y="91"/>
                    <a:pt x="1858" y="253"/>
                    <a:pt x="1479" y="487"/>
                  </a:cubicBezTo>
                  <a:cubicBezTo>
                    <a:pt x="0" y="1028"/>
                    <a:pt x="217" y="4653"/>
                    <a:pt x="740" y="6221"/>
                  </a:cubicBezTo>
                  <a:cubicBezTo>
                    <a:pt x="1040" y="7193"/>
                    <a:pt x="1962" y="7768"/>
                    <a:pt x="3202" y="7768"/>
                  </a:cubicBezTo>
                  <a:cubicBezTo>
                    <a:pt x="3527" y="7768"/>
                    <a:pt x="3874" y="7728"/>
                    <a:pt x="4238" y="7646"/>
                  </a:cubicBezTo>
                  <a:cubicBezTo>
                    <a:pt x="2940" y="6095"/>
                    <a:pt x="2273" y="4130"/>
                    <a:pt x="2327" y="2128"/>
                  </a:cubicBezTo>
                  <a:cubicBezTo>
                    <a:pt x="2345" y="1389"/>
                    <a:pt x="2489" y="686"/>
                    <a:pt x="2705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3805;p78"/>
            <p:cNvSpPr/>
            <p:nvPr/>
          </p:nvSpPr>
          <p:spPr>
            <a:xfrm>
              <a:off x="1818721" y="1048819"/>
              <a:ext cx="426036" cy="223717"/>
            </a:xfrm>
            <a:custGeom>
              <a:avLst/>
              <a:gdLst/>
              <a:ahLst/>
              <a:cxnLst/>
              <a:rect l="l" t="t" r="r" b="b"/>
              <a:pathLst>
                <a:path w="34623" h="18181" extrusionOk="0">
                  <a:moveTo>
                    <a:pt x="18264" y="1"/>
                  </a:moveTo>
                  <a:cubicBezTo>
                    <a:pt x="12603" y="1"/>
                    <a:pt x="6326" y="1439"/>
                    <a:pt x="4328" y="4921"/>
                  </a:cubicBezTo>
                  <a:cubicBezTo>
                    <a:pt x="4328" y="4921"/>
                    <a:pt x="1" y="15254"/>
                    <a:pt x="3535" y="15650"/>
                  </a:cubicBezTo>
                  <a:cubicBezTo>
                    <a:pt x="3535" y="15650"/>
                    <a:pt x="4480" y="15427"/>
                    <a:pt x="6136" y="10617"/>
                  </a:cubicBezTo>
                  <a:lnTo>
                    <a:pt x="6136" y="10617"/>
                  </a:lnTo>
                  <a:cubicBezTo>
                    <a:pt x="5900" y="11611"/>
                    <a:pt x="6286" y="13108"/>
                    <a:pt x="8169" y="13108"/>
                  </a:cubicBezTo>
                  <a:cubicBezTo>
                    <a:pt x="9540" y="13108"/>
                    <a:pt x="10135" y="12386"/>
                    <a:pt x="10387" y="11647"/>
                  </a:cubicBezTo>
                  <a:cubicBezTo>
                    <a:pt x="10441" y="12495"/>
                    <a:pt x="10820" y="13414"/>
                    <a:pt x="12154" y="13468"/>
                  </a:cubicBezTo>
                  <a:cubicBezTo>
                    <a:pt x="12216" y="13472"/>
                    <a:pt x="12276" y="13474"/>
                    <a:pt x="12335" y="13474"/>
                  </a:cubicBezTo>
                  <a:cubicBezTo>
                    <a:pt x="13935" y="13474"/>
                    <a:pt x="14358" y="12084"/>
                    <a:pt x="14462" y="11214"/>
                  </a:cubicBezTo>
                  <a:cubicBezTo>
                    <a:pt x="14495" y="12255"/>
                    <a:pt x="14892" y="14038"/>
                    <a:pt x="17247" y="14038"/>
                  </a:cubicBezTo>
                  <a:cubicBezTo>
                    <a:pt x="17462" y="14038"/>
                    <a:pt x="17693" y="14023"/>
                    <a:pt x="17943" y="13991"/>
                  </a:cubicBezTo>
                  <a:cubicBezTo>
                    <a:pt x="18934" y="13396"/>
                    <a:pt x="19511" y="12278"/>
                    <a:pt x="19439" y="11124"/>
                  </a:cubicBezTo>
                  <a:lnTo>
                    <a:pt x="19439" y="11124"/>
                  </a:lnTo>
                  <a:cubicBezTo>
                    <a:pt x="19628" y="12172"/>
                    <a:pt x="20275" y="14005"/>
                    <a:pt x="22300" y="14005"/>
                  </a:cubicBezTo>
                  <a:cubicBezTo>
                    <a:pt x="22401" y="14005"/>
                    <a:pt x="22505" y="14001"/>
                    <a:pt x="22613" y="13991"/>
                  </a:cubicBezTo>
                  <a:cubicBezTo>
                    <a:pt x="24687" y="13793"/>
                    <a:pt x="24452" y="12206"/>
                    <a:pt x="24055" y="11124"/>
                  </a:cubicBezTo>
                  <a:lnTo>
                    <a:pt x="24055" y="11124"/>
                  </a:lnTo>
                  <a:cubicBezTo>
                    <a:pt x="24595" y="12131"/>
                    <a:pt x="25738" y="14284"/>
                    <a:pt x="26957" y="14284"/>
                  </a:cubicBezTo>
                  <a:cubicBezTo>
                    <a:pt x="27244" y="14284"/>
                    <a:pt x="27535" y="14165"/>
                    <a:pt x="27824" y="13883"/>
                  </a:cubicBezTo>
                  <a:cubicBezTo>
                    <a:pt x="28455" y="13270"/>
                    <a:pt x="28545" y="11557"/>
                    <a:pt x="28527" y="11016"/>
                  </a:cubicBezTo>
                  <a:lnTo>
                    <a:pt x="28527" y="11016"/>
                  </a:lnTo>
                  <a:cubicBezTo>
                    <a:pt x="29572" y="12356"/>
                    <a:pt x="30851" y="18180"/>
                    <a:pt x="32106" y="18180"/>
                  </a:cubicBezTo>
                  <a:cubicBezTo>
                    <a:pt x="32151" y="18180"/>
                    <a:pt x="32197" y="18172"/>
                    <a:pt x="32242" y="18157"/>
                  </a:cubicBezTo>
                  <a:cubicBezTo>
                    <a:pt x="34622" y="17345"/>
                    <a:pt x="31521" y="5065"/>
                    <a:pt x="27734" y="2036"/>
                  </a:cubicBezTo>
                  <a:cubicBezTo>
                    <a:pt x="26143" y="756"/>
                    <a:pt x="22366" y="1"/>
                    <a:pt x="18264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3806;p78"/>
            <p:cNvSpPr/>
            <p:nvPr/>
          </p:nvSpPr>
          <p:spPr>
            <a:xfrm>
              <a:off x="1818500" y="1050566"/>
              <a:ext cx="187282" cy="190838"/>
            </a:xfrm>
            <a:custGeom>
              <a:avLst/>
              <a:gdLst/>
              <a:ahLst/>
              <a:cxnLst/>
              <a:rect l="l" t="t" r="r" b="b"/>
              <a:pathLst>
                <a:path w="15220" h="15509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0513" y="433"/>
                    <a:pt x="5987" y="1912"/>
                    <a:pt x="4346" y="4779"/>
                  </a:cubicBezTo>
                  <a:cubicBezTo>
                    <a:pt x="4346" y="4779"/>
                    <a:pt x="1" y="15112"/>
                    <a:pt x="3553" y="15508"/>
                  </a:cubicBezTo>
                  <a:cubicBezTo>
                    <a:pt x="3553" y="15508"/>
                    <a:pt x="4491" y="15274"/>
                    <a:pt x="6150" y="10441"/>
                  </a:cubicBezTo>
                  <a:lnTo>
                    <a:pt x="6150" y="10441"/>
                  </a:lnTo>
                  <a:cubicBezTo>
                    <a:pt x="5897" y="11433"/>
                    <a:pt x="6276" y="12966"/>
                    <a:pt x="8169" y="12966"/>
                  </a:cubicBezTo>
                  <a:cubicBezTo>
                    <a:pt x="9540" y="12966"/>
                    <a:pt x="10153" y="12226"/>
                    <a:pt x="10405" y="11487"/>
                  </a:cubicBezTo>
                  <a:cubicBezTo>
                    <a:pt x="10405" y="11722"/>
                    <a:pt x="10441" y="11938"/>
                    <a:pt x="10513" y="12154"/>
                  </a:cubicBezTo>
                  <a:cubicBezTo>
                    <a:pt x="10477" y="11595"/>
                    <a:pt x="10459" y="11036"/>
                    <a:pt x="10495" y="10477"/>
                  </a:cubicBezTo>
                  <a:cubicBezTo>
                    <a:pt x="10640" y="6492"/>
                    <a:pt x="12335" y="2742"/>
                    <a:pt x="1522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3807;p78"/>
            <p:cNvSpPr/>
            <p:nvPr/>
          </p:nvSpPr>
          <p:spPr>
            <a:xfrm>
              <a:off x="1871313" y="1196565"/>
              <a:ext cx="124490" cy="124268"/>
            </a:xfrm>
            <a:custGeom>
              <a:avLst/>
              <a:gdLst/>
              <a:ahLst/>
              <a:cxnLst/>
              <a:rect l="l" t="t" r="r" b="b"/>
              <a:pathLst>
                <a:path w="10117" h="10099" extrusionOk="0">
                  <a:moveTo>
                    <a:pt x="5067" y="1"/>
                  </a:moveTo>
                  <a:cubicBezTo>
                    <a:pt x="2272" y="1"/>
                    <a:pt x="0" y="2273"/>
                    <a:pt x="0" y="5050"/>
                  </a:cubicBezTo>
                  <a:cubicBezTo>
                    <a:pt x="0" y="7845"/>
                    <a:pt x="2272" y="10099"/>
                    <a:pt x="5067" y="10099"/>
                  </a:cubicBezTo>
                  <a:cubicBezTo>
                    <a:pt x="7844" y="10099"/>
                    <a:pt x="10116" y="7845"/>
                    <a:pt x="10116" y="5050"/>
                  </a:cubicBezTo>
                  <a:cubicBezTo>
                    <a:pt x="10116" y="2273"/>
                    <a:pt x="7844" y="1"/>
                    <a:pt x="5067" y="1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3808;p78"/>
            <p:cNvSpPr/>
            <p:nvPr/>
          </p:nvSpPr>
          <p:spPr>
            <a:xfrm>
              <a:off x="1841584" y="1189846"/>
              <a:ext cx="160876" cy="137865"/>
            </a:xfrm>
            <a:custGeom>
              <a:avLst/>
              <a:gdLst/>
              <a:ahLst/>
              <a:cxnLst/>
              <a:rect l="l" t="t" r="r" b="b"/>
              <a:pathLst>
                <a:path w="13074" h="11204" extrusionOk="0">
                  <a:moveTo>
                    <a:pt x="7483" y="1088"/>
                  </a:moveTo>
                  <a:cubicBezTo>
                    <a:pt x="9972" y="1088"/>
                    <a:pt x="11991" y="3107"/>
                    <a:pt x="11991" y="5596"/>
                  </a:cubicBezTo>
                  <a:cubicBezTo>
                    <a:pt x="11991" y="8316"/>
                    <a:pt x="9762" y="10121"/>
                    <a:pt x="7444" y="10121"/>
                  </a:cubicBezTo>
                  <a:cubicBezTo>
                    <a:pt x="6336" y="10121"/>
                    <a:pt x="5207" y="9709"/>
                    <a:pt x="4292" y="8787"/>
                  </a:cubicBezTo>
                  <a:cubicBezTo>
                    <a:pt x="1443" y="5956"/>
                    <a:pt x="3462" y="1088"/>
                    <a:pt x="7483" y="1088"/>
                  </a:cubicBezTo>
                  <a:close/>
                  <a:moveTo>
                    <a:pt x="7438" y="0"/>
                  </a:moveTo>
                  <a:cubicBezTo>
                    <a:pt x="6063" y="0"/>
                    <a:pt x="4659" y="509"/>
                    <a:pt x="3516" y="1647"/>
                  </a:cubicBezTo>
                  <a:cubicBezTo>
                    <a:pt x="0" y="5163"/>
                    <a:pt x="2488" y="11204"/>
                    <a:pt x="7483" y="11204"/>
                  </a:cubicBezTo>
                  <a:cubicBezTo>
                    <a:pt x="10567" y="11186"/>
                    <a:pt x="13055" y="8697"/>
                    <a:pt x="13073" y="5596"/>
                  </a:cubicBezTo>
                  <a:cubicBezTo>
                    <a:pt x="13073" y="2228"/>
                    <a:pt x="10316" y="0"/>
                    <a:pt x="7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3809;p78"/>
            <p:cNvSpPr/>
            <p:nvPr/>
          </p:nvSpPr>
          <p:spPr>
            <a:xfrm>
              <a:off x="2065240" y="1192135"/>
              <a:ext cx="124268" cy="124268"/>
            </a:xfrm>
            <a:custGeom>
              <a:avLst/>
              <a:gdLst/>
              <a:ahLst/>
              <a:cxnLst/>
              <a:rect l="l" t="t" r="r" b="b"/>
              <a:pathLst>
                <a:path w="10099" h="10099" extrusionOk="0">
                  <a:moveTo>
                    <a:pt x="5049" y="0"/>
                  </a:moveTo>
                  <a:cubicBezTo>
                    <a:pt x="2254" y="0"/>
                    <a:pt x="0" y="2254"/>
                    <a:pt x="0" y="5049"/>
                  </a:cubicBezTo>
                  <a:cubicBezTo>
                    <a:pt x="0" y="7826"/>
                    <a:pt x="2254" y="10098"/>
                    <a:pt x="5049" y="10098"/>
                  </a:cubicBezTo>
                  <a:cubicBezTo>
                    <a:pt x="7844" y="10098"/>
                    <a:pt x="10098" y="7826"/>
                    <a:pt x="10098" y="5049"/>
                  </a:cubicBezTo>
                  <a:cubicBezTo>
                    <a:pt x="10098" y="2254"/>
                    <a:pt x="7844" y="0"/>
                    <a:pt x="5049" y="0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3810;p78"/>
            <p:cNvSpPr/>
            <p:nvPr/>
          </p:nvSpPr>
          <p:spPr>
            <a:xfrm>
              <a:off x="2035289" y="1185306"/>
              <a:ext cx="160876" cy="137754"/>
            </a:xfrm>
            <a:custGeom>
              <a:avLst/>
              <a:gdLst/>
              <a:ahLst/>
              <a:cxnLst/>
              <a:rect l="l" t="t" r="r" b="b"/>
              <a:pathLst>
                <a:path w="13074" h="11195" extrusionOk="0">
                  <a:moveTo>
                    <a:pt x="7516" y="1096"/>
                  </a:moveTo>
                  <a:cubicBezTo>
                    <a:pt x="9989" y="1096"/>
                    <a:pt x="11991" y="3127"/>
                    <a:pt x="11991" y="5604"/>
                  </a:cubicBezTo>
                  <a:cubicBezTo>
                    <a:pt x="11991" y="8325"/>
                    <a:pt x="9770" y="10121"/>
                    <a:pt x="7451" y="10121"/>
                  </a:cubicBezTo>
                  <a:cubicBezTo>
                    <a:pt x="6343" y="10121"/>
                    <a:pt x="5213" y="9711"/>
                    <a:pt x="4292" y="8796"/>
                  </a:cubicBezTo>
                  <a:cubicBezTo>
                    <a:pt x="1461" y="5947"/>
                    <a:pt x="3462" y="1096"/>
                    <a:pt x="7483" y="1096"/>
                  </a:cubicBezTo>
                  <a:cubicBezTo>
                    <a:pt x="7494" y="1096"/>
                    <a:pt x="7505" y="1096"/>
                    <a:pt x="7516" y="1096"/>
                  </a:cubicBezTo>
                  <a:close/>
                  <a:moveTo>
                    <a:pt x="7444" y="1"/>
                  </a:moveTo>
                  <a:cubicBezTo>
                    <a:pt x="6071" y="1"/>
                    <a:pt x="4672" y="512"/>
                    <a:pt x="3534" y="1655"/>
                  </a:cubicBezTo>
                  <a:cubicBezTo>
                    <a:pt x="0" y="5171"/>
                    <a:pt x="2506" y="11194"/>
                    <a:pt x="7483" y="11194"/>
                  </a:cubicBezTo>
                  <a:cubicBezTo>
                    <a:pt x="10567" y="11194"/>
                    <a:pt x="13073" y="8688"/>
                    <a:pt x="13073" y="5604"/>
                  </a:cubicBezTo>
                  <a:cubicBezTo>
                    <a:pt x="13073" y="2237"/>
                    <a:pt x="10317" y="1"/>
                    <a:pt x="74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3811;p78"/>
            <p:cNvSpPr/>
            <p:nvPr/>
          </p:nvSpPr>
          <p:spPr>
            <a:xfrm>
              <a:off x="1990241" y="1233542"/>
              <a:ext cx="81447" cy="29827"/>
            </a:xfrm>
            <a:custGeom>
              <a:avLst/>
              <a:gdLst/>
              <a:ahLst/>
              <a:cxnLst/>
              <a:rect l="l" t="t" r="r" b="b"/>
              <a:pathLst>
                <a:path w="6619" h="2424" extrusionOk="0">
                  <a:moveTo>
                    <a:pt x="3273" y="1"/>
                  </a:moveTo>
                  <a:cubicBezTo>
                    <a:pt x="3204" y="1"/>
                    <a:pt x="3135" y="3"/>
                    <a:pt x="3066" y="7"/>
                  </a:cubicBezTo>
                  <a:cubicBezTo>
                    <a:pt x="1227" y="133"/>
                    <a:pt x="55" y="1666"/>
                    <a:pt x="1" y="1720"/>
                  </a:cubicBezTo>
                  <a:lnTo>
                    <a:pt x="884" y="2369"/>
                  </a:lnTo>
                  <a:cubicBezTo>
                    <a:pt x="884" y="2369"/>
                    <a:pt x="1786" y="1179"/>
                    <a:pt x="3138" y="1089"/>
                  </a:cubicBezTo>
                  <a:cubicBezTo>
                    <a:pt x="3185" y="1086"/>
                    <a:pt x="3233" y="1085"/>
                    <a:pt x="3281" y="1085"/>
                  </a:cubicBezTo>
                  <a:cubicBezTo>
                    <a:pt x="4120" y="1085"/>
                    <a:pt x="4990" y="1536"/>
                    <a:pt x="5843" y="2423"/>
                  </a:cubicBezTo>
                  <a:lnTo>
                    <a:pt x="6618" y="1666"/>
                  </a:lnTo>
                  <a:cubicBezTo>
                    <a:pt x="5547" y="561"/>
                    <a:pt x="4412" y="1"/>
                    <a:pt x="3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3812;p78"/>
            <p:cNvSpPr/>
            <p:nvPr/>
          </p:nvSpPr>
          <p:spPr>
            <a:xfrm>
              <a:off x="1820690" y="1224522"/>
              <a:ext cx="52407" cy="26640"/>
            </a:xfrm>
            <a:custGeom>
              <a:avLst/>
              <a:gdLst/>
              <a:ahLst/>
              <a:cxnLst/>
              <a:rect l="l" t="t" r="r" b="b"/>
              <a:pathLst>
                <a:path w="4259" h="2165" extrusionOk="0">
                  <a:moveTo>
                    <a:pt x="777" y="0"/>
                  </a:moveTo>
                  <a:cubicBezTo>
                    <a:pt x="254" y="0"/>
                    <a:pt x="1" y="789"/>
                    <a:pt x="580" y="1047"/>
                  </a:cubicBezTo>
                  <a:lnTo>
                    <a:pt x="3303" y="2129"/>
                  </a:lnTo>
                  <a:cubicBezTo>
                    <a:pt x="3357" y="2147"/>
                    <a:pt x="3429" y="2165"/>
                    <a:pt x="3501" y="2165"/>
                  </a:cubicBezTo>
                  <a:cubicBezTo>
                    <a:pt x="4096" y="2165"/>
                    <a:pt x="4259" y="1353"/>
                    <a:pt x="3700" y="1119"/>
                  </a:cubicBezTo>
                  <a:lnTo>
                    <a:pt x="977" y="37"/>
                  </a:lnTo>
                  <a:cubicBezTo>
                    <a:pt x="907" y="12"/>
                    <a:pt x="840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3813;p78"/>
            <p:cNvSpPr/>
            <p:nvPr/>
          </p:nvSpPr>
          <p:spPr>
            <a:xfrm>
              <a:off x="2181731" y="1252110"/>
              <a:ext cx="58695" cy="27674"/>
            </a:xfrm>
            <a:custGeom>
              <a:avLst/>
              <a:gdLst/>
              <a:ahLst/>
              <a:cxnLst/>
              <a:rect l="l" t="t" r="r" b="b"/>
              <a:pathLst>
                <a:path w="4770" h="2249" extrusionOk="0">
                  <a:moveTo>
                    <a:pt x="4008" y="0"/>
                  </a:moveTo>
                  <a:cubicBezTo>
                    <a:pt x="3949" y="0"/>
                    <a:pt x="3888" y="10"/>
                    <a:pt x="3823" y="31"/>
                  </a:cubicBezTo>
                  <a:lnTo>
                    <a:pt x="577" y="1185"/>
                  </a:lnTo>
                  <a:cubicBezTo>
                    <a:pt x="0" y="1401"/>
                    <a:pt x="144" y="2231"/>
                    <a:pt x="757" y="2249"/>
                  </a:cubicBezTo>
                  <a:cubicBezTo>
                    <a:pt x="812" y="2249"/>
                    <a:pt x="884" y="2231"/>
                    <a:pt x="938" y="2213"/>
                  </a:cubicBezTo>
                  <a:lnTo>
                    <a:pt x="4184" y="1059"/>
                  </a:lnTo>
                  <a:cubicBezTo>
                    <a:pt x="4770" y="831"/>
                    <a:pt x="4547" y="0"/>
                    <a:pt x="4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3814;p78"/>
            <p:cNvSpPr/>
            <p:nvPr/>
          </p:nvSpPr>
          <p:spPr>
            <a:xfrm>
              <a:off x="2188831" y="2141355"/>
              <a:ext cx="80106" cy="128698"/>
            </a:xfrm>
            <a:custGeom>
              <a:avLst/>
              <a:gdLst/>
              <a:ahLst/>
              <a:cxnLst/>
              <a:rect l="l" t="t" r="r" b="b"/>
              <a:pathLst>
                <a:path w="6510" h="10459" extrusionOk="0">
                  <a:moveTo>
                    <a:pt x="0" y="0"/>
                  </a:moveTo>
                  <a:lnTo>
                    <a:pt x="974" y="10459"/>
                  </a:lnTo>
                  <a:lnTo>
                    <a:pt x="6510" y="8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3815;p78"/>
            <p:cNvSpPr/>
            <p:nvPr/>
          </p:nvSpPr>
          <p:spPr>
            <a:xfrm>
              <a:off x="2108504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6348" y="1"/>
                  </a:moveTo>
                  <a:lnTo>
                    <a:pt x="6149" y="2363"/>
                  </a:lnTo>
                  <a:lnTo>
                    <a:pt x="1" y="2363"/>
                  </a:lnTo>
                  <a:lnTo>
                    <a:pt x="1" y="6149"/>
                  </a:lnTo>
                  <a:lnTo>
                    <a:pt x="14985" y="6149"/>
                  </a:lnTo>
                  <a:cubicBezTo>
                    <a:pt x="15274" y="2218"/>
                    <a:pt x="13110" y="938"/>
                    <a:pt x="10730" y="560"/>
                  </a:cubicBezTo>
                  <a:lnTo>
                    <a:pt x="10549" y="2381"/>
                  </a:lnTo>
                  <a:lnTo>
                    <a:pt x="8169" y="2417"/>
                  </a:lnTo>
                  <a:lnTo>
                    <a:pt x="8403" y="307"/>
                  </a:lnTo>
                  <a:lnTo>
                    <a:pt x="63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3816;p78"/>
            <p:cNvSpPr/>
            <p:nvPr/>
          </p:nvSpPr>
          <p:spPr>
            <a:xfrm>
              <a:off x="2259609" y="2084543"/>
              <a:ext cx="69240" cy="108075"/>
            </a:xfrm>
            <a:custGeom>
              <a:avLst/>
              <a:gdLst/>
              <a:ahLst/>
              <a:cxnLst/>
              <a:rect l="l" t="t" r="r" b="b"/>
              <a:pathLst>
                <a:path w="5627" h="8783" extrusionOk="0">
                  <a:moveTo>
                    <a:pt x="0" y="1"/>
                  </a:moveTo>
                  <a:lnTo>
                    <a:pt x="4003" y="8782"/>
                  </a:lnTo>
                  <a:lnTo>
                    <a:pt x="5626" y="71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3803;p78"/>
            <p:cNvSpPr/>
            <p:nvPr/>
          </p:nvSpPr>
          <p:spPr>
            <a:xfrm>
              <a:off x="2136904" y="1579004"/>
              <a:ext cx="73239" cy="97505"/>
            </a:xfrm>
            <a:custGeom>
              <a:avLst/>
              <a:gdLst/>
              <a:ahLst/>
              <a:cxnLst/>
              <a:rect l="l" t="t" r="r" b="b"/>
              <a:pathLst>
                <a:path w="5952" h="7924" extrusionOk="0">
                  <a:moveTo>
                    <a:pt x="4065" y="1"/>
                  </a:moveTo>
                  <a:cubicBezTo>
                    <a:pt x="3254" y="1"/>
                    <a:pt x="2448" y="216"/>
                    <a:pt x="1732" y="639"/>
                  </a:cubicBezTo>
                  <a:cubicBezTo>
                    <a:pt x="1732" y="639"/>
                    <a:pt x="397" y="1649"/>
                    <a:pt x="2038" y="1829"/>
                  </a:cubicBezTo>
                  <a:lnTo>
                    <a:pt x="3679" y="1829"/>
                  </a:lnTo>
                  <a:cubicBezTo>
                    <a:pt x="3012" y="1829"/>
                    <a:pt x="1" y="1973"/>
                    <a:pt x="1227" y="3867"/>
                  </a:cubicBezTo>
                  <a:cubicBezTo>
                    <a:pt x="1497" y="3957"/>
                    <a:pt x="1786" y="4029"/>
                    <a:pt x="2074" y="4083"/>
                  </a:cubicBezTo>
                  <a:cubicBezTo>
                    <a:pt x="1083" y="4282"/>
                    <a:pt x="271" y="4642"/>
                    <a:pt x="884" y="5327"/>
                  </a:cubicBezTo>
                  <a:cubicBezTo>
                    <a:pt x="1227" y="5724"/>
                    <a:pt x="1696" y="5977"/>
                    <a:pt x="2201" y="6085"/>
                  </a:cubicBezTo>
                  <a:cubicBezTo>
                    <a:pt x="1353" y="6247"/>
                    <a:pt x="830" y="6572"/>
                    <a:pt x="2038" y="7203"/>
                  </a:cubicBezTo>
                  <a:cubicBezTo>
                    <a:pt x="2988" y="7701"/>
                    <a:pt x="3879" y="7924"/>
                    <a:pt x="4647" y="7924"/>
                  </a:cubicBezTo>
                  <a:cubicBezTo>
                    <a:pt x="5075" y="7924"/>
                    <a:pt x="5465" y="7855"/>
                    <a:pt x="5807" y="7726"/>
                  </a:cubicBezTo>
                  <a:cubicBezTo>
                    <a:pt x="5212" y="6536"/>
                    <a:pt x="4923" y="5219"/>
                    <a:pt x="4977" y="3903"/>
                  </a:cubicBezTo>
                  <a:cubicBezTo>
                    <a:pt x="5032" y="2677"/>
                    <a:pt x="5356" y="1487"/>
                    <a:pt x="5951" y="405"/>
                  </a:cubicBezTo>
                  <a:cubicBezTo>
                    <a:pt x="5347" y="134"/>
                    <a:pt x="4704" y="1"/>
                    <a:pt x="4065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3798;p78"/>
            <p:cNvSpPr/>
            <p:nvPr/>
          </p:nvSpPr>
          <p:spPr>
            <a:xfrm>
              <a:off x="2130247" y="1493669"/>
              <a:ext cx="127603" cy="337735"/>
            </a:xfrm>
            <a:custGeom>
              <a:avLst/>
              <a:gdLst/>
              <a:ahLst/>
              <a:cxnLst/>
              <a:rect l="l" t="t" r="r" b="b"/>
              <a:pathLst>
                <a:path w="10370" h="2744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52" y="20990"/>
                    <a:pt x="3823" y="27139"/>
                  </a:cubicBezTo>
                  <a:cubicBezTo>
                    <a:pt x="3823" y="27139"/>
                    <a:pt x="3973" y="27446"/>
                    <a:pt x="5045" y="27446"/>
                  </a:cubicBezTo>
                  <a:cubicBezTo>
                    <a:pt x="5552" y="27446"/>
                    <a:pt x="6266" y="27378"/>
                    <a:pt x="7268" y="27175"/>
                  </a:cubicBezTo>
                  <a:cubicBezTo>
                    <a:pt x="10369" y="26544"/>
                    <a:pt x="5537" y="25191"/>
                    <a:pt x="6312" y="1083"/>
                  </a:cubicBezTo>
                  <a:cubicBezTo>
                    <a:pt x="6312" y="83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3799;p78"/>
            <p:cNvSpPr/>
            <p:nvPr/>
          </p:nvSpPr>
          <p:spPr>
            <a:xfrm>
              <a:off x="2136904" y="1579201"/>
              <a:ext cx="97197" cy="97431"/>
            </a:xfrm>
            <a:custGeom>
              <a:avLst/>
              <a:gdLst/>
              <a:ahLst/>
              <a:cxnLst/>
              <a:rect l="l" t="t" r="r" b="b"/>
              <a:pathLst>
                <a:path w="7899" h="7918" extrusionOk="0">
                  <a:moveTo>
                    <a:pt x="4069" y="1"/>
                  </a:moveTo>
                  <a:cubicBezTo>
                    <a:pt x="3260" y="1"/>
                    <a:pt x="2453" y="208"/>
                    <a:pt x="1732" y="623"/>
                  </a:cubicBezTo>
                  <a:cubicBezTo>
                    <a:pt x="1732" y="623"/>
                    <a:pt x="397" y="1651"/>
                    <a:pt x="2038" y="1831"/>
                  </a:cubicBezTo>
                  <a:lnTo>
                    <a:pt x="3679" y="1831"/>
                  </a:lnTo>
                  <a:cubicBezTo>
                    <a:pt x="3012" y="1831"/>
                    <a:pt x="1" y="1975"/>
                    <a:pt x="1227" y="3851"/>
                  </a:cubicBezTo>
                  <a:cubicBezTo>
                    <a:pt x="1497" y="3959"/>
                    <a:pt x="1786" y="4031"/>
                    <a:pt x="2074" y="4085"/>
                  </a:cubicBezTo>
                  <a:cubicBezTo>
                    <a:pt x="1083" y="4284"/>
                    <a:pt x="271" y="4644"/>
                    <a:pt x="884" y="5329"/>
                  </a:cubicBezTo>
                  <a:cubicBezTo>
                    <a:pt x="1227" y="5708"/>
                    <a:pt x="1696" y="5979"/>
                    <a:pt x="2201" y="6069"/>
                  </a:cubicBezTo>
                  <a:cubicBezTo>
                    <a:pt x="1353" y="6231"/>
                    <a:pt x="830" y="6556"/>
                    <a:pt x="2038" y="7205"/>
                  </a:cubicBezTo>
                  <a:cubicBezTo>
                    <a:pt x="2997" y="7695"/>
                    <a:pt x="3896" y="7918"/>
                    <a:pt x="4669" y="7918"/>
                  </a:cubicBezTo>
                  <a:cubicBezTo>
                    <a:pt x="5916" y="7918"/>
                    <a:pt x="6837" y="7337"/>
                    <a:pt x="7159" y="6357"/>
                  </a:cubicBezTo>
                  <a:cubicBezTo>
                    <a:pt x="7664" y="4788"/>
                    <a:pt x="7899" y="1182"/>
                    <a:pt x="6420" y="623"/>
                  </a:cubicBezTo>
                  <a:cubicBezTo>
                    <a:pt x="5690" y="208"/>
                    <a:pt x="4878" y="1"/>
                    <a:pt x="4069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3855;p78"/>
            <p:cNvSpPr/>
            <p:nvPr/>
          </p:nvSpPr>
          <p:spPr>
            <a:xfrm>
              <a:off x="2035309" y="1293395"/>
              <a:ext cx="22728" cy="54159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3856;p78"/>
            <p:cNvSpPr/>
            <p:nvPr/>
          </p:nvSpPr>
          <p:spPr>
            <a:xfrm>
              <a:off x="1970972" y="1351707"/>
              <a:ext cx="104094" cy="32564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3857;p78"/>
            <p:cNvSpPr/>
            <p:nvPr/>
          </p:nvSpPr>
          <p:spPr>
            <a:xfrm>
              <a:off x="1819295" y="1260477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3858;p78"/>
            <p:cNvSpPr/>
            <p:nvPr/>
          </p:nvSpPr>
          <p:spPr>
            <a:xfrm>
              <a:off x="2211857" y="1289213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34" name="Google Shape;3859;p78"/>
            <p:cNvGrpSpPr/>
            <p:nvPr/>
          </p:nvGrpSpPr>
          <p:grpSpPr>
            <a:xfrm rot="10800000">
              <a:off x="1911054" y="1240027"/>
              <a:ext cx="236351" cy="49220"/>
              <a:chOff x="6929351" y="1970551"/>
              <a:chExt cx="578724" cy="120550"/>
            </a:xfrm>
          </p:grpSpPr>
          <p:sp>
            <p:nvSpPr>
              <p:cNvPr id="435" name="Google Shape;3860;p78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6" name="Google Shape;3861;p78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62" name="Google Shape;1500;p47"/>
          <p:cNvSpPr/>
          <p:nvPr/>
        </p:nvSpPr>
        <p:spPr>
          <a:xfrm>
            <a:off x="7668322" y="547390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63" name="Google Shape;1501;p47"/>
          <p:cNvSpPr/>
          <p:nvPr/>
        </p:nvSpPr>
        <p:spPr>
          <a:xfrm>
            <a:off x="380881" y="605823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64" name="Google Shape;1502;p47"/>
          <p:cNvSpPr/>
          <p:nvPr/>
        </p:nvSpPr>
        <p:spPr>
          <a:xfrm>
            <a:off x="4114800" y="186166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760" y="1923466"/>
            <a:ext cx="2466975" cy="1847850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77400" y="6414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6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3000"/>
          </a:stretch>
        </a:blipFill>
        <a:effectLst/>
      </p:bgPr>
    </p:bg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2" name="Google Shape;3672;p78"/>
          <p:cNvSpPr/>
          <p:nvPr/>
        </p:nvSpPr>
        <p:spPr>
          <a:xfrm>
            <a:off x="7091861" y="2390814"/>
            <a:ext cx="36736" cy="36736"/>
          </a:xfrm>
          <a:custGeom>
            <a:avLst/>
            <a:gdLst/>
            <a:ahLst/>
            <a:cxnLst/>
            <a:rect l="l" t="t" r="r" b="b"/>
            <a:pathLst>
              <a:path w="2074" h="2074" extrusionOk="0">
                <a:moveTo>
                  <a:pt x="619" y="1"/>
                </a:moveTo>
                <a:lnTo>
                  <a:pt x="1" y="619"/>
                </a:lnTo>
                <a:lnTo>
                  <a:pt x="1419" y="2073"/>
                </a:lnTo>
                <a:lnTo>
                  <a:pt x="2073" y="1455"/>
                </a:lnTo>
                <a:lnTo>
                  <a:pt x="619" y="1"/>
                </a:lnTo>
                <a:close/>
              </a:path>
            </a:pathLst>
          </a:custGeom>
          <a:solidFill>
            <a:srgbClr val="FFDC48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673" name="Google Shape;3673;p78"/>
          <p:cNvGrpSpPr/>
          <p:nvPr/>
        </p:nvGrpSpPr>
        <p:grpSpPr>
          <a:xfrm>
            <a:off x="137411" y="2464128"/>
            <a:ext cx="3198242" cy="2575141"/>
            <a:chOff x="606262" y="2028819"/>
            <a:chExt cx="3198242" cy="2575141"/>
          </a:xfrm>
        </p:grpSpPr>
        <p:grpSp>
          <p:nvGrpSpPr>
            <p:cNvPr id="3674" name="Google Shape;3674;p78"/>
            <p:cNvGrpSpPr/>
            <p:nvPr/>
          </p:nvGrpSpPr>
          <p:grpSpPr>
            <a:xfrm>
              <a:off x="606262" y="2028819"/>
              <a:ext cx="3198242" cy="2575141"/>
              <a:chOff x="549125" y="238225"/>
              <a:chExt cx="6497850" cy="5231900"/>
            </a:xfrm>
          </p:grpSpPr>
          <p:sp>
            <p:nvSpPr>
              <p:cNvPr id="3675" name="Google Shape;3675;p78"/>
              <p:cNvSpPr/>
              <p:nvPr/>
            </p:nvSpPr>
            <p:spPr>
              <a:xfrm>
                <a:off x="5788750" y="5349725"/>
                <a:ext cx="1065725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42629" h="4816" extrusionOk="0">
                    <a:moveTo>
                      <a:pt x="21315" y="1"/>
                    </a:moveTo>
                    <a:cubicBezTo>
                      <a:pt x="9540" y="1"/>
                      <a:pt x="1" y="1083"/>
                      <a:pt x="1" y="2399"/>
                    </a:cubicBezTo>
                    <a:cubicBezTo>
                      <a:pt x="1" y="3734"/>
                      <a:pt x="9540" y="4816"/>
                      <a:pt x="21315" y="4816"/>
                    </a:cubicBezTo>
                    <a:cubicBezTo>
                      <a:pt x="33072" y="4816"/>
                      <a:pt x="42629" y="3734"/>
                      <a:pt x="42629" y="2399"/>
                    </a:cubicBezTo>
                    <a:cubicBezTo>
                      <a:pt x="42629" y="1083"/>
                      <a:pt x="33072" y="1"/>
                      <a:pt x="21315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6" name="Google Shape;3676;p78"/>
              <p:cNvSpPr/>
              <p:nvPr/>
            </p:nvSpPr>
            <p:spPr>
              <a:xfrm>
                <a:off x="5887475" y="4755575"/>
                <a:ext cx="335875" cy="648275"/>
              </a:xfrm>
              <a:custGeom>
                <a:avLst/>
                <a:gdLst/>
                <a:ahLst/>
                <a:cxnLst/>
                <a:rect l="l" t="t" r="r" b="b"/>
                <a:pathLst>
                  <a:path w="13435" h="25931" extrusionOk="0">
                    <a:moveTo>
                      <a:pt x="13435" y="1"/>
                    </a:moveTo>
                    <a:cubicBezTo>
                      <a:pt x="12064" y="470"/>
                      <a:pt x="10640" y="704"/>
                      <a:pt x="9197" y="704"/>
                    </a:cubicBezTo>
                    <a:cubicBezTo>
                      <a:pt x="8855" y="704"/>
                      <a:pt x="8530" y="686"/>
                      <a:pt x="8206" y="650"/>
                    </a:cubicBezTo>
                    <a:lnTo>
                      <a:pt x="8206" y="19782"/>
                    </a:lnTo>
                    <a:lnTo>
                      <a:pt x="3553" y="20485"/>
                    </a:lnTo>
                    <a:cubicBezTo>
                      <a:pt x="1" y="20774"/>
                      <a:pt x="1299" y="25931"/>
                      <a:pt x="4671" y="25931"/>
                    </a:cubicBezTo>
                    <a:lnTo>
                      <a:pt x="10838" y="25931"/>
                    </a:lnTo>
                    <a:cubicBezTo>
                      <a:pt x="12263" y="25931"/>
                      <a:pt x="13435" y="24669"/>
                      <a:pt x="13435" y="23154"/>
                    </a:cubicBezTo>
                    <a:lnTo>
                      <a:pt x="13435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7" name="Google Shape;3677;p78"/>
              <p:cNvSpPr/>
              <p:nvPr/>
            </p:nvSpPr>
            <p:spPr>
              <a:xfrm>
                <a:off x="5854125" y="5252825"/>
                <a:ext cx="37420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6023" extrusionOk="0">
                    <a:moveTo>
                      <a:pt x="8764" y="0"/>
                    </a:moveTo>
                    <a:lnTo>
                      <a:pt x="6727" y="307"/>
                    </a:lnTo>
                    <a:lnTo>
                      <a:pt x="4454" y="541"/>
                    </a:lnTo>
                    <a:cubicBezTo>
                      <a:pt x="2110" y="920"/>
                      <a:pt x="1" y="2164"/>
                      <a:pt x="271" y="6023"/>
                    </a:cubicBezTo>
                    <a:lnTo>
                      <a:pt x="14967" y="6023"/>
                    </a:lnTo>
                    <a:lnTo>
                      <a:pt x="14967" y="2290"/>
                    </a:lnTo>
                    <a:lnTo>
                      <a:pt x="8944" y="2290"/>
                    </a:lnTo>
                    <a:lnTo>
                      <a:pt x="87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8" name="Google Shape;3678;p78"/>
              <p:cNvSpPr/>
              <p:nvPr/>
            </p:nvSpPr>
            <p:spPr>
              <a:xfrm>
                <a:off x="6411775" y="4755575"/>
                <a:ext cx="335850" cy="64827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5931" extrusionOk="0">
                    <a:moveTo>
                      <a:pt x="0" y="1"/>
                    </a:moveTo>
                    <a:lnTo>
                      <a:pt x="0" y="23154"/>
                    </a:lnTo>
                    <a:cubicBezTo>
                      <a:pt x="0" y="24669"/>
                      <a:pt x="1190" y="25931"/>
                      <a:pt x="2615" y="25931"/>
                    </a:cubicBezTo>
                    <a:lnTo>
                      <a:pt x="8782" y="25931"/>
                    </a:lnTo>
                    <a:cubicBezTo>
                      <a:pt x="12154" y="25931"/>
                      <a:pt x="13434" y="20774"/>
                      <a:pt x="9900" y="20485"/>
                    </a:cubicBezTo>
                    <a:lnTo>
                      <a:pt x="5229" y="19782"/>
                    </a:lnTo>
                    <a:lnTo>
                      <a:pt x="5229" y="650"/>
                    </a:lnTo>
                    <a:cubicBezTo>
                      <a:pt x="4905" y="686"/>
                      <a:pt x="4580" y="704"/>
                      <a:pt x="4256" y="704"/>
                    </a:cubicBezTo>
                    <a:cubicBezTo>
                      <a:pt x="2813" y="704"/>
                      <a:pt x="1371" y="470"/>
                      <a:pt x="0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9" name="Google Shape;3679;p78"/>
              <p:cNvSpPr/>
              <p:nvPr/>
            </p:nvSpPr>
            <p:spPr>
              <a:xfrm>
                <a:off x="6406800" y="5252825"/>
                <a:ext cx="37465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6023" extrusionOk="0">
                    <a:moveTo>
                      <a:pt x="6222" y="0"/>
                    </a:moveTo>
                    <a:lnTo>
                      <a:pt x="6024" y="2290"/>
                    </a:lnTo>
                    <a:lnTo>
                      <a:pt x="1" y="2290"/>
                    </a:lnTo>
                    <a:lnTo>
                      <a:pt x="1" y="6023"/>
                    </a:lnTo>
                    <a:lnTo>
                      <a:pt x="14697" y="6023"/>
                    </a:lnTo>
                    <a:cubicBezTo>
                      <a:pt x="14985" y="2164"/>
                      <a:pt x="12858" y="920"/>
                      <a:pt x="10513" y="541"/>
                    </a:cubicBezTo>
                    <a:lnTo>
                      <a:pt x="8259" y="307"/>
                    </a:lnTo>
                    <a:lnTo>
                      <a:pt x="62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0" name="Google Shape;3680;p78"/>
              <p:cNvSpPr/>
              <p:nvPr/>
            </p:nvSpPr>
            <p:spPr>
              <a:xfrm>
                <a:off x="6049325" y="3716950"/>
                <a:ext cx="521150" cy="1488550"/>
              </a:xfrm>
              <a:custGeom>
                <a:avLst/>
                <a:gdLst/>
                <a:ahLst/>
                <a:cxnLst/>
                <a:rect l="l" t="t" r="r" b="b"/>
                <a:pathLst>
                  <a:path w="20846" h="59542" extrusionOk="0">
                    <a:moveTo>
                      <a:pt x="20845" y="0"/>
                    </a:moveTo>
                    <a:cubicBezTo>
                      <a:pt x="20629" y="18"/>
                      <a:pt x="20413" y="36"/>
                      <a:pt x="20178" y="36"/>
                    </a:cubicBezTo>
                    <a:cubicBezTo>
                      <a:pt x="14464" y="112"/>
                      <a:pt x="8802" y="1353"/>
                      <a:pt x="3158" y="1353"/>
                    </a:cubicBezTo>
                    <a:cubicBezTo>
                      <a:pt x="2105" y="1353"/>
                      <a:pt x="1052" y="1310"/>
                      <a:pt x="0" y="1208"/>
                    </a:cubicBezTo>
                    <a:lnTo>
                      <a:pt x="0" y="1208"/>
                    </a:lnTo>
                    <a:cubicBezTo>
                      <a:pt x="181" y="20593"/>
                      <a:pt x="776" y="40247"/>
                      <a:pt x="812" y="59542"/>
                    </a:cubicBezTo>
                    <a:lnTo>
                      <a:pt x="7538" y="59542"/>
                    </a:lnTo>
                    <a:lnTo>
                      <a:pt x="7538" y="10927"/>
                    </a:lnTo>
                    <a:lnTo>
                      <a:pt x="13777" y="10927"/>
                    </a:lnTo>
                    <a:lnTo>
                      <a:pt x="13777" y="59542"/>
                    </a:lnTo>
                    <a:lnTo>
                      <a:pt x="20593" y="59542"/>
                    </a:lnTo>
                    <a:cubicBezTo>
                      <a:pt x="20593" y="39707"/>
                      <a:pt x="20809" y="19835"/>
                      <a:pt x="20845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1" name="Google Shape;3681;p78"/>
              <p:cNvSpPr/>
              <p:nvPr/>
            </p:nvSpPr>
            <p:spPr>
              <a:xfrm>
                <a:off x="6049775" y="3771925"/>
                <a:ext cx="89275" cy="143357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57343" extrusionOk="0">
                    <a:moveTo>
                      <a:pt x="0" y="1"/>
                    </a:moveTo>
                    <a:cubicBezTo>
                      <a:pt x="181" y="19061"/>
                      <a:pt x="758" y="38373"/>
                      <a:pt x="794" y="57343"/>
                    </a:cubicBezTo>
                    <a:lnTo>
                      <a:pt x="3571" y="57343"/>
                    </a:lnTo>
                    <a:cubicBezTo>
                      <a:pt x="3535" y="38373"/>
                      <a:pt x="2958" y="19061"/>
                      <a:pt x="2777" y="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2" name="Google Shape;3682;p78"/>
              <p:cNvSpPr/>
              <p:nvPr/>
            </p:nvSpPr>
            <p:spPr>
              <a:xfrm>
                <a:off x="6393725" y="3990125"/>
                <a:ext cx="69900" cy="121537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48615" extrusionOk="0">
                    <a:moveTo>
                      <a:pt x="1" y="0"/>
                    </a:moveTo>
                    <a:lnTo>
                      <a:pt x="1" y="48615"/>
                    </a:lnTo>
                    <a:lnTo>
                      <a:pt x="2796" y="48615"/>
                    </a:lnTo>
                    <a:lnTo>
                      <a:pt x="279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3" name="Google Shape;3683;p78"/>
              <p:cNvSpPr/>
              <p:nvPr/>
            </p:nvSpPr>
            <p:spPr>
              <a:xfrm>
                <a:off x="6013700" y="3767425"/>
                <a:ext cx="2984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11939" h="6853" extrusionOk="0">
                    <a:moveTo>
                      <a:pt x="1" y="1"/>
                    </a:moveTo>
                    <a:lnTo>
                      <a:pt x="8819" y="6853"/>
                    </a:lnTo>
                    <a:lnTo>
                      <a:pt x="11938" y="342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4" name="Google Shape;3684;p78"/>
              <p:cNvSpPr/>
              <p:nvPr/>
            </p:nvSpPr>
            <p:spPr>
              <a:xfrm>
                <a:off x="6351350" y="3767425"/>
                <a:ext cx="207400" cy="189825"/>
              </a:xfrm>
              <a:custGeom>
                <a:avLst/>
                <a:gdLst/>
                <a:ahLst/>
                <a:cxnLst/>
                <a:rect l="l" t="t" r="r" b="b"/>
                <a:pathLst>
                  <a:path w="8296" h="7593" extrusionOk="0">
                    <a:moveTo>
                      <a:pt x="8296" y="1"/>
                    </a:moveTo>
                    <a:lnTo>
                      <a:pt x="1" y="3427"/>
                    </a:lnTo>
                    <a:lnTo>
                      <a:pt x="2489" y="7592"/>
                    </a:lnTo>
                    <a:lnTo>
                      <a:pt x="82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5" name="Google Shape;3685;p78"/>
              <p:cNvSpPr/>
              <p:nvPr/>
            </p:nvSpPr>
            <p:spPr>
              <a:xfrm>
                <a:off x="5896500" y="2877275"/>
                <a:ext cx="793425" cy="655575"/>
              </a:xfrm>
              <a:custGeom>
                <a:avLst/>
                <a:gdLst/>
                <a:ahLst/>
                <a:cxnLst/>
                <a:rect l="l" t="t" r="r" b="b"/>
                <a:pathLst>
                  <a:path w="31737" h="26223" extrusionOk="0">
                    <a:moveTo>
                      <a:pt x="25280" y="1"/>
                    </a:moveTo>
                    <a:cubicBezTo>
                      <a:pt x="25096" y="1"/>
                      <a:pt x="24910" y="10"/>
                      <a:pt x="24722" y="29"/>
                    </a:cubicBezTo>
                    <a:lnTo>
                      <a:pt x="4563" y="2085"/>
                    </a:lnTo>
                    <a:cubicBezTo>
                      <a:pt x="1930" y="2356"/>
                      <a:pt x="1" y="4465"/>
                      <a:pt x="235" y="6809"/>
                    </a:cubicBezTo>
                    <a:lnTo>
                      <a:pt x="1840" y="22461"/>
                    </a:lnTo>
                    <a:cubicBezTo>
                      <a:pt x="2058" y="24622"/>
                      <a:pt x="4080" y="26223"/>
                      <a:pt x="6477" y="26223"/>
                    </a:cubicBezTo>
                    <a:cubicBezTo>
                      <a:pt x="6660" y="26223"/>
                      <a:pt x="6846" y="26213"/>
                      <a:pt x="7033" y="26194"/>
                    </a:cubicBezTo>
                    <a:lnTo>
                      <a:pt x="27175" y="24120"/>
                    </a:lnTo>
                    <a:cubicBezTo>
                      <a:pt x="29807" y="23850"/>
                      <a:pt x="31737" y="21740"/>
                      <a:pt x="31502" y="19414"/>
                    </a:cubicBezTo>
                    <a:lnTo>
                      <a:pt x="29898" y="3762"/>
                    </a:lnTo>
                    <a:cubicBezTo>
                      <a:pt x="29697" y="1586"/>
                      <a:pt x="27663" y="1"/>
                      <a:pt x="25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6" name="Google Shape;3686;p78"/>
              <p:cNvSpPr/>
              <p:nvPr/>
            </p:nvSpPr>
            <p:spPr>
              <a:xfrm>
                <a:off x="6379300" y="2237400"/>
                <a:ext cx="667675" cy="885850"/>
              </a:xfrm>
              <a:custGeom>
                <a:avLst/>
                <a:gdLst/>
                <a:ahLst/>
                <a:cxnLst/>
                <a:rect l="l" t="t" r="r" b="b"/>
                <a:pathLst>
                  <a:path w="26707" h="35434" extrusionOk="0">
                    <a:moveTo>
                      <a:pt x="15256" y="1"/>
                    </a:moveTo>
                    <a:lnTo>
                      <a:pt x="11668" y="6150"/>
                    </a:lnTo>
                    <a:lnTo>
                      <a:pt x="16951" y="14066"/>
                    </a:lnTo>
                    <a:cubicBezTo>
                      <a:pt x="16951" y="14066"/>
                      <a:pt x="7484" y="23713"/>
                      <a:pt x="6691" y="23893"/>
                    </a:cubicBezTo>
                    <a:cubicBezTo>
                      <a:pt x="6548" y="23923"/>
                      <a:pt x="6233" y="23935"/>
                      <a:pt x="5812" y="23935"/>
                    </a:cubicBezTo>
                    <a:cubicBezTo>
                      <a:pt x="3942" y="23935"/>
                      <a:pt x="1" y="23695"/>
                      <a:pt x="1" y="23695"/>
                    </a:cubicBezTo>
                    <a:lnTo>
                      <a:pt x="1" y="23695"/>
                    </a:lnTo>
                    <a:lnTo>
                      <a:pt x="6312" y="35434"/>
                    </a:lnTo>
                    <a:cubicBezTo>
                      <a:pt x="6312" y="35434"/>
                      <a:pt x="26418" y="17961"/>
                      <a:pt x="26562" y="15166"/>
                    </a:cubicBezTo>
                    <a:cubicBezTo>
                      <a:pt x="26706" y="12389"/>
                      <a:pt x="15256" y="1"/>
                      <a:pt x="15256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7" name="Google Shape;3687;p78"/>
              <p:cNvSpPr/>
              <p:nvPr/>
            </p:nvSpPr>
            <p:spPr>
              <a:xfrm>
                <a:off x="5907775" y="1701050"/>
                <a:ext cx="1064800" cy="857675"/>
              </a:xfrm>
              <a:custGeom>
                <a:avLst/>
                <a:gdLst/>
                <a:ahLst/>
                <a:cxnLst/>
                <a:rect l="l" t="t" r="r" b="b"/>
                <a:pathLst>
                  <a:path w="42592" h="34307" extrusionOk="0">
                    <a:moveTo>
                      <a:pt x="16156" y="1"/>
                    </a:moveTo>
                    <a:cubicBezTo>
                      <a:pt x="15337" y="1"/>
                      <a:pt x="14416" y="130"/>
                      <a:pt x="13380" y="430"/>
                    </a:cubicBezTo>
                    <a:cubicBezTo>
                      <a:pt x="13380" y="430"/>
                      <a:pt x="10477" y="1476"/>
                      <a:pt x="10928" y="4361"/>
                    </a:cubicBezTo>
                    <a:cubicBezTo>
                      <a:pt x="10928" y="4361"/>
                      <a:pt x="9630" y="3416"/>
                      <a:pt x="7872" y="3416"/>
                    </a:cubicBezTo>
                    <a:cubicBezTo>
                      <a:pt x="6453" y="3416"/>
                      <a:pt x="4734" y="4031"/>
                      <a:pt x="3156" y="6254"/>
                    </a:cubicBezTo>
                    <a:cubicBezTo>
                      <a:pt x="3156" y="6254"/>
                      <a:pt x="1515" y="9031"/>
                      <a:pt x="4635" y="10636"/>
                    </a:cubicBezTo>
                    <a:cubicBezTo>
                      <a:pt x="4635" y="10636"/>
                      <a:pt x="0" y="10762"/>
                      <a:pt x="325" y="14909"/>
                    </a:cubicBezTo>
                    <a:cubicBezTo>
                      <a:pt x="325" y="14909"/>
                      <a:pt x="740" y="17181"/>
                      <a:pt x="2507" y="17254"/>
                    </a:cubicBezTo>
                    <a:cubicBezTo>
                      <a:pt x="2507" y="17254"/>
                      <a:pt x="307" y="17650"/>
                      <a:pt x="613" y="20121"/>
                    </a:cubicBezTo>
                    <a:cubicBezTo>
                      <a:pt x="891" y="22477"/>
                      <a:pt x="2392" y="22866"/>
                      <a:pt x="3352" y="22866"/>
                    </a:cubicBezTo>
                    <a:cubicBezTo>
                      <a:pt x="3824" y="22866"/>
                      <a:pt x="4166" y="22771"/>
                      <a:pt x="4166" y="22771"/>
                    </a:cubicBezTo>
                    <a:lnTo>
                      <a:pt x="6582" y="27261"/>
                    </a:lnTo>
                    <a:lnTo>
                      <a:pt x="25516" y="32418"/>
                    </a:lnTo>
                    <a:cubicBezTo>
                      <a:pt x="25516" y="32418"/>
                      <a:pt x="26267" y="34306"/>
                      <a:pt x="28006" y="34306"/>
                    </a:cubicBezTo>
                    <a:cubicBezTo>
                      <a:pt x="28554" y="34306"/>
                      <a:pt x="29200" y="34119"/>
                      <a:pt x="29952" y="33627"/>
                    </a:cubicBezTo>
                    <a:cubicBezTo>
                      <a:pt x="29952" y="33627"/>
                      <a:pt x="30643" y="33845"/>
                      <a:pt x="31471" y="33845"/>
                    </a:cubicBezTo>
                    <a:cubicBezTo>
                      <a:pt x="32650" y="33845"/>
                      <a:pt x="34106" y="33403"/>
                      <a:pt x="34243" y="31264"/>
                    </a:cubicBezTo>
                    <a:cubicBezTo>
                      <a:pt x="34243" y="31264"/>
                      <a:pt x="34883" y="31586"/>
                      <a:pt x="35742" y="31586"/>
                    </a:cubicBezTo>
                    <a:cubicBezTo>
                      <a:pt x="36735" y="31586"/>
                      <a:pt x="38021" y="31156"/>
                      <a:pt x="38950" y="29299"/>
                    </a:cubicBezTo>
                    <a:cubicBezTo>
                      <a:pt x="40680" y="25837"/>
                      <a:pt x="37525" y="25206"/>
                      <a:pt x="37525" y="25206"/>
                    </a:cubicBezTo>
                    <a:lnTo>
                      <a:pt x="37525" y="25206"/>
                    </a:lnTo>
                    <a:cubicBezTo>
                      <a:pt x="37525" y="25206"/>
                      <a:pt x="37628" y="25217"/>
                      <a:pt x="37801" y="25217"/>
                    </a:cubicBezTo>
                    <a:cubicBezTo>
                      <a:pt x="38591" y="25217"/>
                      <a:pt x="40853" y="24975"/>
                      <a:pt x="41636" y="22284"/>
                    </a:cubicBezTo>
                    <a:cubicBezTo>
                      <a:pt x="42592" y="19003"/>
                      <a:pt x="40049" y="18876"/>
                      <a:pt x="38391" y="18804"/>
                    </a:cubicBezTo>
                    <a:cubicBezTo>
                      <a:pt x="38391" y="18804"/>
                      <a:pt x="41853" y="17091"/>
                      <a:pt x="40825" y="14386"/>
                    </a:cubicBezTo>
                    <a:cubicBezTo>
                      <a:pt x="40171" y="12696"/>
                      <a:pt x="38869" y="12379"/>
                      <a:pt x="37985" y="12379"/>
                    </a:cubicBezTo>
                    <a:cubicBezTo>
                      <a:pt x="37455" y="12379"/>
                      <a:pt x="37074" y="12493"/>
                      <a:pt x="37074" y="12493"/>
                    </a:cubicBezTo>
                    <a:cubicBezTo>
                      <a:pt x="37074" y="12493"/>
                      <a:pt x="40031" y="10960"/>
                      <a:pt x="38481" y="8111"/>
                    </a:cubicBezTo>
                    <a:cubicBezTo>
                      <a:pt x="38481" y="8111"/>
                      <a:pt x="37427" y="6526"/>
                      <a:pt x="35327" y="6526"/>
                    </a:cubicBezTo>
                    <a:cubicBezTo>
                      <a:pt x="34559" y="6526"/>
                      <a:pt x="33650" y="6738"/>
                      <a:pt x="32602" y="7318"/>
                    </a:cubicBezTo>
                    <a:cubicBezTo>
                      <a:pt x="32602" y="7318"/>
                      <a:pt x="35073" y="3531"/>
                      <a:pt x="29212" y="2107"/>
                    </a:cubicBezTo>
                    <a:cubicBezTo>
                      <a:pt x="28139" y="1848"/>
                      <a:pt x="27231" y="1736"/>
                      <a:pt x="26463" y="1736"/>
                    </a:cubicBezTo>
                    <a:cubicBezTo>
                      <a:pt x="23166" y="1736"/>
                      <a:pt x="22455" y="3804"/>
                      <a:pt x="22396" y="5208"/>
                    </a:cubicBezTo>
                    <a:cubicBezTo>
                      <a:pt x="22396" y="5208"/>
                      <a:pt x="21347" y="1"/>
                      <a:pt x="161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8" name="Google Shape;3688;p78"/>
              <p:cNvSpPr/>
              <p:nvPr/>
            </p:nvSpPr>
            <p:spPr>
              <a:xfrm>
                <a:off x="6127775" y="2676050"/>
                <a:ext cx="285825" cy="292125"/>
              </a:xfrm>
              <a:custGeom>
                <a:avLst/>
                <a:gdLst/>
                <a:ahLst/>
                <a:cxnLst/>
                <a:rect l="l" t="t" r="r" b="b"/>
                <a:pathLst>
                  <a:path w="11433" h="11685" extrusionOk="0">
                    <a:moveTo>
                      <a:pt x="4851" y="0"/>
                    </a:moveTo>
                    <a:lnTo>
                      <a:pt x="4851" y="4923"/>
                    </a:lnTo>
                    <a:lnTo>
                      <a:pt x="0" y="7033"/>
                    </a:lnTo>
                    <a:cubicBezTo>
                      <a:pt x="0" y="10765"/>
                      <a:pt x="2092" y="11685"/>
                      <a:pt x="6473" y="11685"/>
                    </a:cubicBezTo>
                    <a:cubicBezTo>
                      <a:pt x="10855" y="11685"/>
                      <a:pt x="11432" y="10964"/>
                      <a:pt x="11432" y="7231"/>
                    </a:cubicBezTo>
                    <a:lnTo>
                      <a:pt x="8096" y="4923"/>
                    </a:lnTo>
                    <a:lnTo>
                      <a:pt x="8096" y="0"/>
                    </a:lnTo>
                    <a:close/>
                  </a:path>
                </a:pathLst>
              </a:custGeom>
              <a:solidFill>
                <a:srgbClr val="875F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9" name="Google Shape;3689;p78"/>
              <p:cNvSpPr/>
              <p:nvPr/>
            </p:nvSpPr>
            <p:spPr>
              <a:xfrm>
                <a:off x="5893800" y="2034525"/>
                <a:ext cx="8394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33576" h="29484" extrusionOk="0">
                    <a:moveTo>
                      <a:pt x="17204" y="0"/>
                    </a:moveTo>
                    <a:cubicBezTo>
                      <a:pt x="11582" y="0"/>
                      <a:pt x="6252" y="3206"/>
                      <a:pt x="3769" y="8585"/>
                    </a:cubicBezTo>
                    <a:lnTo>
                      <a:pt x="3733" y="8567"/>
                    </a:lnTo>
                    <a:cubicBezTo>
                      <a:pt x="3425" y="8437"/>
                      <a:pt x="3106" y="8375"/>
                      <a:pt x="2792" y="8375"/>
                    </a:cubicBezTo>
                    <a:cubicBezTo>
                      <a:pt x="1799" y="8375"/>
                      <a:pt x="857" y="8987"/>
                      <a:pt x="487" y="9973"/>
                    </a:cubicBezTo>
                    <a:cubicBezTo>
                      <a:pt x="0" y="11272"/>
                      <a:pt x="704" y="12714"/>
                      <a:pt x="2020" y="13147"/>
                    </a:cubicBezTo>
                    <a:cubicBezTo>
                      <a:pt x="2182" y="13201"/>
                      <a:pt x="2345" y="13255"/>
                      <a:pt x="2507" y="13273"/>
                    </a:cubicBezTo>
                    <a:cubicBezTo>
                      <a:pt x="1876" y="19945"/>
                      <a:pt x="5807" y="26202"/>
                      <a:pt x="12082" y="28546"/>
                    </a:cubicBezTo>
                    <a:cubicBezTo>
                      <a:pt x="13772" y="29179"/>
                      <a:pt x="15521" y="29484"/>
                      <a:pt x="17250" y="29484"/>
                    </a:cubicBezTo>
                    <a:cubicBezTo>
                      <a:pt x="21925" y="29484"/>
                      <a:pt x="26459" y="27261"/>
                      <a:pt x="29302" y="23299"/>
                    </a:cubicBezTo>
                    <a:cubicBezTo>
                      <a:pt x="29447" y="23371"/>
                      <a:pt x="29609" y="23461"/>
                      <a:pt x="29753" y="23515"/>
                    </a:cubicBezTo>
                    <a:cubicBezTo>
                      <a:pt x="30061" y="23645"/>
                      <a:pt x="30380" y="23707"/>
                      <a:pt x="30694" y="23707"/>
                    </a:cubicBezTo>
                    <a:cubicBezTo>
                      <a:pt x="31687" y="23707"/>
                      <a:pt x="32629" y="23095"/>
                      <a:pt x="32999" y="22109"/>
                    </a:cubicBezTo>
                    <a:cubicBezTo>
                      <a:pt x="33486" y="20811"/>
                      <a:pt x="32783" y="19368"/>
                      <a:pt x="31466" y="18935"/>
                    </a:cubicBezTo>
                    <a:lnTo>
                      <a:pt x="31430" y="18935"/>
                    </a:lnTo>
                    <a:cubicBezTo>
                      <a:pt x="33576" y="11488"/>
                      <a:pt x="29645" y="3644"/>
                      <a:pt x="22396" y="939"/>
                    </a:cubicBezTo>
                    <a:cubicBezTo>
                      <a:pt x="20687" y="303"/>
                      <a:pt x="18932" y="0"/>
                      <a:pt x="17204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0" name="Google Shape;3690;p78"/>
              <p:cNvSpPr/>
              <p:nvPr/>
            </p:nvSpPr>
            <p:spPr>
              <a:xfrm>
                <a:off x="6034450" y="2829775"/>
                <a:ext cx="468400" cy="341275"/>
              </a:xfrm>
              <a:custGeom>
                <a:avLst/>
                <a:gdLst/>
                <a:ahLst/>
                <a:cxnLst/>
                <a:rect l="l" t="t" r="r" b="b"/>
                <a:pathLst>
                  <a:path w="18736" h="13651" extrusionOk="0">
                    <a:moveTo>
                      <a:pt x="13795" y="0"/>
                    </a:moveTo>
                    <a:lnTo>
                      <a:pt x="10549" y="1425"/>
                    </a:lnTo>
                    <a:lnTo>
                      <a:pt x="4274" y="775"/>
                    </a:lnTo>
                    <a:lnTo>
                      <a:pt x="0" y="2543"/>
                    </a:lnTo>
                    <a:lnTo>
                      <a:pt x="9161" y="13650"/>
                    </a:lnTo>
                    <a:lnTo>
                      <a:pt x="13723" y="12839"/>
                    </a:lnTo>
                    <a:lnTo>
                      <a:pt x="18736" y="2633"/>
                    </a:lnTo>
                    <a:lnTo>
                      <a:pt x="1379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1" name="Google Shape;3691;p78"/>
              <p:cNvSpPr/>
              <p:nvPr/>
            </p:nvSpPr>
            <p:spPr>
              <a:xfrm>
                <a:off x="5956900" y="2844650"/>
                <a:ext cx="705075" cy="922875"/>
              </a:xfrm>
              <a:custGeom>
                <a:avLst/>
                <a:gdLst/>
                <a:ahLst/>
                <a:cxnLst/>
                <a:rect l="l" t="t" r="r" b="b"/>
                <a:pathLst>
                  <a:path w="28203" h="36915" extrusionOk="0">
                    <a:moveTo>
                      <a:pt x="6781" y="0"/>
                    </a:moveTo>
                    <a:lnTo>
                      <a:pt x="939" y="2092"/>
                    </a:lnTo>
                    <a:lnTo>
                      <a:pt x="2147" y="17581"/>
                    </a:lnTo>
                    <a:lnTo>
                      <a:pt x="1768" y="26453"/>
                    </a:lnTo>
                    <a:cubicBezTo>
                      <a:pt x="1768" y="26453"/>
                      <a:pt x="1461" y="29320"/>
                      <a:pt x="722" y="31556"/>
                    </a:cubicBezTo>
                    <a:cubicBezTo>
                      <a:pt x="1" y="33774"/>
                      <a:pt x="668" y="34820"/>
                      <a:pt x="4924" y="36028"/>
                    </a:cubicBezTo>
                    <a:cubicBezTo>
                      <a:pt x="6686" y="36523"/>
                      <a:pt x="9835" y="36915"/>
                      <a:pt x="13236" y="36915"/>
                    </a:cubicBezTo>
                    <a:cubicBezTo>
                      <a:pt x="18015" y="36915"/>
                      <a:pt x="23290" y="36141"/>
                      <a:pt x="25913" y="33792"/>
                    </a:cubicBezTo>
                    <a:cubicBezTo>
                      <a:pt x="25913" y="33792"/>
                      <a:pt x="28203" y="31953"/>
                      <a:pt x="27319" y="29897"/>
                    </a:cubicBezTo>
                    <a:cubicBezTo>
                      <a:pt x="26436" y="27823"/>
                      <a:pt x="24542" y="17221"/>
                      <a:pt x="24506" y="15976"/>
                    </a:cubicBezTo>
                    <a:cubicBezTo>
                      <a:pt x="24488" y="14714"/>
                      <a:pt x="25246" y="2182"/>
                      <a:pt x="25246" y="2182"/>
                    </a:cubicBezTo>
                    <a:lnTo>
                      <a:pt x="18267" y="487"/>
                    </a:lnTo>
                    <a:cubicBezTo>
                      <a:pt x="18267" y="487"/>
                      <a:pt x="17095" y="4905"/>
                      <a:pt x="11992" y="5049"/>
                    </a:cubicBezTo>
                    <a:cubicBezTo>
                      <a:pt x="11938" y="5051"/>
                      <a:pt x="11885" y="5051"/>
                      <a:pt x="11832" y="5051"/>
                    </a:cubicBezTo>
                    <a:cubicBezTo>
                      <a:pt x="7503" y="5051"/>
                      <a:pt x="6781" y="0"/>
                      <a:pt x="678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2" name="Google Shape;3692;p78"/>
              <p:cNvSpPr/>
              <p:nvPr/>
            </p:nvSpPr>
            <p:spPr>
              <a:xfrm>
                <a:off x="5956900" y="2844650"/>
                <a:ext cx="705075" cy="922875"/>
              </a:xfrm>
              <a:custGeom>
                <a:avLst/>
                <a:gdLst/>
                <a:ahLst/>
                <a:cxnLst/>
                <a:rect l="l" t="t" r="r" b="b"/>
                <a:pathLst>
                  <a:path w="28203" h="36915" extrusionOk="0">
                    <a:moveTo>
                      <a:pt x="6781" y="0"/>
                    </a:moveTo>
                    <a:lnTo>
                      <a:pt x="939" y="2092"/>
                    </a:lnTo>
                    <a:lnTo>
                      <a:pt x="2147" y="17581"/>
                    </a:lnTo>
                    <a:lnTo>
                      <a:pt x="1768" y="26453"/>
                    </a:lnTo>
                    <a:cubicBezTo>
                      <a:pt x="1768" y="26453"/>
                      <a:pt x="1461" y="29320"/>
                      <a:pt x="722" y="31556"/>
                    </a:cubicBezTo>
                    <a:cubicBezTo>
                      <a:pt x="1" y="33774"/>
                      <a:pt x="668" y="34820"/>
                      <a:pt x="4924" y="36028"/>
                    </a:cubicBezTo>
                    <a:cubicBezTo>
                      <a:pt x="6686" y="36523"/>
                      <a:pt x="9835" y="36915"/>
                      <a:pt x="13236" y="36915"/>
                    </a:cubicBezTo>
                    <a:cubicBezTo>
                      <a:pt x="18015" y="36915"/>
                      <a:pt x="23290" y="36141"/>
                      <a:pt x="25913" y="33792"/>
                    </a:cubicBezTo>
                    <a:cubicBezTo>
                      <a:pt x="25913" y="33792"/>
                      <a:pt x="28203" y="31953"/>
                      <a:pt x="27319" y="29897"/>
                    </a:cubicBezTo>
                    <a:cubicBezTo>
                      <a:pt x="27265" y="29735"/>
                      <a:pt x="27193" y="29537"/>
                      <a:pt x="27121" y="29284"/>
                    </a:cubicBezTo>
                    <a:cubicBezTo>
                      <a:pt x="26724" y="29302"/>
                      <a:pt x="26328" y="29320"/>
                      <a:pt x="25913" y="29320"/>
                    </a:cubicBezTo>
                    <a:cubicBezTo>
                      <a:pt x="15743" y="29320"/>
                      <a:pt x="7664" y="19727"/>
                      <a:pt x="8061" y="9900"/>
                    </a:cubicBezTo>
                    <a:cubicBezTo>
                      <a:pt x="8133" y="7952"/>
                      <a:pt x="8512" y="6041"/>
                      <a:pt x="9179" y="4238"/>
                    </a:cubicBezTo>
                    <a:cubicBezTo>
                      <a:pt x="7196" y="2795"/>
                      <a:pt x="6781" y="0"/>
                      <a:pt x="678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3" name="Google Shape;3693;p78"/>
              <p:cNvSpPr/>
              <p:nvPr/>
            </p:nvSpPr>
            <p:spPr>
              <a:xfrm>
                <a:off x="6127775" y="2780175"/>
                <a:ext cx="156900" cy="203775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8151" extrusionOk="0">
                    <a:moveTo>
                      <a:pt x="3282" y="1"/>
                    </a:moveTo>
                    <a:lnTo>
                      <a:pt x="0" y="2741"/>
                    </a:lnTo>
                    <a:lnTo>
                      <a:pt x="1262" y="8151"/>
                    </a:lnTo>
                    <a:lnTo>
                      <a:pt x="6275" y="3463"/>
                    </a:lnTo>
                    <a:lnTo>
                      <a:pt x="3534" y="325"/>
                    </a:lnTo>
                    <a:lnTo>
                      <a:pt x="32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4" name="Google Shape;3694;p78"/>
              <p:cNvSpPr/>
              <p:nvPr/>
            </p:nvSpPr>
            <p:spPr>
              <a:xfrm>
                <a:off x="5969975" y="3671850"/>
                <a:ext cx="684800" cy="185700"/>
              </a:xfrm>
              <a:custGeom>
                <a:avLst/>
                <a:gdLst/>
                <a:ahLst/>
                <a:cxnLst/>
                <a:rect l="l" t="t" r="r" b="b"/>
                <a:pathLst>
                  <a:path w="27392" h="7428" extrusionOk="0">
                    <a:moveTo>
                      <a:pt x="25101" y="1"/>
                    </a:moveTo>
                    <a:lnTo>
                      <a:pt x="1588" y="866"/>
                    </a:lnTo>
                    <a:lnTo>
                      <a:pt x="1" y="3319"/>
                    </a:lnTo>
                    <a:cubicBezTo>
                      <a:pt x="1" y="3319"/>
                      <a:pt x="5909" y="7427"/>
                      <a:pt x="13985" y="7427"/>
                    </a:cubicBezTo>
                    <a:cubicBezTo>
                      <a:pt x="18062" y="7427"/>
                      <a:pt x="22691" y="6380"/>
                      <a:pt x="27391" y="3229"/>
                    </a:cubicBezTo>
                    <a:lnTo>
                      <a:pt x="25101" y="1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5" name="Google Shape;3695;p78"/>
              <p:cNvSpPr/>
              <p:nvPr/>
            </p:nvSpPr>
            <p:spPr>
              <a:xfrm>
                <a:off x="5974500" y="1924100"/>
                <a:ext cx="786200" cy="626200"/>
              </a:xfrm>
              <a:custGeom>
                <a:avLst/>
                <a:gdLst/>
                <a:ahLst/>
                <a:cxnLst/>
                <a:rect l="l" t="t" r="r" b="b"/>
                <a:pathLst>
                  <a:path w="31448" h="25048" extrusionOk="0">
                    <a:moveTo>
                      <a:pt x="8475" y="1"/>
                    </a:moveTo>
                    <a:lnTo>
                      <a:pt x="3048" y="5897"/>
                    </a:lnTo>
                    <a:lnTo>
                      <a:pt x="505" y="12984"/>
                    </a:lnTo>
                    <a:lnTo>
                      <a:pt x="0" y="15021"/>
                    </a:lnTo>
                    <a:lnTo>
                      <a:pt x="1028" y="15292"/>
                    </a:lnTo>
                    <a:lnTo>
                      <a:pt x="3877" y="9071"/>
                    </a:lnTo>
                    <a:cubicBezTo>
                      <a:pt x="3877" y="9071"/>
                      <a:pt x="4113" y="11634"/>
                      <a:pt x="6662" y="11634"/>
                    </a:cubicBezTo>
                    <a:cubicBezTo>
                      <a:pt x="6933" y="11634"/>
                      <a:pt x="7230" y="11605"/>
                      <a:pt x="7556" y="11541"/>
                    </a:cubicBezTo>
                    <a:cubicBezTo>
                      <a:pt x="7556" y="11541"/>
                      <a:pt x="9846" y="10982"/>
                      <a:pt x="10080" y="9197"/>
                    </a:cubicBezTo>
                    <a:cubicBezTo>
                      <a:pt x="10116" y="10081"/>
                      <a:pt x="10441" y="11559"/>
                      <a:pt x="12406" y="11631"/>
                    </a:cubicBezTo>
                    <a:cubicBezTo>
                      <a:pt x="12455" y="11633"/>
                      <a:pt x="12503" y="11634"/>
                      <a:pt x="12550" y="11634"/>
                    </a:cubicBezTo>
                    <a:cubicBezTo>
                      <a:pt x="14267" y="11634"/>
                      <a:pt x="14975" y="10693"/>
                      <a:pt x="15273" y="10027"/>
                    </a:cubicBezTo>
                    <a:lnTo>
                      <a:pt x="15273" y="10027"/>
                    </a:lnTo>
                    <a:cubicBezTo>
                      <a:pt x="15129" y="10838"/>
                      <a:pt x="15273" y="12208"/>
                      <a:pt x="17401" y="13074"/>
                    </a:cubicBezTo>
                    <a:cubicBezTo>
                      <a:pt x="17946" y="13289"/>
                      <a:pt x="18397" y="13379"/>
                      <a:pt x="18773" y="13379"/>
                    </a:cubicBezTo>
                    <a:cubicBezTo>
                      <a:pt x="19406" y="13379"/>
                      <a:pt x="19823" y="13125"/>
                      <a:pt x="20106" y="12785"/>
                    </a:cubicBezTo>
                    <a:lnTo>
                      <a:pt x="20106" y="12785"/>
                    </a:lnTo>
                    <a:cubicBezTo>
                      <a:pt x="20034" y="13561"/>
                      <a:pt x="20268" y="14444"/>
                      <a:pt x="21512" y="14985"/>
                    </a:cubicBezTo>
                    <a:cubicBezTo>
                      <a:pt x="22004" y="15210"/>
                      <a:pt x="22408" y="15292"/>
                      <a:pt x="22733" y="15292"/>
                    </a:cubicBezTo>
                    <a:cubicBezTo>
                      <a:pt x="22825" y="15292"/>
                      <a:pt x="22911" y="15286"/>
                      <a:pt x="22991" y="15274"/>
                    </a:cubicBezTo>
                    <a:lnTo>
                      <a:pt x="22991" y="15274"/>
                    </a:lnTo>
                    <a:cubicBezTo>
                      <a:pt x="22612" y="16103"/>
                      <a:pt x="23352" y="18015"/>
                      <a:pt x="25029" y="18538"/>
                    </a:cubicBezTo>
                    <a:cubicBezTo>
                      <a:pt x="25029" y="18538"/>
                      <a:pt x="25314" y="18607"/>
                      <a:pt x="25724" y="18607"/>
                    </a:cubicBezTo>
                    <a:cubicBezTo>
                      <a:pt x="26493" y="18607"/>
                      <a:pt x="27698" y="18362"/>
                      <a:pt x="28274" y="16951"/>
                    </a:cubicBezTo>
                    <a:lnTo>
                      <a:pt x="28274" y="16951"/>
                    </a:lnTo>
                    <a:cubicBezTo>
                      <a:pt x="28274" y="16952"/>
                      <a:pt x="26850" y="23136"/>
                      <a:pt x="26147" y="24362"/>
                    </a:cubicBezTo>
                    <a:lnTo>
                      <a:pt x="27283" y="25047"/>
                    </a:lnTo>
                    <a:lnTo>
                      <a:pt x="28202" y="23316"/>
                    </a:lnTo>
                    <a:lnTo>
                      <a:pt x="31448" y="16716"/>
                    </a:lnTo>
                    <a:lnTo>
                      <a:pt x="26309" y="5410"/>
                    </a:lnTo>
                    <a:lnTo>
                      <a:pt x="847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6" name="Google Shape;3696;p78"/>
              <p:cNvSpPr/>
              <p:nvPr/>
            </p:nvSpPr>
            <p:spPr>
              <a:xfrm>
                <a:off x="5690025" y="2861125"/>
                <a:ext cx="374200" cy="634600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84" extrusionOk="0">
                    <a:moveTo>
                      <a:pt x="12789" y="0"/>
                    </a:moveTo>
                    <a:cubicBezTo>
                      <a:pt x="12159" y="0"/>
                      <a:pt x="11334" y="200"/>
                      <a:pt x="10261" y="766"/>
                    </a:cubicBezTo>
                    <a:cubicBezTo>
                      <a:pt x="6619" y="2695"/>
                      <a:pt x="1" y="21286"/>
                      <a:pt x="2994" y="24027"/>
                    </a:cubicBezTo>
                    <a:cubicBezTo>
                      <a:pt x="3933" y="24898"/>
                      <a:pt x="4976" y="25384"/>
                      <a:pt x="6053" y="25384"/>
                    </a:cubicBezTo>
                    <a:cubicBezTo>
                      <a:pt x="8387" y="25384"/>
                      <a:pt x="10878" y="23097"/>
                      <a:pt x="12804" y="17481"/>
                    </a:cubicBezTo>
                    <a:cubicBezTo>
                      <a:pt x="14967" y="11116"/>
                      <a:pt x="14679" y="1126"/>
                      <a:pt x="14679" y="1126"/>
                    </a:cubicBezTo>
                    <a:cubicBezTo>
                      <a:pt x="14679" y="1126"/>
                      <a:pt x="14286" y="0"/>
                      <a:pt x="12789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7" name="Google Shape;3697;p78"/>
              <p:cNvSpPr/>
              <p:nvPr/>
            </p:nvSpPr>
            <p:spPr>
              <a:xfrm>
                <a:off x="5742325" y="2861275"/>
                <a:ext cx="321900" cy="634650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25386" extrusionOk="0">
                    <a:moveTo>
                      <a:pt x="10692" y="0"/>
                    </a:moveTo>
                    <a:cubicBezTo>
                      <a:pt x="10298" y="0"/>
                      <a:pt x="9828" y="78"/>
                      <a:pt x="9269" y="273"/>
                    </a:cubicBezTo>
                    <a:cubicBezTo>
                      <a:pt x="9522" y="1607"/>
                      <a:pt x="9630" y="2960"/>
                      <a:pt x="9576" y="4312"/>
                    </a:cubicBezTo>
                    <a:cubicBezTo>
                      <a:pt x="9305" y="11020"/>
                      <a:pt x="5573" y="16447"/>
                      <a:pt x="271" y="19495"/>
                    </a:cubicBezTo>
                    <a:cubicBezTo>
                      <a:pt x="1" y="21659"/>
                      <a:pt x="145" y="23336"/>
                      <a:pt x="902" y="24021"/>
                    </a:cubicBezTo>
                    <a:cubicBezTo>
                      <a:pt x="1841" y="24897"/>
                      <a:pt x="2885" y="25386"/>
                      <a:pt x="3961" y="25386"/>
                    </a:cubicBezTo>
                    <a:cubicBezTo>
                      <a:pt x="6296" y="25386"/>
                      <a:pt x="8787" y="23090"/>
                      <a:pt x="10712" y="17475"/>
                    </a:cubicBezTo>
                    <a:cubicBezTo>
                      <a:pt x="12875" y="11110"/>
                      <a:pt x="12587" y="1120"/>
                      <a:pt x="12587" y="1120"/>
                    </a:cubicBezTo>
                    <a:cubicBezTo>
                      <a:pt x="12587" y="1120"/>
                      <a:pt x="12191" y="0"/>
                      <a:pt x="10692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8" name="Google Shape;3698;p78"/>
              <p:cNvSpPr/>
              <p:nvPr/>
            </p:nvSpPr>
            <p:spPr>
              <a:xfrm>
                <a:off x="5873050" y="2834725"/>
                <a:ext cx="255200" cy="672900"/>
              </a:xfrm>
              <a:custGeom>
                <a:avLst/>
                <a:gdLst/>
                <a:ahLst/>
                <a:cxnLst/>
                <a:rect l="l" t="t" r="r" b="b"/>
                <a:pathLst>
                  <a:path w="10208" h="26916" extrusionOk="0">
                    <a:moveTo>
                      <a:pt x="10207" y="0"/>
                    </a:moveTo>
                    <a:cubicBezTo>
                      <a:pt x="10207" y="0"/>
                      <a:pt x="4004" y="794"/>
                      <a:pt x="4004" y="1046"/>
                    </a:cubicBezTo>
                    <a:cubicBezTo>
                      <a:pt x="4761" y="24704"/>
                      <a:pt x="1" y="26057"/>
                      <a:pt x="3048" y="26652"/>
                    </a:cubicBezTo>
                    <a:cubicBezTo>
                      <a:pt x="4032" y="26848"/>
                      <a:pt x="4733" y="26915"/>
                      <a:pt x="5232" y="26915"/>
                    </a:cubicBezTo>
                    <a:cubicBezTo>
                      <a:pt x="6289" y="26915"/>
                      <a:pt x="6438" y="26616"/>
                      <a:pt x="6438" y="26616"/>
                    </a:cubicBezTo>
                    <a:cubicBezTo>
                      <a:pt x="9756" y="20575"/>
                      <a:pt x="10207" y="1"/>
                      <a:pt x="10207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9" name="Google Shape;3699;p78"/>
              <p:cNvSpPr/>
              <p:nvPr/>
            </p:nvSpPr>
            <p:spPr>
              <a:xfrm>
                <a:off x="6384725" y="2807675"/>
                <a:ext cx="333150" cy="653025"/>
              </a:xfrm>
              <a:custGeom>
                <a:avLst/>
                <a:gdLst/>
                <a:ahLst/>
                <a:cxnLst/>
                <a:rect l="l" t="t" r="r" b="b"/>
                <a:pathLst>
                  <a:path w="13326" h="26121" extrusionOk="0">
                    <a:moveTo>
                      <a:pt x="0" y="0"/>
                    </a:moveTo>
                    <a:cubicBezTo>
                      <a:pt x="0" y="1"/>
                      <a:pt x="2976" y="20377"/>
                      <a:pt x="7033" y="25931"/>
                    </a:cubicBezTo>
                    <a:cubicBezTo>
                      <a:pt x="7033" y="25931"/>
                      <a:pt x="7156" y="26121"/>
                      <a:pt x="7777" y="26121"/>
                    </a:cubicBezTo>
                    <a:cubicBezTo>
                      <a:pt x="8270" y="26121"/>
                      <a:pt x="9078" y="26001"/>
                      <a:pt x="10387" y="25570"/>
                    </a:cubicBezTo>
                    <a:cubicBezTo>
                      <a:pt x="13326" y="24578"/>
                      <a:pt x="8457" y="23839"/>
                      <a:pt x="6275" y="271"/>
                    </a:cubicBezTo>
                    <a:cubicBezTo>
                      <a:pt x="6257" y="19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0" name="Google Shape;3700;p78"/>
              <p:cNvSpPr/>
              <p:nvPr/>
            </p:nvSpPr>
            <p:spPr>
              <a:xfrm>
                <a:off x="5920850" y="3004900"/>
                <a:ext cx="193425" cy="194500"/>
              </a:xfrm>
              <a:custGeom>
                <a:avLst/>
                <a:gdLst/>
                <a:ahLst/>
                <a:cxnLst/>
                <a:rect l="l" t="t" r="r" b="b"/>
                <a:pathLst>
                  <a:path w="7737" h="7780" extrusionOk="0">
                    <a:moveTo>
                      <a:pt x="3742" y="0"/>
                    </a:moveTo>
                    <a:cubicBezTo>
                      <a:pt x="2949" y="0"/>
                      <a:pt x="2155" y="208"/>
                      <a:pt x="1443" y="623"/>
                    </a:cubicBezTo>
                    <a:cubicBezTo>
                      <a:pt x="0" y="1164"/>
                      <a:pt x="217" y="4716"/>
                      <a:pt x="722" y="6249"/>
                    </a:cubicBezTo>
                    <a:cubicBezTo>
                      <a:pt x="1034" y="7207"/>
                      <a:pt x="1938" y="7779"/>
                      <a:pt x="3161" y="7779"/>
                    </a:cubicBezTo>
                    <a:cubicBezTo>
                      <a:pt x="3918" y="7779"/>
                      <a:pt x="4797" y="7560"/>
                      <a:pt x="5734" y="7078"/>
                    </a:cubicBezTo>
                    <a:cubicBezTo>
                      <a:pt x="6925" y="6447"/>
                      <a:pt x="6420" y="6140"/>
                      <a:pt x="5572" y="5978"/>
                    </a:cubicBezTo>
                    <a:cubicBezTo>
                      <a:pt x="6077" y="5870"/>
                      <a:pt x="6528" y="5617"/>
                      <a:pt x="6871" y="5239"/>
                    </a:cubicBezTo>
                    <a:cubicBezTo>
                      <a:pt x="7466" y="4572"/>
                      <a:pt x="6672" y="4211"/>
                      <a:pt x="5698" y="4013"/>
                    </a:cubicBezTo>
                    <a:cubicBezTo>
                      <a:pt x="5987" y="3958"/>
                      <a:pt x="6257" y="3886"/>
                      <a:pt x="6546" y="3796"/>
                    </a:cubicBezTo>
                    <a:cubicBezTo>
                      <a:pt x="7736" y="1939"/>
                      <a:pt x="4797" y="1795"/>
                      <a:pt x="4130" y="1795"/>
                    </a:cubicBezTo>
                    <a:lnTo>
                      <a:pt x="5734" y="1795"/>
                    </a:lnTo>
                    <a:cubicBezTo>
                      <a:pt x="7339" y="1614"/>
                      <a:pt x="6041" y="623"/>
                      <a:pt x="6041" y="623"/>
                    </a:cubicBezTo>
                    <a:cubicBezTo>
                      <a:pt x="5329" y="208"/>
                      <a:pt x="4535" y="0"/>
                      <a:pt x="3742" y="0"/>
                    </a:cubicBezTo>
                    <a:close/>
                  </a:path>
                </a:pathLst>
              </a:custGeom>
              <a:solidFill>
                <a:srgbClr val="A07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1" name="Google Shape;3701;p78"/>
              <p:cNvSpPr/>
              <p:nvPr/>
            </p:nvSpPr>
            <p:spPr>
              <a:xfrm>
                <a:off x="6284650" y="2786925"/>
                <a:ext cx="157800" cy="207400"/>
              </a:xfrm>
              <a:custGeom>
                <a:avLst/>
                <a:gdLst/>
                <a:ahLst/>
                <a:cxnLst/>
                <a:rect l="l" t="t" r="r" b="b"/>
                <a:pathLst>
                  <a:path w="6312" h="8296" extrusionOk="0">
                    <a:moveTo>
                      <a:pt x="3282" y="1"/>
                    </a:moveTo>
                    <a:lnTo>
                      <a:pt x="2993" y="308"/>
                    </a:lnTo>
                    <a:lnTo>
                      <a:pt x="0" y="3193"/>
                    </a:lnTo>
                    <a:lnTo>
                      <a:pt x="4598" y="8296"/>
                    </a:lnTo>
                    <a:lnTo>
                      <a:pt x="6311" y="2994"/>
                    </a:lnTo>
                    <a:lnTo>
                      <a:pt x="32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2" name="Google Shape;3702;p78"/>
              <p:cNvSpPr/>
              <p:nvPr/>
            </p:nvSpPr>
            <p:spPr>
              <a:xfrm>
                <a:off x="2897775" y="3566375"/>
                <a:ext cx="8885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2994" extrusionOk="0">
                    <a:moveTo>
                      <a:pt x="3030" y="0"/>
                    </a:moveTo>
                    <a:lnTo>
                      <a:pt x="1" y="1443"/>
                    </a:lnTo>
                    <a:lnTo>
                      <a:pt x="91" y="2994"/>
                    </a:lnTo>
                    <a:cubicBezTo>
                      <a:pt x="91" y="2994"/>
                      <a:pt x="3553" y="2435"/>
                      <a:pt x="3535" y="2363"/>
                    </a:cubicBezTo>
                    <a:cubicBezTo>
                      <a:pt x="3535" y="2272"/>
                      <a:pt x="3030" y="0"/>
                      <a:pt x="303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3" name="Google Shape;3703;p78"/>
              <p:cNvSpPr/>
              <p:nvPr/>
            </p:nvSpPr>
            <p:spPr>
              <a:xfrm>
                <a:off x="2795450" y="3403625"/>
                <a:ext cx="232650" cy="206050"/>
              </a:xfrm>
              <a:custGeom>
                <a:avLst/>
                <a:gdLst/>
                <a:ahLst/>
                <a:cxnLst/>
                <a:rect l="l" t="t" r="r" b="b"/>
                <a:pathLst>
                  <a:path w="9306" h="8242" extrusionOk="0">
                    <a:moveTo>
                      <a:pt x="3669" y="1"/>
                    </a:moveTo>
                    <a:cubicBezTo>
                      <a:pt x="3666" y="1"/>
                      <a:pt x="3664" y="1"/>
                      <a:pt x="3661" y="1"/>
                    </a:cubicBezTo>
                    <a:cubicBezTo>
                      <a:pt x="2399" y="55"/>
                      <a:pt x="3409" y="3661"/>
                      <a:pt x="3409" y="3661"/>
                    </a:cubicBezTo>
                    <a:cubicBezTo>
                      <a:pt x="3409" y="3661"/>
                      <a:pt x="2256" y="803"/>
                      <a:pt x="1497" y="803"/>
                    </a:cubicBezTo>
                    <a:cubicBezTo>
                      <a:pt x="1434" y="803"/>
                      <a:pt x="1374" y="823"/>
                      <a:pt x="1317" y="866"/>
                    </a:cubicBezTo>
                    <a:cubicBezTo>
                      <a:pt x="1028" y="1101"/>
                      <a:pt x="1227" y="2886"/>
                      <a:pt x="2255" y="4292"/>
                    </a:cubicBezTo>
                    <a:cubicBezTo>
                      <a:pt x="2255" y="4292"/>
                      <a:pt x="1139" y="2884"/>
                      <a:pt x="537" y="2884"/>
                    </a:cubicBezTo>
                    <a:cubicBezTo>
                      <a:pt x="438" y="2884"/>
                      <a:pt x="353" y="2923"/>
                      <a:pt x="289" y="3012"/>
                    </a:cubicBezTo>
                    <a:cubicBezTo>
                      <a:pt x="1" y="3463"/>
                      <a:pt x="866" y="4328"/>
                      <a:pt x="2020" y="6456"/>
                    </a:cubicBezTo>
                    <a:cubicBezTo>
                      <a:pt x="2489" y="7322"/>
                      <a:pt x="3282" y="7971"/>
                      <a:pt x="4238" y="8241"/>
                    </a:cubicBezTo>
                    <a:cubicBezTo>
                      <a:pt x="7087" y="7791"/>
                      <a:pt x="8133" y="6997"/>
                      <a:pt x="8097" y="5915"/>
                    </a:cubicBezTo>
                    <a:cubicBezTo>
                      <a:pt x="8079" y="4833"/>
                      <a:pt x="9269" y="4238"/>
                      <a:pt x="9305" y="3751"/>
                    </a:cubicBezTo>
                    <a:cubicBezTo>
                      <a:pt x="9158" y="3410"/>
                      <a:pt x="8934" y="3287"/>
                      <a:pt x="8675" y="3287"/>
                    </a:cubicBezTo>
                    <a:cubicBezTo>
                      <a:pt x="8013" y="3287"/>
                      <a:pt x="7119" y="4091"/>
                      <a:pt x="6691" y="4091"/>
                    </a:cubicBezTo>
                    <a:cubicBezTo>
                      <a:pt x="6589" y="4091"/>
                      <a:pt x="6514" y="4045"/>
                      <a:pt x="6474" y="3932"/>
                    </a:cubicBezTo>
                    <a:cubicBezTo>
                      <a:pt x="6185" y="3156"/>
                      <a:pt x="6690" y="650"/>
                      <a:pt x="6185" y="560"/>
                    </a:cubicBezTo>
                    <a:cubicBezTo>
                      <a:pt x="6145" y="552"/>
                      <a:pt x="6106" y="549"/>
                      <a:pt x="6068" y="549"/>
                    </a:cubicBezTo>
                    <a:cubicBezTo>
                      <a:pt x="5026" y="549"/>
                      <a:pt x="4959" y="3319"/>
                      <a:pt x="4959" y="3319"/>
                    </a:cubicBezTo>
                    <a:cubicBezTo>
                      <a:pt x="4959" y="3319"/>
                      <a:pt x="4601" y="1"/>
                      <a:pt x="3669" y="1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4" name="Google Shape;3704;p78"/>
              <p:cNvSpPr/>
              <p:nvPr/>
            </p:nvSpPr>
            <p:spPr>
              <a:xfrm>
                <a:off x="3133900" y="4475625"/>
                <a:ext cx="413050" cy="916400"/>
              </a:xfrm>
              <a:custGeom>
                <a:avLst/>
                <a:gdLst/>
                <a:ahLst/>
                <a:cxnLst/>
                <a:rect l="l" t="t" r="r" b="b"/>
                <a:pathLst>
                  <a:path w="16522" h="36656" extrusionOk="0">
                    <a:moveTo>
                      <a:pt x="12573" y="1"/>
                    </a:moveTo>
                    <a:lnTo>
                      <a:pt x="5937" y="32278"/>
                    </a:lnTo>
                    <a:lnTo>
                      <a:pt x="3322" y="31737"/>
                    </a:lnTo>
                    <a:cubicBezTo>
                      <a:pt x="3164" y="31705"/>
                      <a:pt x="3011" y="31689"/>
                      <a:pt x="2866" y="31689"/>
                    </a:cubicBezTo>
                    <a:cubicBezTo>
                      <a:pt x="676" y="31689"/>
                      <a:pt x="1" y="35160"/>
                      <a:pt x="2385" y="35650"/>
                    </a:cubicBezTo>
                    <a:lnTo>
                      <a:pt x="7037" y="36606"/>
                    </a:lnTo>
                    <a:cubicBezTo>
                      <a:pt x="7186" y="36639"/>
                      <a:pt x="7338" y="36656"/>
                      <a:pt x="7488" y="36656"/>
                    </a:cubicBezTo>
                    <a:cubicBezTo>
                      <a:pt x="8393" y="36656"/>
                      <a:pt x="9268" y="36070"/>
                      <a:pt x="9453" y="35127"/>
                    </a:cubicBezTo>
                    <a:lnTo>
                      <a:pt x="16522" y="668"/>
                    </a:lnTo>
                    <a:cubicBezTo>
                      <a:pt x="15169" y="668"/>
                      <a:pt x="13835" y="434"/>
                      <a:pt x="12573" y="1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5" name="Google Shape;3705;p78"/>
              <p:cNvSpPr/>
              <p:nvPr/>
            </p:nvSpPr>
            <p:spPr>
              <a:xfrm>
                <a:off x="3695250" y="4520725"/>
                <a:ext cx="269200" cy="883175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27" extrusionOk="0">
                    <a:moveTo>
                      <a:pt x="0" y="0"/>
                    </a:moveTo>
                    <a:lnTo>
                      <a:pt x="1317" y="33449"/>
                    </a:lnTo>
                    <a:cubicBezTo>
                      <a:pt x="1370" y="34560"/>
                      <a:pt x="2370" y="35326"/>
                      <a:pt x="3409" y="35326"/>
                    </a:cubicBezTo>
                    <a:cubicBezTo>
                      <a:pt x="3433" y="35326"/>
                      <a:pt x="3457" y="35326"/>
                      <a:pt x="3481" y="35325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lnTo>
                      <a:pt x="5266" y="31232"/>
                    </a:lnTo>
                    <a:lnTo>
                      <a:pt x="4040" y="307"/>
                    </a:lnTo>
                    <a:cubicBezTo>
                      <a:pt x="3661" y="343"/>
                      <a:pt x="3264" y="361"/>
                      <a:pt x="2885" y="361"/>
                    </a:cubicBezTo>
                    <a:cubicBezTo>
                      <a:pt x="1912" y="361"/>
                      <a:pt x="938" y="235"/>
                      <a:pt x="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6" name="Google Shape;3706;p78"/>
              <p:cNvSpPr/>
              <p:nvPr/>
            </p:nvSpPr>
            <p:spPr>
              <a:xfrm>
                <a:off x="3133900" y="4475175"/>
                <a:ext cx="364375" cy="917400"/>
              </a:xfrm>
              <a:custGeom>
                <a:avLst/>
                <a:gdLst/>
                <a:ahLst/>
                <a:cxnLst/>
                <a:rect l="l" t="t" r="r" b="b"/>
                <a:pathLst>
                  <a:path w="14575" h="36696" extrusionOk="0">
                    <a:moveTo>
                      <a:pt x="12573" y="1"/>
                    </a:moveTo>
                    <a:lnTo>
                      <a:pt x="5937" y="32296"/>
                    </a:lnTo>
                    <a:lnTo>
                      <a:pt x="3322" y="31755"/>
                    </a:lnTo>
                    <a:cubicBezTo>
                      <a:pt x="3164" y="31723"/>
                      <a:pt x="3011" y="31707"/>
                      <a:pt x="2866" y="31707"/>
                    </a:cubicBezTo>
                    <a:cubicBezTo>
                      <a:pt x="676" y="31707"/>
                      <a:pt x="1" y="35178"/>
                      <a:pt x="2385" y="35668"/>
                    </a:cubicBezTo>
                    <a:lnTo>
                      <a:pt x="7037" y="36624"/>
                    </a:lnTo>
                    <a:cubicBezTo>
                      <a:pt x="7248" y="36671"/>
                      <a:pt x="7341" y="36696"/>
                      <a:pt x="7357" y="36696"/>
                    </a:cubicBezTo>
                    <a:cubicBezTo>
                      <a:pt x="7418" y="36696"/>
                      <a:pt x="6273" y="36312"/>
                      <a:pt x="6460" y="35434"/>
                    </a:cubicBezTo>
                    <a:cubicBezTo>
                      <a:pt x="8804" y="23947"/>
                      <a:pt x="12212" y="12912"/>
                      <a:pt x="14574" y="1425"/>
                    </a:cubicBezTo>
                    <a:lnTo>
                      <a:pt x="14574" y="1425"/>
                    </a:lnTo>
                    <a:cubicBezTo>
                      <a:pt x="14310" y="1506"/>
                      <a:pt x="14107" y="1541"/>
                      <a:pt x="13949" y="1541"/>
                    </a:cubicBezTo>
                    <a:cubicBezTo>
                      <a:pt x="13044" y="1541"/>
                      <a:pt x="13633" y="385"/>
                      <a:pt x="12573" y="1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7" name="Google Shape;3707;p78"/>
              <p:cNvSpPr/>
              <p:nvPr/>
            </p:nvSpPr>
            <p:spPr>
              <a:xfrm>
                <a:off x="3695250" y="4520725"/>
                <a:ext cx="269200" cy="882750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10" extrusionOk="0">
                    <a:moveTo>
                      <a:pt x="0" y="0"/>
                    </a:moveTo>
                    <a:lnTo>
                      <a:pt x="1335" y="33449"/>
                    </a:lnTo>
                    <a:cubicBezTo>
                      <a:pt x="1370" y="34548"/>
                      <a:pt x="2349" y="35309"/>
                      <a:pt x="3376" y="35309"/>
                    </a:cubicBezTo>
                    <a:cubicBezTo>
                      <a:pt x="3411" y="35309"/>
                      <a:pt x="3446" y="35309"/>
                      <a:pt x="3481" y="35307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cubicBezTo>
                      <a:pt x="7033" y="31159"/>
                      <a:pt x="3751" y="31538"/>
                      <a:pt x="2849" y="31574"/>
                    </a:cubicBezTo>
                    <a:cubicBezTo>
                      <a:pt x="2453" y="21278"/>
                      <a:pt x="3282" y="10657"/>
                      <a:pt x="2885" y="361"/>
                    </a:cubicBezTo>
                    <a:cubicBezTo>
                      <a:pt x="1912" y="343"/>
                      <a:pt x="956" y="216"/>
                      <a:pt x="0" y="0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8" name="Google Shape;3708;p78"/>
              <p:cNvSpPr/>
              <p:nvPr/>
            </p:nvSpPr>
            <p:spPr>
              <a:xfrm>
                <a:off x="3028525" y="5349725"/>
                <a:ext cx="1065250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42610" h="4816" extrusionOk="0">
                    <a:moveTo>
                      <a:pt x="21314" y="1"/>
                    </a:moveTo>
                    <a:cubicBezTo>
                      <a:pt x="9539" y="1"/>
                      <a:pt x="0" y="1083"/>
                      <a:pt x="0" y="2399"/>
                    </a:cubicBezTo>
                    <a:cubicBezTo>
                      <a:pt x="0" y="3734"/>
                      <a:pt x="9539" y="4816"/>
                      <a:pt x="21314" y="4816"/>
                    </a:cubicBezTo>
                    <a:cubicBezTo>
                      <a:pt x="33071" y="4816"/>
                      <a:pt x="42610" y="3734"/>
                      <a:pt x="42610" y="2399"/>
                    </a:cubicBezTo>
                    <a:cubicBezTo>
                      <a:pt x="42610" y="1083"/>
                      <a:pt x="33071" y="1"/>
                      <a:pt x="21314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9" name="Google Shape;3709;p78"/>
              <p:cNvSpPr/>
              <p:nvPr/>
            </p:nvSpPr>
            <p:spPr>
              <a:xfrm>
                <a:off x="3131375" y="4925975"/>
                <a:ext cx="323175" cy="469225"/>
              </a:xfrm>
              <a:custGeom>
                <a:avLst/>
                <a:gdLst/>
                <a:ahLst/>
                <a:cxnLst/>
                <a:rect l="l" t="t" r="r" b="b"/>
                <a:pathLst>
                  <a:path w="12927" h="18769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lnTo>
                      <a:pt x="7372" y="18736"/>
                    </a:lnTo>
                    <a:cubicBezTo>
                      <a:pt x="7493" y="18758"/>
                      <a:pt x="7613" y="18768"/>
                      <a:pt x="7732" y="18768"/>
                    </a:cubicBezTo>
                    <a:cubicBezTo>
                      <a:pt x="8699" y="18768"/>
                      <a:pt x="9578" y="18075"/>
                      <a:pt x="9771" y="17095"/>
                    </a:cubicBezTo>
                    <a:lnTo>
                      <a:pt x="12926" y="289"/>
                    </a:lnTo>
                    <a:lnTo>
                      <a:pt x="12926" y="289"/>
                    </a:lnTo>
                    <a:cubicBezTo>
                      <a:pt x="12472" y="347"/>
                      <a:pt x="12017" y="376"/>
                      <a:pt x="11564" y="376"/>
                    </a:cubicBezTo>
                    <a:cubicBezTo>
                      <a:pt x="10884" y="376"/>
                      <a:pt x="10207" y="311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0" name="Google Shape;3710;p78"/>
              <p:cNvSpPr/>
              <p:nvPr/>
            </p:nvSpPr>
            <p:spPr>
              <a:xfrm>
                <a:off x="3713725" y="4928700"/>
                <a:ext cx="265550" cy="477425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19097" extrusionOk="0">
                    <a:moveTo>
                      <a:pt x="1" y="0"/>
                    </a:moveTo>
                    <a:lnTo>
                      <a:pt x="379" y="17094"/>
                    </a:lnTo>
                    <a:cubicBezTo>
                      <a:pt x="415" y="18201"/>
                      <a:pt x="1335" y="19096"/>
                      <a:pt x="2456" y="19096"/>
                    </a:cubicBezTo>
                    <a:cubicBezTo>
                      <a:pt x="2467" y="19096"/>
                      <a:pt x="2478" y="19096"/>
                      <a:pt x="2489" y="19096"/>
                    </a:cubicBezTo>
                    <a:lnTo>
                      <a:pt x="7322" y="18988"/>
                    </a:lnTo>
                    <a:cubicBezTo>
                      <a:pt x="9972" y="18934"/>
                      <a:pt x="10622" y="14985"/>
                      <a:pt x="7845" y="14840"/>
                    </a:cubicBezTo>
                    <a:lnTo>
                      <a:pt x="4509" y="14588"/>
                    </a:lnTo>
                    <a:lnTo>
                      <a:pt x="4112" y="397"/>
                    </a:lnTo>
                    <a:cubicBezTo>
                      <a:pt x="3860" y="415"/>
                      <a:pt x="3607" y="451"/>
                      <a:pt x="3355" y="451"/>
                    </a:cubicBezTo>
                    <a:cubicBezTo>
                      <a:pt x="3292" y="452"/>
                      <a:pt x="3229" y="452"/>
                      <a:pt x="3166" y="452"/>
                    </a:cubicBezTo>
                    <a:cubicBezTo>
                      <a:pt x="2093" y="452"/>
                      <a:pt x="1023" y="307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1" name="Google Shape;3711;p78"/>
              <p:cNvSpPr/>
              <p:nvPr/>
            </p:nvSpPr>
            <p:spPr>
              <a:xfrm>
                <a:off x="3131375" y="4925975"/>
                <a:ext cx="267275" cy="446300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17852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cubicBezTo>
                      <a:pt x="2612" y="17835"/>
                      <a:pt x="2930" y="17852"/>
                      <a:pt x="3390" y="17852"/>
                    </a:cubicBezTo>
                    <a:cubicBezTo>
                      <a:pt x="4560" y="17852"/>
                      <a:pt x="6653" y="17740"/>
                      <a:pt x="6795" y="16951"/>
                    </a:cubicBezTo>
                    <a:lnTo>
                      <a:pt x="10690" y="398"/>
                    </a:lnTo>
                    <a:lnTo>
                      <a:pt x="10690" y="398"/>
                    </a:lnTo>
                    <a:cubicBezTo>
                      <a:pt x="10378" y="438"/>
                      <a:pt x="10240" y="456"/>
                      <a:pt x="10179" y="456"/>
                    </a:cubicBezTo>
                    <a:cubicBezTo>
                      <a:pt x="10020" y="456"/>
                      <a:pt x="10368" y="337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2" name="Google Shape;3712;p78"/>
              <p:cNvSpPr/>
              <p:nvPr/>
            </p:nvSpPr>
            <p:spPr>
              <a:xfrm>
                <a:off x="3713725" y="4928700"/>
                <a:ext cx="266000" cy="477400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19096" extrusionOk="0">
                    <a:moveTo>
                      <a:pt x="1" y="0"/>
                    </a:moveTo>
                    <a:lnTo>
                      <a:pt x="397" y="17076"/>
                    </a:lnTo>
                    <a:cubicBezTo>
                      <a:pt x="415" y="18212"/>
                      <a:pt x="1353" y="19096"/>
                      <a:pt x="2489" y="19096"/>
                    </a:cubicBezTo>
                    <a:lnTo>
                      <a:pt x="7340" y="18988"/>
                    </a:lnTo>
                    <a:cubicBezTo>
                      <a:pt x="9972" y="18916"/>
                      <a:pt x="10640" y="14985"/>
                      <a:pt x="7845" y="14840"/>
                    </a:cubicBezTo>
                    <a:lnTo>
                      <a:pt x="7845" y="14840"/>
                    </a:lnTo>
                    <a:lnTo>
                      <a:pt x="5356" y="17149"/>
                    </a:lnTo>
                    <a:lnTo>
                      <a:pt x="2183" y="17744"/>
                    </a:lnTo>
                    <a:cubicBezTo>
                      <a:pt x="2182" y="17744"/>
                      <a:pt x="2182" y="17744"/>
                      <a:pt x="2182" y="17744"/>
                    </a:cubicBezTo>
                    <a:cubicBezTo>
                      <a:pt x="1931" y="17744"/>
                      <a:pt x="2453" y="469"/>
                      <a:pt x="2183" y="469"/>
                    </a:cubicBezTo>
                    <a:cubicBezTo>
                      <a:pt x="2130" y="470"/>
                      <a:pt x="2079" y="470"/>
                      <a:pt x="2031" y="470"/>
                    </a:cubicBezTo>
                    <a:cubicBezTo>
                      <a:pt x="1029" y="470"/>
                      <a:pt x="1016" y="293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3" name="Google Shape;3713;p78"/>
              <p:cNvSpPr/>
              <p:nvPr/>
            </p:nvSpPr>
            <p:spPr>
              <a:xfrm>
                <a:off x="3722750" y="5292925"/>
                <a:ext cx="2763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054" h="4564" extrusionOk="0">
                    <a:moveTo>
                      <a:pt x="4544" y="1"/>
                    </a:moveTo>
                    <a:lnTo>
                      <a:pt x="4454" y="1714"/>
                    </a:lnTo>
                    <a:lnTo>
                      <a:pt x="0" y="1804"/>
                    </a:lnTo>
                    <a:lnTo>
                      <a:pt x="72" y="4563"/>
                    </a:lnTo>
                    <a:lnTo>
                      <a:pt x="10910" y="4311"/>
                    </a:lnTo>
                    <a:cubicBezTo>
                      <a:pt x="11054" y="1462"/>
                      <a:pt x="9467" y="560"/>
                      <a:pt x="7736" y="344"/>
                    </a:cubicBezTo>
                    <a:lnTo>
                      <a:pt x="45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4" name="Google Shape;3714;p78"/>
              <p:cNvSpPr/>
              <p:nvPr/>
            </p:nvSpPr>
            <p:spPr>
              <a:xfrm>
                <a:off x="3373825" y="4265550"/>
                <a:ext cx="480575" cy="344900"/>
              </a:xfrm>
              <a:custGeom>
                <a:avLst/>
                <a:gdLst/>
                <a:ahLst/>
                <a:cxnLst/>
                <a:rect l="l" t="t" r="r" b="b"/>
                <a:pathLst>
                  <a:path w="19223" h="13796" extrusionOk="0">
                    <a:moveTo>
                      <a:pt x="18934" y="1"/>
                    </a:moveTo>
                    <a:lnTo>
                      <a:pt x="1443" y="1534"/>
                    </a:lnTo>
                    <a:lnTo>
                      <a:pt x="1" y="13795"/>
                    </a:lnTo>
                    <a:lnTo>
                      <a:pt x="7484" y="13795"/>
                    </a:lnTo>
                    <a:lnTo>
                      <a:pt x="8458" y="7773"/>
                    </a:lnTo>
                    <a:lnTo>
                      <a:pt x="11289" y="7773"/>
                    </a:lnTo>
                    <a:lnTo>
                      <a:pt x="11289" y="13795"/>
                    </a:lnTo>
                    <a:lnTo>
                      <a:pt x="19223" y="13795"/>
                    </a:lnTo>
                    <a:lnTo>
                      <a:pt x="18934" y="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5" name="Google Shape;3715;p78"/>
              <p:cNvSpPr/>
              <p:nvPr/>
            </p:nvSpPr>
            <p:spPr>
              <a:xfrm>
                <a:off x="3373825" y="4298925"/>
                <a:ext cx="133475" cy="311525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12461" extrusionOk="0">
                    <a:moveTo>
                      <a:pt x="3589" y="0"/>
                    </a:moveTo>
                    <a:lnTo>
                      <a:pt x="1443" y="199"/>
                    </a:lnTo>
                    <a:lnTo>
                      <a:pt x="1" y="12460"/>
                    </a:lnTo>
                    <a:lnTo>
                      <a:pt x="3986" y="12460"/>
                    </a:lnTo>
                    <a:lnTo>
                      <a:pt x="5338" y="920"/>
                    </a:lnTo>
                    <a:cubicBezTo>
                      <a:pt x="4725" y="668"/>
                      <a:pt x="4130" y="361"/>
                      <a:pt x="3589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6" name="Google Shape;3716;p78"/>
              <p:cNvSpPr/>
              <p:nvPr/>
            </p:nvSpPr>
            <p:spPr>
              <a:xfrm>
                <a:off x="3640250" y="4459850"/>
                <a:ext cx="5502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6024" extrusionOk="0">
                    <a:moveTo>
                      <a:pt x="632" y="1"/>
                    </a:moveTo>
                    <a:lnTo>
                      <a:pt x="0" y="6023"/>
                    </a:lnTo>
                    <a:lnTo>
                      <a:pt x="1930" y="6023"/>
                    </a:lnTo>
                    <a:lnTo>
                      <a:pt x="22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7" name="Google Shape;3717;p78"/>
              <p:cNvSpPr/>
              <p:nvPr/>
            </p:nvSpPr>
            <p:spPr>
              <a:xfrm>
                <a:off x="3373825" y="3634000"/>
                <a:ext cx="339925" cy="303975"/>
              </a:xfrm>
              <a:custGeom>
                <a:avLst/>
                <a:gdLst/>
                <a:ahLst/>
                <a:cxnLst/>
                <a:rect l="l" t="t" r="r" b="b"/>
                <a:pathLst>
                  <a:path w="13597" h="12159" extrusionOk="0">
                    <a:moveTo>
                      <a:pt x="6330" y="0"/>
                    </a:moveTo>
                    <a:lnTo>
                      <a:pt x="3102" y="595"/>
                    </a:lnTo>
                    <a:lnTo>
                      <a:pt x="3841" y="4688"/>
                    </a:lnTo>
                    <a:lnTo>
                      <a:pt x="1" y="5392"/>
                    </a:lnTo>
                    <a:cubicBezTo>
                      <a:pt x="1" y="5392"/>
                      <a:pt x="947" y="12159"/>
                      <a:pt x="6317" y="12159"/>
                    </a:cubicBezTo>
                    <a:cubicBezTo>
                      <a:pt x="6641" y="12159"/>
                      <a:pt x="6982" y="12134"/>
                      <a:pt x="7340" y="12082"/>
                    </a:cubicBezTo>
                    <a:cubicBezTo>
                      <a:pt x="13597" y="11162"/>
                      <a:pt x="11415" y="3535"/>
                      <a:pt x="11415" y="3534"/>
                    </a:cubicBezTo>
                    <a:lnTo>
                      <a:pt x="11415" y="3534"/>
                    </a:lnTo>
                    <a:lnTo>
                      <a:pt x="6726" y="3949"/>
                    </a:lnTo>
                    <a:lnTo>
                      <a:pt x="6330" y="0"/>
                    </a:ln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8" name="Google Shape;3718;p78"/>
              <p:cNvSpPr/>
              <p:nvPr/>
            </p:nvSpPr>
            <p:spPr>
              <a:xfrm>
                <a:off x="2979550" y="2946325"/>
                <a:ext cx="877025" cy="723075"/>
              </a:xfrm>
              <a:custGeom>
                <a:avLst/>
                <a:gdLst/>
                <a:ahLst/>
                <a:cxnLst/>
                <a:rect l="l" t="t" r="r" b="b"/>
                <a:pathLst>
                  <a:path w="35081" h="28923" extrusionOk="0">
                    <a:moveTo>
                      <a:pt x="17734" y="1"/>
                    </a:moveTo>
                    <a:cubicBezTo>
                      <a:pt x="16866" y="1"/>
                      <a:pt x="15986" y="80"/>
                      <a:pt x="15104" y="243"/>
                    </a:cubicBezTo>
                    <a:cubicBezTo>
                      <a:pt x="7675" y="1595"/>
                      <a:pt x="2536" y="8429"/>
                      <a:pt x="3329" y="15949"/>
                    </a:cubicBezTo>
                    <a:cubicBezTo>
                      <a:pt x="3240" y="15940"/>
                      <a:pt x="3151" y="15936"/>
                      <a:pt x="3063" y="15936"/>
                    </a:cubicBezTo>
                    <a:cubicBezTo>
                      <a:pt x="1302" y="15936"/>
                      <a:pt x="0" y="17622"/>
                      <a:pt x="498" y="19357"/>
                    </a:cubicBezTo>
                    <a:cubicBezTo>
                      <a:pt x="839" y="20572"/>
                      <a:pt x="1941" y="21304"/>
                      <a:pt x="3088" y="21304"/>
                    </a:cubicBezTo>
                    <a:cubicBezTo>
                      <a:pt x="3642" y="21304"/>
                      <a:pt x="4206" y="21133"/>
                      <a:pt x="4700" y="20763"/>
                    </a:cubicBezTo>
                    <a:cubicBezTo>
                      <a:pt x="7149" y="25819"/>
                      <a:pt x="12241" y="28923"/>
                      <a:pt x="17722" y="28923"/>
                    </a:cubicBezTo>
                    <a:cubicBezTo>
                      <a:pt x="18497" y="28923"/>
                      <a:pt x="19279" y="28861"/>
                      <a:pt x="20063" y="28733"/>
                    </a:cubicBezTo>
                    <a:cubicBezTo>
                      <a:pt x="26374" y="27687"/>
                      <a:pt x="31261" y="22602"/>
                      <a:pt x="32054" y="16255"/>
                    </a:cubicBezTo>
                    <a:cubicBezTo>
                      <a:pt x="32106" y="16258"/>
                      <a:pt x="32158" y="16259"/>
                      <a:pt x="32209" y="16259"/>
                    </a:cubicBezTo>
                    <a:cubicBezTo>
                      <a:pt x="33798" y="16259"/>
                      <a:pt x="35080" y="14923"/>
                      <a:pt x="34976" y="13316"/>
                    </a:cubicBezTo>
                    <a:cubicBezTo>
                      <a:pt x="34895" y="11825"/>
                      <a:pt x="33648" y="10712"/>
                      <a:pt x="32205" y="10712"/>
                    </a:cubicBezTo>
                    <a:cubicBezTo>
                      <a:pt x="32042" y="10712"/>
                      <a:pt x="31878" y="10726"/>
                      <a:pt x="31712" y="10755"/>
                    </a:cubicBezTo>
                    <a:lnTo>
                      <a:pt x="31676" y="10755"/>
                    </a:lnTo>
                    <a:cubicBezTo>
                      <a:pt x="29976" y="4321"/>
                      <a:pt x="24161" y="1"/>
                      <a:pt x="17734" y="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9" name="Google Shape;3719;p78"/>
              <p:cNvSpPr/>
              <p:nvPr/>
            </p:nvSpPr>
            <p:spPr>
              <a:xfrm>
                <a:off x="3075400" y="2905950"/>
                <a:ext cx="96050" cy="114075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4563" extrusionOk="0">
                    <a:moveTo>
                      <a:pt x="2020" y="0"/>
                    </a:moveTo>
                    <a:lnTo>
                      <a:pt x="1695" y="451"/>
                    </a:lnTo>
                    <a:cubicBezTo>
                      <a:pt x="2453" y="974"/>
                      <a:pt x="2940" y="1786"/>
                      <a:pt x="3084" y="2705"/>
                    </a:cubicBezTo>
                    <a:cubicBezTo>
                      <a:pt x="1930" y="1586"/>
                      <a:pt x="199" y="1569"/>
                      <a:pt x="13" y="1569"/>
                    </a:cubicBezTo>
                    <a:cubicBezTo>
                      <a:pt x="7" y="1569"/>
                      <a:pt x="3" y="1569"/>
                      <a:pt x="0" y="1569"/>
                    </a:cubicBezTo>
                    <a:lnTo>
                      <a:pt x="0" y="2110"/>
                    </a:lnTo>
                    <a:cubicBezTo>
                      <a:pt x="1" y="2110"/>
                      <a:pt x="2" y="2110"/>
                      <a:pt x="5" y="2110"/>
                    </a:cubicBezTo>
                    <a:cubicBezTo>
                      <a:pt x="116" y="2110"/>
                      <a:pt x="2327" y="2127"/>
                      <a:pt x="3174" y="3733"/>
                    </a:cubicBezTo>
                    <a:lnTo>
                      <a:pt x="3625" y="4563"/>
                    </a:lnTo>
                    <a:lnTo>
                      <a:pt x="3697" y="3607"/>
                    </a:lnTo>
                    <a:cubicBezTo>
                      <a:pt x="3697" y="3517"/>
                      <a:pt x="3841" y="1263"/>
                      <a:pt x="20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0" name="Google Shape;3720;p78"/>
              <p:cNvSpPr/>
              <p:nvPr/>
            </p:nvSpPr>
            <p:spPr>
              <a:xfrm>
                <a:off x="2982525" y="2818675"/>
                <a:ext cx="838525" cy="601900"/>
              </a:xfrm>
              <a:custGeom>
                <a:avLst/>
                <a:gdLst/>
                <a:ahLst/>
                <a:cxnLst/>
                <a:rect l="l" t="t" r="r" b="b"/>
                <a:pathLst>
                  <a:path w="33541" h="24076" extrusionOk="0">
                    <a:moveTo>
                      <a:pt x="19957" y="1"/>
                    </a:moveTo>
                    <a:cubicBezTo>
                      <a:pt x="15751" y="1"/>
                      <a:pt x="10840" y="1410"/>
                      <a:pt x="6925" y="6557"/>
                    </a:cubicBezTo>
                    <a:cubicBezTo>
                      <a:pt x="6925" y="6557"/>
                      <a:pt x="6893" y="6555"/>
                      <a:pt x="6833" y="6555"/>
                    </a:cubicBezTo>
                    <a:cubicBezTo>
                      <a:pt x="6172" y="6555"/>
                      <a:pt x="2115" y="6783"/>
                      <a:pt x="758" y="12291"/>
                    </a:cubicBezTo>
                    <a:cubicBezTo>
                      <a:pt x="1" y="15338"/>
                      <a:pt x="416" y="18566"/>
                      <a:pt x="1912" y="21307"/>
                    </a:cubicBezTo>
                    <a:cubicBezTo>
                      <a:pt x="1912" y="21307"/>
                      <a:pt x="2088" y="21261"/>
                      <a:pt x="2350" y="21261"/>
                    </a:cubicBezTo>
                    <a:cubicBezTo>
                      <a:pt x="3042" y="21261"/>
                      <a:pt x="4330" y="21584"/>
                      <a:pt x="4527" y="23940"/>
                    </a:cubicBezTo>
                    <a:cubicBezTo>
                      <a:pt x="4745" y="24038"/>
                      <a:pt x="4936" y="24076"/>
                      <a:pt x="5100" y="24076"/>
                    </a:cubicBezTo>
                    <a:cubicBezTo>
                      <a:pt x="5627" y="24076"/>
                      <a:pt x="5879" y="23687"/>
                      <a:pt x="5879" y="23687"/>
                    </a:cubicBezTo>
                    <a:lnTo>
                      <a:pt x="5284" y="20460"/>
                    </a:lnTo>
                    <a:lnTo>
                      <a:pt x="5284" y="20460"/>
                    </a:lnTo>
                    <a:cubicBezTo>
                      <a:pt x="5284" y="20460"/>
                      <a:pt x="5291" y="20460"/>
                      <a:pt x="5304" y="20460"/>
                    </a:cubicBezTo>
                    <a:cubicBezTo>
                      <a:pt x="5526" y="20460"/>
                      <a:pt x="7547" y="20315"/>
                      <a:pt x="8314" y="15104"/>
                    </a:cubicBezTo>
                    <a:cubicBezTo>
                      <a:pt x="10997" y="18776"/>
                      <a:pt x="14808" y="19174"/>
                      <a:pt x="16335" y="19174"/>
                    </a:cubicBezTo>
                    <a:cubicBezTo>
                      <a:pt x="16757" y="19174"/>
                      <a:pt x="17005" y="19143"/>
                      <a:pt x="17005" y="19143"/>
                    </a:cubicBezTo>
                    <a:cubicBezTo>
                      <a:pt x="17005" y="19143"/>
                      <a:pt x="12226" y="17250"/>
                      <a:pt x="10586" y="15375"/>
                    </a:cubicBezTo>
                    <a:cubicBezTo>
                      <a:pt x="10584" y="15373"/>
                      <a:pt x="10583" y="15372"/>
                      <a:pt x="10583" y="15372"/>
                    </a:cubicBezTo>
                    <a:lnTo>
                      <a:pt x="10583" y="15372"/>
                    </a:lnTo>
                    <a:cubicBezTo>
                      <a:pt x="10623" y="15372"/>
                      <a:pt x="16062" y="18978"/>
                      <a:pt x="20655" y="18978"/>
                    </a:cubicBezTo>
                    <a:cubicBezTo>
                      <a:pt x="21057" y="18978"/>
                      <a:pt x="21453" y="18951"/>
                      <a:pt x="21838" y="18891"/>
                    </a:cubicBezTo>
                    <a:cubicBezTo>
                      <a:pt x="21838" y="18891"/>
                      <a:pt x="21026" y="15302"/>
                      <a:pt x="19061" y="13680"/>
                    </a:cubicBezTo>
                    <a:lnTo>
                      <a:pt x="19061" y="13680"/>
                    </a:lnTo>
                    <a:cubicBezTo>
                      <a:pt x="19061" y="13680"/>
                      <a:pt x="22663" y="15599"/>
                      <a:pt x="26824" y="15599"/>
                    </a:cubicBezTo>
                    <a:cubicBezTo>
                      <a:pt x="27537" y="15599"/>
                      <a:pt x="28266" y="15542"/>
                      <a:pt x="28996" y="15411"/>
                    </a:cubicBezTo>
                    <a:lnTo>
                      <a:pt x="29213" y="19287"/>
                    </a:lnTo>
                    <a:cubicBezTo>
                      <a:pt x="29213" y="19287"/>
                      <a:pt x="29412" y="19430"/>
                      <a:pt x="29717" y="19430"/>
                    </a:cubicBezTo>
                    <a:cubicBezTo>
                      <a:pt x="29956" y="19430"/>
                      <a:pt x="30259" y="19343"/>
                      <a:pt x="30583" y="19035"/>
                    </a:cubicBezTo>
                    <a:cubicBezTo>
                      <a:pt x="29718" y="16006"/>
                      <a:pt x="32296" y="15843"/>
                      <a:pt x="32296" y="15843"/>
                    </a:cubicBezTo>
                    <a:cubicBezTo>
                      <a:pt x="32314" y="15302"/>
                      <a:pt x="32296" y="14761"/>
                      <a:pt x="32224" y="14239"/>
                    </a:cubicBezTo>
                    <a:cubicBezTo>
                      <a:pt x="32693" y="13968"/>
                      <a:pt x="33126" y="13680"/>
                      <a:pt x="33540" y="13337"/>
                    </a:cubicBezTo>
                    <a:cubicBezTo>
                      <a:pt x="33540" y="13337"/>
                      <a:pt x="32044" y="7873"/>
                      <a:pt x="26093" y="4808"/>
                    </a:cubicBezTo>
                    <a:lnTo>
                      <a:pt x="26093" y="4808"/>
                    </a:lnTo>
                    <a:cubicBezTo>
                      <a:pt x="26094" y="4808"/>
                      <a:pt x="31557" y="7260"/>
                      <a:pt x="33540" y="8558"/>
                    </a:cubicBezTo>
                    <a:cubicBezTo>
                      <a:pt x="33540" y="8558"/>
                      <a:pt x="30489" y="2155"/>
                      <a:pt x="22697" y="2155"/>
                    </a:cubicBezTo>
                    <a:cubicBezTo>
                      <a:pt x="22369" y="2155"/>
                      <a:pt x="22032" y="2166"/>
                      <a:pt x="21686" y="2190"/>
                    </a:cubicBezTo>
                    <a:lnTo>
                      <a:pt x="21686" y="2190"/>
                    </a:lnTo>
                    <a:cubicBezTo>
                      <a:pt x="22656" y="2109"/>
                      <a:pt x="24592" y="1973"/>
                      <a:pt x="26569" y="1973"/>
                    </a:cubicBezTo>
                    <a:cubicBezTo>
                      <a:pt x="27432" y="1973"/>
                      <a:pt x="28303" y="1999"/>
                      <a:pt x="29104" y="2067"/>
                    </a:cubicBezTo>
                    <a:cubicBezTo>
                      <a:pt x="29104" y="2067"/>
                      <a:pt x="25048" y="1"/>
                      <a:pt x="19957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1" name="Google Shape;3721;p78"/>
              <p:cNvSpPr/>
              <p:nvPr/>
            </p:nvSpPr>
            <p:spPr>
              <a:xfrm>
                <a:off x="2982525" y="2818550"/>
                <a:ext cx="565325" cy="602100"/>
              </a:xfrm>
              <a:custGeom>
                <a:avLst/>
                <a:gdLst/>
                <a:ahLst/>
                <a:cxnLst/>
                <a:rect l="l" t="t" r="r" b="b"/>
                <a:pathLst>
                  <a:path w="22613" h="24084" extrusionOk="0">
                    <a:moveTo>
                      <a:pt x="19960" y="0"/>
                    </a:moveTo>
                    <a:cubicBezTo>
                      <a:pt x="15754" y="0"/>
                      <a:pt x="10843" y="1403"/>
                      <a:pt x="6925" y="6562"/>
                    </a:cubicBezTo>
                    <a:cubicBezTo>
                      <a:pt x="6925" y="6562"/>
                      <a:pt x="6897" y="6560"/>
                      <a:pt x="6844" y="6560"/>
                    </a:cubicBezTo>
                    <a:cubicBezTo>
                      <a:pt x="6217" y="6560"/>
                      <a:pt x="2122" y="6775"/>
                      <a:pt x="758" y="12314"/>
                    </a:cubicBezTo>
                    <a:cubicBezTo>
                      <a:pt x="1" y="15343"/>
                      <a:pt x="397" y="18571"/>
                      <a:pt x="1894" y="21330"/>
                    </a:cubicBezTo>
                    <a:cubicBezTo>
                      <a:pt x="1894" y="21330"/>
                      <a:pt x="2079" y="21281"/>
                      <a:pt x="2352" y="21281"/>
                    </a:cubicBezTo>
                    <a:cubicBezTo>
                      <a:pt x="3052" y="21281"/>
                      <a:pt x="4327" y="21608"/>
                      <a:pt x="4509" y="23945"/>
                    </a:cubicBezTo>
                    <a:cubicBezTo>
                      <a:pt x="4736" y="24045"/>
                      <a:pt x="4932" y="24083"/>
                      <a:pt x="5099" y="24083"/>
                    </a:cubicBezTo>
                    <a:cubicBezTo>
                      <a:pt x="5623" y="24083"/>
                      <a:pt x="5861" y="23710"/>
                      <a:pt x="5861" y="23710"/>
                    </a:cubicBezTo>
                    <a:lnTo>
                      <a:pt x="5284" y="20465"/>
                    </a:lnTo>
                    <a:lnTo>
                      <a:pt x="5284" y="20465"/>
                    </a:lnTo>
                    <a:cubicBezTo>
                      <a:pt x="5284" y="20465"/>
                      <a:pt x="5291" y="20465"/>
                      <a:pt x="5304" y="20465"/>
                    </a:cubicBezTo>
                    <a:cubicBezTo>
                      <a:pt x="5524" y="20465"/>
                      <a:pt x="7530" y="20320"/>
                      <a:pt x="8314" y="15109"/>
                    </a:cubicBezTo>
                    <a:cubicBezTo>
                      <a:pt x="9413" y="16642"/>
                      <a:pt x="10928" y="17814"/>
                      <a:pt x="12695" y="18481"/>
                    </a:cubicBezTo>
                    <a:cubicBezTo>
                      <a:pt x="12479" y="17904"/>
                      <a:pt x="12317" y="17309"/>
                      <a:pt x="12190" y="16696"/>
                    </a:cubicBezTo>
                    <a:cubicBezTo>
                      <a:pt x="11595" y="16317"/>
                      <a:pt x="11054" y="15884"/>
                      <a:pt x="10586" y="15380"/>
                    </a:cubicBezTo>
                    <a:cubicBezTo>
                      <a:pt x="10584" y="15378"/>
                      <a:pt x="10584" y="15377"/>
                      <a:pt x="10584" y="15377"/>
                    </a:cubicBezTo>
                    <a:lnTo>
                      <a:pt x="10584" y="15377"/>
                    </a:lnTo>
                    <a:cubicBezTo>
                      <a:pt x="10601" y="15377"/>
                      <a:pt x="11170" y="15746"/>
                      <a:pt x="12118" y="16263"/>
                    </a:cubicBezTo>
                    <a:cubicBezTo>
                      <a:pt x="10838" y="9140"/>
                      <a:pt x="15490" y="1783"/>
                      <a:pt x="22613" y="179"/>
                    </a:cubicBezTo>
                    <a:cubicBezTo>
                      <a:pt x="21775" y="68"/>
                      <a:pt x="20884" y="0"/>
                      <a:pt x="19960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2" name="Google Shape;3722;p78"/>
              <p:cNvSpPr/>
              <p:nvPr/>
            </p:nvSpPr>
            <p:spPr>
              <a:xfrm>
                <a:off x="3323325" y="3691250"/>
                <a:ext cx="343550" cy="262825"/>
              </a:xfrm>
              <a:custGeom>
                <a:avLst/>
                <a:gdLst/>
                <a:ahLst/>
                <a:cxnLst/>
                <a:rect l="l" t="t" r="r" b="b"/>
                <a:pathLst>
                  <a:path w="13742" h="10513" extrusionOk="0">
                    <a:moveTo>
                      <a:pt x="9828" y="0"/>
                    </a:moveTo>
                    <a:lnTo>
                      <a:pt x="7610" y="1407"/>
                    </a:lnTo>
                    <a:lnTo>
                      <a:pt x="2940" y="1605"/>
                    </a:lnTo>
                    <a:lnTo>
                      <a:pt x="1" y="3372"/>
                    </a:lnTo>
                    <a:lnTo>
                      <a:pt x="7935" y="10513"/>
                    </a:lnTo>
                    <a:lnTo>
                      <a:pt x="11181" y="9413"/>
                    </a:lnTo>
                    <a:lnTo>
                      <a:pt x="13741" y="1389"/>
                    </a:lnTo>
                    <a:lnTo>
                      <a:pt x="982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3" name="Google Shape;3723;p78"/>
              <p:cNvSpPr/>
              <p:nvPr/>
            </p:nvSpPr>
            <p:spPr>
              <a:xfrm>
                <a:off x="3283675" y="3707475"/>
                <a:ext cx="582000" cy="660725"/>
              </a:xfrm>
              <a:custGeom>
                <a:avLst/>
                <a:gdLst/>
                <a:ahLst/>
                <a:cxnLst/>
                <a:rect l="l" t="t" r="r" b="b"/>
                <a:pathLst>
                  <a:path w="23280" h="26429" extrusionOk="0">
                    <a:moveTo>
                      <a:pt x="12532" y="0"/>
                    </a:moveTo>
                    <a:cubicBezTo>
                      <a:pt x="12532" y="0"/>
                      <a:pt x="12172" y="3372"/>
                      <a:pt x="8439" y="4022"/>
                    </a:cubicBezTo>
                    <a:cubicBezTo>
                      <a:pt x="8198" y="4066"/>
                      <a:pt x="7969" y="4086"/>
                      <a:pt x="7751" y="4086"/>
                    </a:cubicBezTo>
                    <a:cubicBezTo>
                      <a:pt x="5031" y="4086"/>
                      <a:pt x="4057" y="902"/>
                      <a:pt x="4057" y="902"/>
                    </a:cubicBezTo>
                    <a:lnTo>
                      <a:pt x="0" y="3066"/>
                    </a:lnTo>
                    <a:lnTo>
                      <a:pt x="2579" y="14300"/>
                    </a:lnTo>
                    <a:lnTo>
                      <a:pt x="3462" y="19475"/>
                    </a:lnTo>
                    <a:cubicBezTo>
                      <a:pt x="3516" y="20773"/>
                      <a:pt x="3444" y="22054"/>
                      <a:pt x="3264" y="23334"/>
                    </a:cubicBezTo>
                    <a:cubicBezTo>
                      <a:pt x="2975" y="25047"/>
                      <a:pt x="3589" y="25750"/>
                      <a:pt x="6834" y="26147"/>
                    </a:cubicBezTo>
                    <a:cubicBezTo>
                      <a:pt x="7915" y="26286"/>
                      <a:pt x="9631" y="26429"/>
                      <a:pt x="11543" y="26429"/>
                    </a:cubicBezTo>
                    <a:cubicBezTo>
                      <a:pt x="15339" y="26429"/>
                      <a:pt x="19906" y="25865"/>
                      <a:pt x="21801" y="23586"/>
                    </a:cubicBezTo>
                    <a:cubicBezTo>
                      <a:pt x="21801" y="23586"/>
                      <a:pt x="23279" y="21981"/>
                      <a:pt x="22414" y="20557"/>
                    </a:cubicBezTo>
                    <a:cubicBezTo>
                      <a:pt x="21530" y="19150"/>
                      <a:pt x="18988" y="11577"/>
                      <a:pt x="18826" y="10657"/>
                    </a:cubicBezTo>
                    <a:cubicBezTo>
                      <a:pt x="18663" y="9756"/>
                      <a:pt x="17834" y="487"/>
                      <a:pt x="17834" y="487"/>
                    </a:cubicBezTo>
                    <a:lnTo>
                      <a:pt x="12532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4" name="Google Shape;3724;p78"/>
              <p:cNvSpPr/>
              <p:nvPr/>
            </p:nvSpPr>
            <p:spPr>
              <a:xfrm>
                <a:off x="3386900" y="3673650"/>
                <a:ext cx="116775" cy="1546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6186" extrusionOk="0">
                    <a:moveTo>
                      <a:pt x="2092" y="1"/>
                    </a:moveTo>
                    <a:lnTo>
                      <a:pt x="0" y="2363"/>
                    </a:lnTo>
                    <a:lnTo>
                      <a:pt x="1515" y="6186"/>
                    </a:lnTo>
                    <a:lnTo>
                      <a:pt x="4671" y="2201"/>
                    </a:lnTo>
                    <a:lnTo>
                      <a:pt x="2327" y="199"/>
                    </a:lnTo>
                    <a:lnTo>
                      <a:pt x="20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5" name="Google Shape;3725;p78"/>
              <p:cNvSpPr/>
              <p:nvPr/>
            </p:nvSpPr>
            <p:spPr>
              <a:xfrm>
                <a:off x="3503650" y="3661050"/>
                <a:ext cx="114975" cy="148325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933" extrusionOk="0">
                    <a:moveTo>
                      <a:pt x="2056" y="0"/>
                    </a:moveTo>
                    <a:lnTo>
                      <a:pt x="1894" y="271"/>
                    </a:lnTo>
                    <a:lnTo>
                      <a:pt x="1" y="2705"/>
                    </a:lnTo>
                    <a:lnTo>
                      <a:pt x="3932" y="5933"/>
                    </a:lnTo>
                    <a:lnTo>
                      <a:pt x="4599" y="1875"/>
                    </a:lnTo>
                    <a:lnTo>
                      <a:pt x="20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6" name="Google Shape;3726;p78"/>
              <p:cNvSpPr/>
              <p:nvPr/>
            </p:nvSpPr>
            <p:spPr>
              <a:xfrm>
                <a:off x="3729500" y="3719200"/>
                <a:ext cx="375550" cy="503450"/>
              </a:xfrm>
              <a:custGeom>
                <a:avLst/>
                <a:gdLst/>
                <a:ahLst/>
                <a:cxnLst/>
                <a:rect l="l" t="t" r="r" b="b"/>
                <a:pathLst>
                  <a:path w="15022" h="20138" extrusionOk="0">
                    <a:moveTo>
                      <a:pt x="30" y="0"/>
                    </a:moveTo>
                    <a:cubicBezTo>
                      <a:pt x="23" y="0"/>
                      <a:pt x="19" y="0"/>
                      <a:pt x="19" y="0"/>
                    </a:cubicBezTo>
                    <a:lnTo>
                      <a:pt x="1" y="9395"/>
                    </a:lnTo>
                    <a:cubicBezTo>
                      <a:pt x="2530" y="15157"/>
                      <a:pt x="4959" y="20138"/>
                      <a:pt x="7831" y="20138"/>
                    </a:cubicBezTo>
                    <a:cubicBezTo>
                      <a:pt x="8195" y="20138"/>
                      <a:pt x="8566" y="20058"/>
                      <a:pt x="8945" y="19890"/>
                    </a:cubicBezTo>
                    <a:cubicBezTo>
                      <a:pt x="10838" y="19060"/>
                      <a:pt x="15021" y="2669"/>
                      <a:pt x="13164" y="1767"/>
                    </a:cubicBezTo>
                    <a:cubicBezTo>
                      <a:pt x="11173" y="784"/>
                      <a:pt x="9752" y="538"/>
                      <a:pt x="9049" y="538"/>
                    </a:cubicBezTo>
                    <a:cubicBezTo>
                      <a:pt x="8720" y="538"/>
                      <a:pt x="8548" y="592"/>
                      <a:pt x="8548" y="649"/>
                    </a:cubicBezTo>
                    <a:cubicBezTo>
                      <a:pt x="8548" y="812"/>
                      <a:pt x="7214" y="10819"/>
                      <a:pt x="7214" y="10819"/>
                    </a:cubicBezTo>
                    <a:cubicBezTo>
                      <a:pt x="7214" y="10819"/>
                      <a:pt x="7117" y="11459"/>
                      <a:pt x="6839" y="11459"/>
                    </a:cubicBezTo>
                    <a:cubicBezTo>
                      <a:pt x="6515" y="11459"/>
                      <a:pt x="5946" y="10594"/>
                      <a:pt x="4996" y="6852"/>
                    </a:cubicBezTo>
                    <a:cubicBezTo>
                      <a:pt x="3290" y="118"/>
                      <a:pt x="241" y="0"/>
                      <a:pt x="30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7" name="Google Shape;3727;p78"/>
              <p:cNvSpPr/>
              <p:nvPr/>
            </p:nvSpPr>
            <p:spPr>
              <a:xfrm>
                <a:off x="2872525" y="3600625"/>
                <a:ext cx="525225" cy="342750"/>
              </a:xfrm>
              <a:custGeom>
                <a:avLst/>
                <a:gdLst/>
                <a:ahLst/>
                <a:cxnLst/>
                <a:rect l="l" t="t" r="r" b="b"/>
                <a:pathLst>
                  <a:path w="21009" h="13710" extrusionOk="0">
                    <a:moveTo>
                      <a:pt x="5627" y="1"/>
                    </a:moveTo>
                    <a:lnTo>
                      <a:pt x="271" y="1245"/>
                    </a:lnTo>
                    <a:cubicBezTo>
                      <a:pt x="19" y="3319"/>
                      <a:pt x="1" y="8205"/>
                      <a:pt x="6186" y="12497"/>
                    </a:cubicBezTo>
                    <a:cubicBezTo>
                      <a:pt x="7455" y="13378"/>
                      <a:pt x="9039" y="13709"/>
                      <a:pt x="10694" y="13709"/>
                    </a:cubicBezTo>
                    <a:cubicBezTo>
                      <a:pt x="15509" y="13709"/>
                      <a:pt x="20927" y="10908"/>
                      <a:pt x="20954" y="10694"/>
                    </a:cubicBezTo>
                    <a:cubicBezTo>
                      <a:pt x="21008" y="10405"/>
                      <a:pt x="19584" y="5663"/>
                      <a:pt x="19584" y="5663"/>
                    </a:cubicBezTo>
                    <a:cubicBezTo>
                      <a:pt x="19584" y="5663"/>
                      <a:pt x="18917" y="5969"/>
                      <a:pt x="13579" y="8223"/>
                    </a:cubicBezTo>
                    <a:cubicBezTo>
                      <a:pt x="12822" y="8545"/>
                      <a:pt x="12134" y="8687"/>
                      <a:pt x="11509" y="8687"/>
                    </a:cubicBezTo>
                    <a:cubicBezTo>
                      <a:pt x="6633" y="8687"/>
                      <a:pt x="5627" y="1"/>
                      <a:pt x="5627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8" name="Google Shape;3728;p78"/>
              <p:cNvSpPr/>
              <p:nvPr/>
            </p:nvSpPr>
            <p:spPr>
              <a:xfrm>
                <a:off x="2951425" y="3845875"/>
                <a:ext cx="914125" cy="522300"/>
              </a:xfrm>
              <a:custGeom>
                <a:avLst/>
                <a:gdLst/>
                <a:ahLst/>
                <a:cxnLst/>
                <a:rect l="l" t="t" r="r" b="b"/>
                <a:pathLst>
                  <a:path w="36565" h="2089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02" y="1010"/>
                      <a:pt x="1912" y="1912"/>
                      <a:pt x="3030" y="2687"/>
                    </a:cubicBezTo>
                    <a:cubicBezTo>
                      <a:pt x="4302" y="3567"/>
                      <a:pt x="5894" y="3898"/>
                      <a:pt x="7559" y="3898"/>
                    </a:cubicBezTo>
                    <a:cubicBezTo>
                      <a:pt x="9954" y="3898"/>
                      <a:pt x="12497" y="3212"/>
                      <a:pt x="14444" y="2489"/>
                    </a:cubicBezTo>
                    <a:lnTo>
                      <a:pt x="15887" y="8764"/>
                    </a:lnTo>
                    <a:lnTo>
                      <a:pt x="16752" y="13939"/>
                    </a:lnTo>
                    <a:cubicBezTo>
                      <a:pt x="16806" y="15237"/>
                      <a:pt x="16734" y="16518"/>
                      <a:pt x="16554" y="17798"/>
                    </a:cubicBezTo>
                    <a:cubicBezTo>
                      <a:pt x="16265" y="19511"/>
                      <a:pt x="16879" y="20214"/>
                      <a:pt x="20124" y="20611"/>
                    </a:cubicBezTo>
                    <a:cubicBezTo>
                      <a:pt x="21209" y="20749"/>
                      <a:pt x="22921" y="20892"/>
                      <a:pt x="24828" y="20892"/>
                    </a:cubicBezTo>
                    <a:cubicBezTo>
                      <a:pt x="28628" y="20892"/>
                      <a:pt x="33200" y="20326"/>
                      <a:pt x="35109" y="18032"/>
                    </a:cubicBezTo>
                    <a:lnTo>
                      <a:pt x="35109" y="18032"/>
                    </a:lnTo>
                    <a:cubicBezTo>
                      <a:pt x="35109" y="18032"/>
                      <a:pt x="35109" y="18032"/>
                      <a:pt x="35109" y="18032"/>
                    </a:cubicBezTo>
                    <a:cubicBezTo>
                      <a:pt x="35107" y="18032"/>
                      <a:pt x="36565" y="16437"/>
                      <a:pt x="35704" y="15021"/>
                    </a:cubicBezTo>
                    <a:cubicBezTo>
                      <a:pt x="35361" y="14408"/>
                      <a:pt x="35073" y="13759"/>
                      <a:pt x="34838" y="13091"/>
                    </a:cubicBezTo>
                    <a:cubicBezTo>
                      <a:pt x="34309" y="13165"/>
                      <a:pt x="33707" y="13212"/>
                      <a:pt x="33052" y="13212"/>
                    </a:cubicBezTo>
                    <a:cubicBezTo>
                      <a:pt x="28890" y="13212"/>
                      <a:pt x="22570" y="11319"/>
                      <a:pt x="18862" y="2344"/>
                    </a:cubicBezTo>
                    <a:cubicBezTo>
                      <a:pt x="18752" y="2138"/>
                      <a:pt x="17241" y="91"/>
                      <a:pt x="13777" y="91"/>
                    </a:cubicBezTo>
                    <a:cubicBezTo>
                      <a:pt x="12694" y="91"/>
                      <a:pt x="11419" y="292"/>
                      <a:pt x="9936" y="812"/>
                    </a:cubicBezTo>
                    <a:cubicBezTo>
                      <a:pt x="8958" y="1162"/>
                      <a:pt x="7790" y="1301"/>
                      <a:pt x="6595" y="1301"/>
                    </a:cubicBezTo>
                    <a:cubicBezTo>
                      <a:pt x="3913" y="1301"/>
                      <a:pt x="1098" y="599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9" name="Google Shape;3729;p78"/>
              <p:cNvSpPr/>
              <p:nvPr/>
            </p:nvSpPr>
            <p:spPr>
              <a:xfrm>
                <a:off x="3909825" y="3631725"/>
                <a:ext cx="245725" cy="181975"/>
              </a:xfrm>
              <a:custGeom>
                <a:avLst/>
                <a:gdLst/>
                <a:ahLst/>
                <a:cxnLst/>
                <a:rect l="l" t="t" r="r" b="b"/>
                <a:pathLst>
                  <a:path w="9829" h="7279" extrusionOk="0">
                    <a:moveTo>
                      <a:pt x="3571" y="1"/>
                    </a:moveTo>
                    <a:lnTo>
                      <a:pt x="3120" y="37"/>
                    </a:lnTo>
                    <a:cubicBezTo>
                      <a:pt x="3120" y="37"/>
                      <a:pt x="1" y="975"/>
                      <a:pt x="1281" y="3247"/>
                    </a:cubicBezTo>
                    <a:cubicBezTo>
                      <a:pt x="2247" y="4938"/>
                      <a:pt x="3723" y="7279"/>
                      <a:pt x="5449" y="7279"/>
                    </a:cubicBezTo>
                    <a:cubicBezTo>
                      <a:pt x="6041" y="7279"/>
                      <a:pt x="6663" y="7003"/>
                      <a:pt x="7304" y="6330"/>
                    </a:cubicBezTo>
                    <a:cubicBezTo>
                      <a:pt x="9828" y="3698"/>
                      <a:pt x="8782" y="3229"/>
                      <a:pt x="8782" y="3229"/>
                    </a:cubicBezTo>
                    <a:lnTo>
                      <a:pt x="3571" y="1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0" name="Google Shape;3730;p78"/>
              <p:cNvSpPr/>
              <p:nvPr/>
            </p:nvSpPr>
            <p:spPr>
              <a:xfrm>
                <a:off x="3099750" y="5268050"/>
                <a:ext cx="279050" cy="135350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5414" extrusionOk="0">
                    <a:moveTo>
                      <a:pt x="3566" y="1"/>
                    </a:moveTo>
                    <a:cubicBezTo>
                      <a:pt x="1889" y="1"/>
                      <a:pt x="295" y="674"/>
                      <a:pt x="0" y="3412"/>
                    </a:cubicBezTo>
                    <a:lnTo>
                      <a:pt x="10657" y="5414"/>
                    </a:lnTo>
                    <a:lnTo>
                      <a:pt x="11162" y="2709"/>
                    </a:lnTo>
                    <a:lnTo>
                      <a:pt x="6798" y="1880"/>
                    </a:lnTo>
                    <a:lnTo>
                      <a:pt x="6960" y="185"/>
                    </a:lnTo>
                    <a:lnTo>
                      <a:pt x="3769" y="4"/>
                    </a:lnTo>
                    <a:cubicBezTo>
                      <a:pt x="3701" y="2"/>
                      <a:pt x="3633" y="1"/>
                      <a:pt x="35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1" name="Google Shape;3731;p78"/>
              <p:cNvSpPr/>
              <p:nvPr/>
            </p:nvSpPr>
            <p:spPr>
              <a:xfrm>
                <a:off x="4398950" y="3436875"/>
                <a:ext cx="329550" cy="1962025"/>
              </a:xfrm>
              <a:custGeom>
                <a:avLst/>
                <a:gdLst/>
                <a:ahLst/>
                <a:cxnLst/>
                <a:rect l="l" t="t" r="r" b="b"/>
                <a:pathLst>
                  <a:path w="13182" h="78481" extrusionOk="0">
                    <a:moveTo>
                      <a:pt x="10342" y="1"/>
                    </a:moveTo>
                    <a:cubicBezTo>
                      <a:pt x="8922" y="1"/>
                      <a:pt x="7502" y="916"/>
                      <a:pt x="7502" y="2746"/>
                    </a:cubicBezTo>
                    <a:lnTo>
                      <a:pt x="7502" y="72818"/>
                    </a:lnTo>
                    <a:lnTo>
                      <a:pt x="3661" y="72818"/>
                    </a:lnTo>
                    <a:cubicBezTo>
                      <a:pt x="0" y="72818"/>
                      <a:pt x="0" y="78480"/>
                      <a:pt x="3661" y="78480"/>
                    </a:cubicBezTo>
                    <a:lnTo>
                      <a:pt x="10351" y="78480"/>
                    </a:lnTo>
                    <a:cubicBezTo>
                      <a:pt x="11901" y="78480"/>
                      <a:pt x="13164" y="77218"/>
                      <a:pt x="13182" y="75649"/>
                    </a:cubicBezTo>
                    <a:lnTo>
                      <a:pt x="13182" y="2746"/>
                    </a:lnTo>
                    <a:cubicBezTo>
                      <a:pt x="13182" y="916"/>
                      <a:pt x="11762" y="1"/>
                      <a:pt x="1034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2" name="Google Shape;3732;p78"/>
              <p:cNvSpPr/>
              <p:nvPr/>
            </p:nvSpPr>
            <p:spPr>
              <a:xfrm>
                <a:off x="4741150" y="3373175"/>
                <a:ext cx="799100" cy="2025450"/>
              </a:xfrm>
              <a:custGeom>
                <a:avLst/>
                <a:gdLst/>
                <a:ahLst/>
                <a:cxnLst/>
                <a:rect l="l" t="t" r="r" b="b"/>
                <a:pathLst>
                  <a:path w="31964" h="81018" extrusionOk="0">
                    <a:moveTo>
                      <a:pt x="3458" y="1"/>
                    </a:moveTo>
                    <a:cubicBezTo>
                      <a:pt x="1776" y="1"/>
                      <a:pt x="1" y="1398"/>
                      <a:pt x="522" y="3545"/>
                    </a:cubicBezTo>
                    <a:lnTo>
                      <a:pt x="18680" y="78955"/>
                    </a:lnTo>
                    <a:cubicBezTo>
                      <a:pt x="18984" y="80250"/>
                      <a:pt x="20216" y="81017"/>
                      <a:pt x="21472" y="81017"/>
                    </a:cubicBezTo>
                    <a:cubicBezTo>
                      <a:pt x="21702" y="81017"/>
                      <a:pt x="21934" y="80991"/>
                      <a:pt x="22160" y="80938"/>
                    </a:cubicBezTo>
                    <a:lnTo>
                      <a:pt x="28669" y="79370"/>
                    </a:lnTo>
                    <a:cubicBezTo>
                      <a:pt x="31963" y="78584"/>
                      <a:pt x="30916" y="73813"/>
                      <a:pt x="27900" y="73813"/>
                    </a:cubicBezTo>
                    <a:cubicBezTo>
                      <a:pt x="27663" y="73813"/>
                      <a:pt x="27415" y="73843"/>
                      <a:pt x="27155" y="73906"/>
                    </a:cubicBezTo>
                    <a:lnTo>
                      <a:pt x="23494" y="74771"/>
                    </a:lnTo>
                    <a:lnTo>
                      <a:pt x="5985" y="2030"/>
                    </a:lnTo>
                    <a:cubicBezTo>
                      <a:pt x="5647" y="614"/>
                      <a:pt x="4573" y="1"/>
                      <a:pt x="3458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3" name="Google Shape;3733;p78"/>
              <p:cNvSpPr/>
              <p:nvPr/>
            </p:nvSpPr>
            <p:spPr>
              <a:xfrm>
                <a:off x="4398950" y="3436950"/>
                <a:ext cx="310625" cy="1961950"/>
              </a:xfrm>
              <a:custGeom>
                <a:avLst/>
                <a:gdLst/>
                <a:ahLst/>
                <a:cxnLst/>
                <a:rect l="l" t="t" r="r" b="b"/>
                <a:pathLst>
                  <a:path w="12425" h="78478" extrusionOk="0">
                    <a:moveTo>
                      <a:pt x="10337" y="1"/>
                    </a:moveTo>
                    <a:cubicBezTo>
                      <a:pt x="8920" y="1"/>
                      <a:pt x="7502" y="912"/>
                      <a:pt x="7502" y="2743"/>
                    </a:cubicBezTo>
                    <a:lnTo>
                      <a:pt x="7502" y="72815"/>
                    </a:lnTo>
                    <a:lnTo>
                      <a:pt x="3661" y="72815"/>
                    </a:lnTo>
                    <a:cubicBezTo>
                      <a:pt x="54" y="72815"/>
                      <a:pt x="0" y="78333"/>
                      <a:pt x="3517" y="78477"/>
                    </a:cubicBezTo>
                    <a:cubicBezTo>
                      <a:pt x="2038" y="76909"/>
                      <a:pt x="2705" y="73609"/>
                      <a:pt x="5500" y="73609"/>
                    </a:cubicBezTo>
                    <a:lnTo>
                      <a:pt x="9341" y="73609"/>
                    </a:lnTo>
                    <a:lnTo>
                      <a:pt x="9341" y="3536"/>
                    </a:lnTo>
                    <a:cubicBezTo>
                      <a:pt x="9341" y="1710"/>
                      <a:pt x="10762" y="805"/>
                      <a:pt x="12183" y="805"/>
                    </a:cubicBezTo>
                    <a:cubicBezTo>
                      <a:pt x="12264" y="805"/>
                      <a:pt x="12344" y="808"/>
                      <a:pt x="12424" y="814"/>
                    </a:cubicBezTo>
                    <a:cubicBezTo>
                      <a:pt x="11883" y="272"/>
                      <a:pt x="11110" y="1"/>
                      <a:pt x="1033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4" name="Google Shape;3734;p78"/>
              <p:cNvSpPr/>
              <p:nvPr/>
            </p:nvSpPr>
            <p:spPr>
              <a:xfrm>
                <a:off x="5403325" y="5218225"/>
                <a:ext cx="68100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2724" h="970" extrusionOk="0">
                    <a:moveTo>
                      <a:pt x="1407" y="1"/>
                    </a:moveTo>
                    <a:cubicBezTo>
                      <a:pt x="1161" y="1"/>
                      <a:pt x="912" y="35"/>
                      <a:pt x="668" y="104"/>
                    </a:cubicBezTo>
                    <a:lnTo>
                      <a:pt x="1" y="266"/>
                    </a:lnTo>
                    <a:lnTo>
                      <a:pt x="163" y="969"/>
                    </a:lnTo>
                    <a:lnTo>
                      <a:pt x="2723" y="356"/>
                    </a:lnTo>
                    <a:cubicBezTo>
                      <a:pt x="2323" y="121"/>
                      <a:pt x="1870" y="1"/>
                      <a:pt x="140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5" name="Google Shape;3735;p78"/>
              <p:cNvSpPr/>
              <p:nvPr/>
            </p:nvSpPr>
            <p:spPr>
              <a:xfrm>
                <a:off x="4741625" y="3373075"/>
                <a:ext cx="580125" cy="2025550"/>
              </a:xfrm>
              <a:custGeom>
                <a:avLst/>
                <a:gdLst/>
                <a:ahLst/>
                <a:cxnLst/>
                <a:rect l="l" t="t" r="r" b="b"/>
                <a:pathLst>
                  <a:path w="23205" h="81022" extrusionOk="0">
                    <a:moveTo>
                      <a:pt x="3456" y="1"/>
                    </a:moveTo>
                    <a:cubicBezTo>
                      <a:pt x="1774" y="1"/>
                      <a:pt x="1" y="1401"/>
                      <a:pt x="521" y="3549"/>
                    </a:cubicBezTo>
                    <a:lnTo>
                      <a:pt x="18661" y="78959"/>
                    </a:lnTo>
                    <a:cubicBezTo>
                      <a:pt x="18981" y="80254"/>
                      <a:pt x="20215" y="81021"/>
                      <a:pt x="21471" y="81021"/>
                    </a:cubicBezTo>
                    <a:cubicBezTo>
                      <a:pt x="21701" y="81021"/>
                      <a:pt x="21933" y="80995"/>
                      <a:pt x="22159" y="80942"/>
                    </a:cubicBezTo>
                    <a:lnTo>
                      <a:pt x="23205" y="80690"/>
                    </a:lnTo>
                    <a:cubicBezTo>
                      <a:pt x="22502" y="80347"/>
                      <a:pt x="21997" y="79716"/>
                      <a:pt x="21798" y="78959"/>
                    </a:cubicBezTo>
                    <a:lnTo>
                      <a:pt x="3640" y="3549"/>
                    </a:lnTo>
                    <a:cubicBezTo>
                      <a:pt x="3316" y="2323"/>
                      <a:pt x="3856" y="1061"/>
                      <a:pt x="4956" y="447"/>
                    </a:cubicBezTo>
                    <a:cubicBezTo>
                      <a:pt x="4517" y="143"/>
                      <a:pt x="3991" y="1"/>
                      <a:pt x="3456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6" name="Google Shape;3736;p78"/>
              <p:cNvSpPr/>
              <p:nvPr/>
            </p:nvSpPr>
            <p:spPr>
              <a:xfrm>
                <a:off x="4343050" y="5349725"/>
                <a:ext cx="1324025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52961" h="4816" extrusionOk="0">
                    <a:moveTo>
                      <a:pt x="26489" y="1"/>
                    </a:moveTo>
                    <a:cubicBezTo>
                      <a:pt x="11847" y="1"/>
                      <a:pt x="0" y="1083"/>
                      <a:pt x="0" y="2399"/>
                    </a:cubicBezTo>
                    <a:cubicBezTo>
                      <a:pt x="0" y="3734"/>
                      <a:pt x="11847" y="4816"/>
                      <a:pt x="26489" y="4816"/>
                    </a:cubicBezTo>
                    <a:cubicBezTo>
                      <a:pt x="41113" y="4816"/>
                      <a:pt x="52960" y="3734"/>
                      <a:pt x="52960" y="2399"/>
                    </a:cubicBezTo>
                    <a:cubicBezTo>
                      <a:pt x="52960" y="1083"/>
                      <a:pt x="41113" y="1"/>
                      <a:pt x="26489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7" name="Google Shape;3737;p78"/>
              <p:cNvSpPr/>
              <p:nvPr/>
            </p:nvSpPr>
            <p:spPr>
              <a:xfrm>
                <a:off x="4364225" y="4738000"/>
                <a:ext cx="364275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14571" h="26436" extrusionOk="0">
                    <a:moveTo>
                      <a:pt x="14571" y="1"/>
                    </a:moveTo>
                    <a:cubicBezTo>
                      <a:pt x="13074" y="487"/>
                      <a:pt x="11523" y="722"/>
                      <a:pt x="9955" y="722"/>
                    </a:cubicBezTo>
                    <a:cubicBezTo>
                      <a:pt x="9594" y="722"/>
                      <a:pt x="9251" y="704"/>
                      <a:pt x="8891" y="668"/>
                    </a:cubicBezTo>
                    <a:lnTo>
                      <a:pt x="8891" y="20178"/>
                    </a:lnTo>
                    <a:lnTo>
                      <a:pt x="3824" y="20900"/>
                    </a:lnTo>
                    <a:cubicBezTo>
                      <a:pt x="1" y="21188"/>
                      <a:pt x="1389" y="26435"/>
                      <a:pt x="5050" y="26435"/>
                    </a:cubicBezTo>
                    <a:lnTo>
                      <a:pt x="11740" y="26435"/>
                    </a:lnTo>
                    <a:cubicBezTo>
                      <a:pt x="13290" y="26435"/>
                      <a:pt x="14553" y="25173"/>
                      <a:pt x="14571" y="23604"/>
                    </a:cubicBezTo>
                    <a:lnTo>
                      <a:pt x="14571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8" name="Google Shape;3738;p78"/>
              <p:cNvSpPr/>
              <p:nvPr/>
            </p:nvSpPr>
            <p:spPr>
              <a:xfrm>
                <a:off x="4249275" y="3397325"/>
                <a:ext cx="1134700" cy="696950"/>
              </a:xfrm>
              <a:custGeom>
                <a:avLst/>
                <a:gdLst/>
                <a:ahLst/>
                <a:cxnLst/>
                <a:rect l="l" t="t" r="r" b="b"/>
                <a:pathLst>
                  <a:path w="45388" h="27878" extrusionOk="0">
                    <a:moveTo>
                      <a:pt x="32548" y="0"/>
                    </a:moveTo>
                    <a:lnTo>
                      <a:pt x="8368" y="1966"/>
                    </a:lnTo>
                    <a:lnTo>
                      <a:pt x="1" y="19763"/>
                    </a:lnTo>
                    <a:lnTo>
                      <a:pt x="4400" y="21873"/>
                    </a:lnTo>
                    <a:lnTo>
                      <a:pt x="3337" y="22847"/>
                    </a:lnTo>
                    <a:cubicBezTo>
                      <a:pt x="3337" y="22847"/>
                      <a:pt x="9214" y="27878"/>
                      <a:pt x="22917" y="27878"/>
                    </a:cubicBezTo>
                    <a:cubicBezTo>
                      <a:pt x="26067" y="27878"/>
                      <a:pt x="29630" y="27612"/>
                      <a:pt x="33630" y="26958"/>
                    </a:cubicBezTo>
                    <a:lnTo>
                      <a:pt x="34117" y="25498"/>
                    </a:lnTo>
                    <a:cubicBezTo>
                      <a:pt x="34117" y="25498"/>
                      <a:pt x="34374" y="25637"/>
                      <a:pt x="34899" y="25637"/>
                    </a:cubicBezTo>
                    <a:cubicBezTo>
                      <a:pt x="35784" y="25637"/>
                      <a:pt x="37430" y="25239"/>
                      <a:pt x="39887" y="23099"/>
                    </a:cubicBezTo>
                    <a:lnTo>
                      <a:pt x="39887" y="21981"/>
                    </a:lnTo>
                    <a:cubicBezTo>
                      <a:pt x="39887" y="21981"/>
                      <a:pt x="43223" y="20358"/>
                      <a:pt x="45387" y="17924"/>
                    </a:cubicBezTo>
                    <a:lnTo>
                      <a:pt x="3254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9" name="Google Shape;3739;p78"/>
              <p:cNvSpPr/>
              <p:nvPr/>
            </p:nvSpPr>
            <p:spPr>
              <a:xfrm>
                <a:off x="5069275" y="4743400"/>
                <a:ext cx="471325" cy="659750"/>
              </a:xfrm>
              <a:custGeom>
                <a:avLst/>
                <a:gdLst/>
                <a:ahLst/>
                <a:cxnLst/>
                <a:rect l="l" t="t" r="r" b="b"/>
                <a:pathLst>
                  <a:path w="18853" h="26390" extrusionOk="0">
                    <a:moveTo>
                      <a:pt x="5807" y="1"/>
                    </a:moveTo>
                    <a:cubicBezTo>
                      <a:pt x="5465" y="109"/>
                      <a:pt x="5122" y="217"/>
                      <a:pt x="4761" y="289"/>
                    </a:cubicBezTo>
                    <a:cubicBezTo>
                      <a:pt x="3658" y="533"/>
                      <a:pt x="2528" y="658"/>
                      <a:pt x="1389" y="658"/>
                    </a:cubicBezTo>
                    <a:cubicBezTo>
                      <a:pt x="927" y="658"/>
                      <a:pt x="464" y="638"/>
                      <a:pt x="1" y="596"/>
                    </a:cubicBezTo>
                    <a:lnTo>
                      <a:pt x="1" y="596"/>
                    </a:lnTo>
                    <a:lnTo>
                      <a:pt x="5248" y="24128"/>
                    </a:lnTo>
                    <a:cubicBezTo>
                      <a:pt x="5562" y="25477"/>
                      <a:pt x="6777" y="26390"/>
                      <a:pt x="8110" y="26390"/>
                    </a:cubicBezTo>
                    <a:cubicBezTo>
                      <a:pt x="8308" y="26390"/>
                      <a:pt x="8509" y="26370"/>
                      <a:pt x="8710" y="26328"/>
                    </a:cubicBezTo>
                    <a:lnTo>
                      <a:pt x="15382" y="24849"/>
                    </a:lnTo>
                    <a:cubicBezTo>
                      <a:pt x="18848" y="24077"/>
                      <a:pt x="18853" y="18929"/>
                      <a:pt x="15490" y="18929"/>
                    </a:cubicBezTo>
                    <a:cubicBezTo>
                      <a:pt x="15318" y="18929"/>
                      <a:pt x="15138" y="18943"/>
                      <a:pt x="14949" y="18971"/>
                    </a:cubicBezTo>
                    <a:lnTo>
                      <a:pt x="10261" y="19530"/>
                    </a:lnTo>
                    <a:lnTo>
                      <a:pt x="5807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0" name="Google Shape;3740;p78"/>
              <p:cNvSpPr/>
              <p:nvPr/>
            </p:nvSpPr>
            <p:spPr>
              <a:xfrm>
                <a:off x="3888200" y="3656000"/>
                <a:ext cx="201525" cy="150400"/>
              </a:xfrm>
              <a:custGeom>
                <a:avLst/>
                <a:gdLst/>
                <a:ahLst/>
                <a:cxnLst/>
                <a:rect l="l" t="t" r="r" b="b"/>
                <a:pathLst>
                  <a:path w="8061" h="6016" extrusionOk="0">
                    <a:moveTo>
                      <a:pt x="3281" y="1"/>
                    </a:moveTo>
                    <a:cubicBezTo>
                      <a:pt x="3134" y="1"/>
                      <a:pt x="2934" y="40"/>
                      <a:pt x="2669" y="130"/>
                    </a:cubicBezTo>
                    <a:cubicBezTo>
                      <a:pt x="505" y="869"/>
                      <a:pt x="0" y="2330"/>
                      <a:pt x="1010" y="3412"/>
                    </a:cubicBezTo>
                    <a:cubicBezTo>
                      <a:pt x="1915" y="4364"/>
                      <a:pt x="4175" y="6016"/>
                      <a:pt x="5454" y="6016"/>
                    </a:cubicBezTo>
                    <a:cubicBezTo>
                      <a:pt x="5627" y="6016"/>
                      <a:pt x="5783" y="5985"/>
                      <a:pt x="5915" y="5918"/>
                    </a:cubicBezTo>
                    <a:cubicBezTo>
                      <a:pt x="5915" y="5918"/>
                      <a:pt x="8060" y="5395"/>
                      <a:pt x="8042" y="3304"/>
                    </a:cubicBezTo>
                    <a:cubicBezTo>
                      <a:pt x="8042" y="3304"/>
                      <a:pt x="7929" y="2573"/>
                      <a:pt x="7485" y="2573"/>
                    </a:cubicBezTo>
                    <a:cubicBezTo>
                      <a:pt x="7341" y="2573"/>
                      <a:pt x="7163" y="2650"/>
                      <a:pt x="6942" y="2853"/>
                    </a:cubicBezTo>
                    <a:lnTo>
                      <a:pt x="6215" y="3758"/>
                    </a:lnTo>
                    <a:lnTo>
                      <a:pt x="6215" y="3758"/>
                    </a:lnTo>
                    <a:cubicBezTo>
                      <a:pt x="6540" y="3351"/>
                      <a:pt x="7728" y="1641"/>
                      <a:pt x="5698" y="1356"/>
                    </a:cubicBezTo>
                    <a:cubicBezTo>
                      <a:pt x="5500" y="1464"/>
                      <a:pt x="5319" y="1591"/>
                      <a:pt x="5139" y="1735"/>
                    </a:cubicBezTo>
                    <a:cubicBezTo>
                      <a:pt x="5428" y="1068"/>
                      <a:pt x="5518" y="436"/>
                      <a:pt x="4688" y="418"/>
                    </a:cubicBezTo>
                    <a:cubicBezTo>
                      <a:pt x="4661" y="417"/>
                      <a:pt x="4634" y="417"/>
                      <a:pt x="4607" y="417"/>
                    </a:cubicBezTo>
                    <a:cubicBezTo>
                      <a:pt x="4204" y="417"/>
                      <a:pt x="3819" y="542"/>
                      <a:pt x="3498" y="779"/>
                    </a:cubicBezTo>
                    <a:cubicBezTo>
                      <a:pt x="3688" y="359"/>
                      <a:pt x="3725" y="1"/>
                      <a:pt x="3281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1" name="Google Shape;3741;p78"/>
              <p:cNvSpPr/>
              <p:nvPr/>
            </p:nvSpPr>
            <p:spPr>
              <a:xfrm>
                <a:off x="4249275" y="3427975"/>
                <a:ext cx="436850" cy="621225"/>
              </a:xfrm>
              <a:custGeom>
                <a:avLst/>
                <a:gdLst/>
                <a:ahLst/>
                <a:cxnLst/>
                <a:rect l="l" t="t" r="r" b="b"/>
                <a:pathLst>
                  <a:path w="17474" h="24849" extrusionOk="0">
                    <a:moveTo>
                      <a:pt x="17474" y="1"/>
                    </a:moveTo>
                    <a:lnTo>
                      <a:pt x="8368" y="740"/>
                    </a:lnTo>
                    <a:lnTo>
                      <a:pt x="1" y="18537"/>
                    </a:lnTo>
                    <a:lnTo>
                      <a:pt x="4400" y="20647"/>
                    </a:lnTo>
                    <a:lnTo>
                      <a:pt x="3337" y="21621"/>
                    </a:lnTo>
                    <a:cubicBezTo>
                      <a:pt x="3337" y="21621"/>
                      <a:pt x="5428" y="23406"/>
                      <a:pt x="10008" y="24849"/>
                    </a:cubicBezTo>
                    <a:lnTo>
                      <a:pt x="17474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2" name="Google Shape;3742;p78"/>
              <p:cNvSpPr/>
              <p:nvPr/>
            </p:nvSpPr>
            <p:spPr>
              <a:xfrm>
                <a:off x="4997600" y="3796725"/>
                <a:ext cx="115425" cy="276825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11073" extrusionOk="0">
                    <a:moveTo>
                      <a:pt x="1" y="1"/>
                    </a:moveTo>
                    <a:lnTo>
                      <a:pt x="3210" y="11072"/>
                    </a:lnTo>
                    <a:lnTo>
                      <a:pt x="3697" y="11000"/>
                    </a:lnTo>
                    <a:lnTo>
                      <a:pt x="4184" y="9540"/>
                    </a:lnTo>
                    <a:cubicBezTo>
                      <a:pt x="4328" y="9594"/>
                      <a:pt x="4473" y="9630"/>
                      <a:pt x="4617" y="964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3" name="Google Shape;3743;p78"/>
              <p:cNvSpPr/>
              <p:nvPr/>
            </p:nvSpPr>
            <p:spPr>
              <a:xfrm>
                <a:off x="5103100" y="3719200"/>
                <a:ext cx="201975" cy="255175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0207" extrusionOk="0">
                    <a:moveTo>
                      <a:pt x="397" y="0"/>
                    </a:moveTo>
                    <a:lnTo>
                      <a:pt x="397" y="0"/>
                    </a:lnTo>
                    <a:cubicBezTo>
                      <a:pt x="0" y="271"/>
                      <a:pt x="5734" y="10206"/>
                      <a:pt x="5734" y="10206"/>
                    </a:cubicBezTo>
                    <a:lnTo>
                      <a:pt x="5734" y="9106"/>
                    </a:lnTo>
                    <a:cubicBezTo>
                      <a:pt x="5734" y="9106"/>
                      <a:pt x="7790" y="7880"/>
                      <a:pt x="8079" y="7718"/>
                    </a:cubicBezTo>
                    <a:lnTo>
                      <a:pt x="397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4" name="Google Shape;3744;p78"/>
              <p:cNvSpPr/>
              <p:nvPr/>
            </p:nvSpPr>
            <p:spPr>
              <a:xfrm>
                <a:off x="4433200" y="3356750"/>
                <a:ext cx="697875" cy="201950"/>
              </a:xfrm>
              <a:custGeom>
                <a:avLst/>
                <a:gdLst/>
                <a:ahLst/>
                <a:cxnLst/>
                <a:rect l="l" t="t" r="r" b="b"/>
                <a:pathLst>
                  <a:path w="27915" h="8078" extrusionOk="0">
                    <a:moveTo>
                      <a:pt x="25426" y="0"/>
                    </a:moveTo>
                    <a:lnTo>
                      <a:pt x="1497" y="1912"/>
                    </a:lnTo>
                    <a:lnTo>
                      <a:pt x="1" y="4472"/>
                    </a:lnTo>
                    <a:cubicBezTo>
                      <a:pt x="1" y="4472"/>
                      <a:pt x="5686" y="8078"/>
                      <a:pt x="13393" y="8078"/>
                    </a:cubicBezTo>
                    <a:cubicBezTo>
                      <a:pt x="17801" y="8078"/>
                      <a:pt x="22869" y="6899"/>
                      <a:pt x="27914" y="3192"/>
                    </a:cubicBezTo>
                    <a:lnTo>
                      <a:pt x="25426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5" name="Google Shape;3745;p78"/>
              <p:cNvSpPr/>
              <p:nvPr/>
            </p:nvSpPr>
            <p:spPr>
              <a:xfrm>
                <a:off x="4545450" y="2377150"/>
                <a:ext cx="3228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2912" h="11921" extrusionOk="0">
                    <a:moveTo>
                      <a:pt x="4941" y="1"/>
                    </a:moveTo>
                    <a:lnTo>
                      <a:pt x="4941" y="5032"/>
                    </a:lnTo>
                    <a:lnTo>
                      <a:pt x="1" y="7178"/>
                    </a:lnTo>
                    <a:cubicBezTo>
                      <a:pt x="1" y="10982"/>
                      <a:pt x="2128" y="11920"/>
                      <a:pt x="6600" y="11920"/>
                    </a:cubicBezTo>
                    <a:cubicBezTo>
                      <a:pt x="11054" y="11920"/>
                      <a:pt x="12912" y="10892"/>
                      <a:pt x="12912" y="7087"/>
                    </a:cubicBezTo>
                    <a:lnTo>
                      <a:pt x="8241" y="5032"/>
                    </a:lnTo>
                    <a:lnTo>
                      <a:pt x="8241" y="1"/>
                    </a:ln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6" name="Google Shape;3746;p78"/>
              <p:cNvSpPr/>
              <p:nvPr/>
            </p:nvSpPr>
            <p:spPr>
              <a:xfrm>
                <a:off x="4461600" y="2508350"/>
                <a:ext cx="477425" cy="353000"/>
              </a:xfrm>
              <a:custGeom>
                <a:avLst/>
                <a:gdLst/>
                <a:ahLst/>
                <a:cxnLst/>
                <a:rect l="l" t="t" r="r" b="b"/>
                <a:pathLst>
                  <a:path w="19097" h="14120" extrusionOk="0">
                    <a:moveTo>
                      <a:pt x="13939" y="0"/>
                    </a:moveTo>
                    <a:lnTo>
                      <a:pt x="10694" y="1605"/>
                    </a:lnTo>
                    <a:lnTo>
                      <a:pt x="4292" y="1208"/>
                    </a:lnTo>
                    <a:lnTo>
                      <a:pt x="1" y="3192"/>
                    </a:lnTo>
                    <a:lnTo>
                      <a:pt x="9810" y="14119"/>
                    </a:lnTo>
                    <a:lnTo>
                      <a:pt x="14426" y="13091"/>
                    </a:lnTo>
                    <a:lnTo>
                      <a:pt x="19097" y="2471"/>
                    </a:lnTo>
                    <a:lnTo>
                      <a:pt x="139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7" name="Google Shape;3747;p78"/>
              <p:cNvSpPr/>
              <p:nvPr/>
            </p:nvSpPr>
            <p:spPr>
              <a:xfrm>
                <a:off x="4406600" y="2534500"/>
                <a:ext cx="727175" cy="934100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37364" extrusionOk="0">
                    <a:moveTo>
                      <a:pt x="5861" y="0"/>
                    </a:moveTo>
                    <a:lnTo>
                      <a:pt x="1" y="2398"/>
                    </a:lnTo>
                    <a:lnTo>
                      <a:pt x="1912" y="18122"/>
                    </a:lnTo>
                    <a:lnTo>
                      <a:pt x="1912" y="27156"/>
                    </a:lnTo>
                    <a:cubicBezTo>
                      <a:pt x="1912" y="27156"/>
                      <a:pt x="1732" y="30095"/>
                      <a:pt x="1065" y="32404"/>
                    </a:cubicBezTo>
                    <a:cubicBezTo>
                      <a:pt x="416" y="34730"/>
                      <a:pt x="1173" y="35740"/>
                      <a:pt x="5537" y="36767"/>
                    </a:cubicBezTo>
                    <a:cubicBezTo>
                      <a:pt x="7018" y="37121"/>
                      <a:pt x="9429" y="37363"/>
                      <a:pt x="12142" y="37363"/>
                    </a:cubicBezTo>
                    <a:cubicBezTo>
                      <a:pt x="17453" y="37363"/>
                      <a:pt x="23920" y="36434"/>
                      <a:pt x="26832" y="33594"/>
                    </a:cubicBezTo>
                    <a:cubicBezTo>
                      <a:pt x="26832" y="33594"/>
                      <a:pt x="29086" y="31628"/>
                      <a:pt x="28095" y="29555"/>
                    </a:cubicBezTo>
                    <a:cubicBezTo>
                      <a:pt x="27103" y="27499"/>
                      <a:pt x="24705" y="16770"/>
                      <a:pt x="24633" y="15508"/>
                    </a:cubicBezTo>
                    <a:cubicBezTo>
                      <a:pt x="24542" y="14227"/>
                      <a:pt x="24759" y="1443"/>
                      <a:pt x="24759" y="1443"/>
                    </a:cubicBezTo>
                    <a:lnTo>
                      <a:pt x="17582" y="0"/>
                    </a:lnTo>
                    <a:cubicBezTo>
                      <a:pt x="17582" y="0"/>
                      <a:pt x="16590" y="4562"/>
                      <a:pt x="11397" y="4923"/>
                    </a:cubicBezTo>
                    <a:cubicBezTo>
                      <a:pt x="11261" y="4933"/>
                      <a:pt x="11128" y="4937"/>
                      <a:pt x="10998" y="4937"/>
                    </a:cubicBezTo>
                    <a:cubicBezTo>
                      <a:pt x="6794" y="4937"/>
                      <a:pt x="5861" y="0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8" name="Google Shape;3748;p78"/>
              <p:cNvSpPr/>
              <p:nvPr/>
            </p:nvSpPr>
            <p:spPr>
              <a:xfrm>
                <a:off x="4407050" y="2534500"/>
                <a:ext cx="700575" cy="934250"/>
              </a:xfrm>
              <a:custGeom>
                <a:avLst/>
                <a:gdLst/>
                <a:ahLst/>
                <a:cxnLst/>
                <a:rect l="l" t="t" r="r" b="b"/>
                <a:pathLst>
                  <a:path w="28023" h="37370" extrusionOk="0">
                    <a:moveTo>
                      <a:pt x="5861" y="0"/>
                    </a:moveTo>
                    <a:lnTo>
                      <a:pt x="1" y="2380"/>
                    </a:lnTo>
                    <a:lnTo>
                      <a:pt x="1894" y="18122"/>
                    </a:lnTo>
                    <a:lnTo>
                      <a:pt x="1894" y="27174"/>
                    </a:lnTo>
                    <a:cubicBezTo>
                      <a:pt x="1894" y="27174"/>
                      <a:pt x="1714" y="30095"/>
                      <a:pt x="1047" y="32404"/>
                    </a:cubicBezTo>
                    <a:cubicBezTo>
                      <a:pt x="398" y="34730"/>
                      <a:pt x="1155" y="35758"/>
                      <a:pt x="5519" y="36785"/>
                    </a:cubicBezTo>
                    <a:cubicBezTo>
                      <a:pt x="6994" y="37131"/>
                      <a:pt x="9391" y="37369"/>
                      <a:pt x="12090" y="37369"/>
                    </a:cubicBezTo>
                    <a:cubicBezTo>
                      <a:pt x="17407" y="37369"/>
                      <a:pt x="23896" y="36446"/>
                      <a:pt x="26814" y="33612"/>
                    </a:cubicBezTo>
                    <a:cubicBezTo>
                      <a:pt x="27301" y="33143"/>
                      <a:pt x="27716" y="32584"/>
                      <a:pt x="28023" y="31953"/>
                    </a:cubicBezTo>
                    <a:lnTo>
                      <a:pt x="28023" y="31953"/>
                    </a:lnTo>
                    <a:cubicBezTo>
                      <a:pt x="27669" y="31972"/>
                      <a:pt x="27314" y="31981"/>
                      <a:pt x="26957" y="31981"/>
                    </a:cubicBezTo>
                    <a:cubicBezTo>
                      <a:pt x="21865" y="31981"/>
                      <a:pt x="16478" y="30056"/>
                      <a:pt x="13327" y="26146"/>
                    </a:cubicBezTo>
                    <a:cubicBezTo>
                      <a:pt x="10532" y="22684"/>
                      <a:pt x="9125" y="20484"/>
                      <a:pt x="7989" y="16103"/>
                    </a:cubicBezTo>
                    <a:cubicBezTo>
                      <a:pt x="7412" y="13957"/>
                      <a:pt x="7322" y="11162"/>
                      <a:pt x="7196" y="9214"/>
                    </a:cubicBezTo>
                    <a:cubicBezTo>
                      <a:pt x="7087" y="7718"/>
                      <a:pt x="7160" y="6221"/>
                      <a:pt x="7196" y="4724"/>
                    </a:cubicBezTo>
                    <a:cubicBezTo>
                      <a:pt x="7196" y="4183"/>
                      <a:pt x="7232" y="3643"/>
                      <a:pt x="7286" y="3102"/>
                    </a:cubicBezTo>
                    <a:cubicBezTo>
                      <a:pt x="6601" y="2182"/>
                      <a:pt x="6114" y="1136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9" name="Google Shape;3749;p78"/>
              <p:cNvSpPr/>
              <p:nvPr/>
            </p:nvSpPr>
            <p:spPr>
              <a:xfrm>
                <a:off x="4554925" y="2465525"/>
                <a:ext cx="160500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20" h="8386" extrusionOk="0">
                    <a:moveTo>
                      <a:pt x="3210" y="0"/>
                    </a:moveTo>
                    <a:lnTo>
                      <a:pt x="0" y="2921"/>
                    </a:lnTo>
                    <a:lnTo>
                      <a:pt x="1515" y="8385"/>
                    </a:lnTo>
                    <a:lnTo>
                      <a:pt x="6420" y="3390"/>
                    </a:lnTo>
                    <a:lnTo>
                      <a:pt x="3481" y="325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0" name="Google Shape;3750;p78"/>
              <p:cNvSpPr/>
              <p:nvPr/>
            </p:nvSpPr>
            <p:spPr>
              <a:xfrm>
                <a:off x="4715400" y="2465525"/>
                <a:ext cx="160075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8386" extrusionOk="0">
                    <a:moveTo>
                      <a:pt x="3210" y="0"/>
                    </a:moveTo>
                    <a:lnTo>
                      <a:pt x="2922" y="325"/>
                    </a:lnTo>
                    <a:lnTo>
                      <a:pt x="1" y="3390"/>
                    </a:lnTo>
                    <a:lnTo>
                      <a:pt x="4905" y="8385"/>
                    </a:lnTo>
                    <a:lnTo>
                      <a:pt x="6402" y="2921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1" name="Google Shape;3751;p78"/>
              <p:cNvSpPr/>
              <p:nvPr/>
            </p:nvSpPr>
            <p:spPr>
              <a:xfrm>
                <a:off x="4352525" y="2552525"/>
                <a:ext cx="225875" cy="699250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27970" extrusionOk="0">
                    <a:moveTo>
                      <a:pt x="6419" y="0"/>
                    </a:moveTo>
                    <a:cubicBezTo>
                      <a:pt x="6419" y="0"/>
                      <a:pt x="289" y="1731"/>
                      <a:pt x="343" y="1966"/>
                    </a:cubicBezTo>
                    <a:cubicBezTo>
                      <a:pt x="4616" y="25732"/>
                      <a:pt x="0" y="27788"/>
                      <a:pt x="3174" y="27950"/>
                    </a:cubicBezTo>
                    <a:cubicBezTo>
                      <a:pt x="3469" y="27963"/>
                      <a:pt x="3738" y="27969"/>
                      <a:pt x="3985" y="27969"/>
                    </a:cubicBezTo>
                    <a:cubicBezTo>
                      <a:pt x="6386" y="27969"/>
                      <a:pt x="6564" y="27391"/>
                      <a:pt x="6564" y="27391"/>
                    </a:cubicBezTo>
                    <a:cubicBezTo>
                      <a:pt x="9034" y="20827"/>
                      <a:pt x="6419" y="0"/>
                      <a:pt x="641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2" name="Google Shape;3752;p78"/>
              <p:cNvSpPr/>
              <p:nvPr/>
            </p:nvSpPr>
            <p:spPr>
              <a:xfrm>
                <a:off x="4968300" y="2543925"/>
                <a:ext cx="374200" cy="634650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86" extrusionOk="0">
                    <a:moveTo>
                      <a:pt x="2167" y="0"/>
                    </a:moveTo>
                    <a:cubicBezTo>
                      <a:pt x="680" y="0"/>
                      <a:pt x="289" y="1120"/>
                      <a:pt x="289" y="1120"/>
                    </a:cubicBezTo>
                    <a:cubicBezTo>
                      <a:pt x="289" y="1120"/>
                      <a:pt x="1" y="11109"/>
                      <a:pt x="2165" y="17475"/>
                    </a:cubicBezTo>
                    <a:cubicBezTo>
                      <a:pt x="4090" y="23089"/>
                      <a:pt x="6580" y="25385"/>
                      <a:pt x="8915" y="25385"/>
                    </a:cubicBezTo>
                    <a:cubicBezTo>
                      <a:pt x="9991" y="25385"/>
                      <a:pt x="11035" y="24897"/>
                      <a:pt x="11974" y="24020"/>
                    </a:cubicBezTo>
                    <a:cubicBezTo>
                      <a:pt x="14967" y="21261"/>
                      <a:pt x="8350" y="2689"/>
                      <a:pt x="4707" y="777"/>
                    </a:cubicBezTo>
                    <a:cubicBezTo>
                      <a:pt x="3627" y="202"/>
                      <a:pt x="2798" y="0"/>
                      <a:pt x="2167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3" name="Google Shape;3753;p78"/>
              <p:cNvSpPr/>
              <p:nvPr/>
            </p:nvSpPr>
            <p:spPr>
              <a:xfrm>
                <a:off x="4985875" y="2802725"/>
                <a:ext cx="301625" cy="375850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5034" extrusionOk="0">
                    <a:moveTo>
                      <a:pt x="1" y="0"/>
                    </a:moveTo>
                    <a:cubicBezTo>
                      <a:pt x="289" y="2434"/>
                      <a:pt x="740" y="4977"/>
                      <a:pt x="1462" y="7123"/>
                    </a:cubicBezTo>
                    <a:cubicBezTo>
                      <a:pt x="3387" y="12737"/>
                      <a:pt x="5877" y="15033"/>
                      <a:pt x="8212" y="15033"/>
                    </a:cubicBezTo>
                    <a:cubicBezTo>
                      <a:pt x="9288" y="15033"/>
                      <a:pt x="10332" y="14545"/>
                      <a:pt x="11271" y="13668"/>
                    </a:cubicBezTo>
                    <a:cubicBezTo>
                      <a:pt x="11848" y="13145"/>
                      <a:pt x="12064" y="12027"/>
                      <a:pt x="12010" y="10567"/>
                    </a:cubicBezTo>
                    <a:cubicBezTo>
                      <a:pt x="6655" y="9124"/>
                      <a:pt x="2273" y="5031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4" name="Google Shape;3754;p78"/>
              <p:cNvSpPr/>
              <p:nvPr/>
            </p:nvSpPr>
            <p:spPr>
              <a:xfrm>
                <a:off x="4893925" y="2525475"/>
                <a:ext cx="259225" cy="686050"/>
              </a:xfrm>
              <a:custGeom>
                <a:avLst/>
                <a:gdLst/>
                <a:ahLst/>
                <a:cxnLst/>
                <a:rect l="l" t="t" r="r" b="b"/>
                <a:pathLst>
                  <a:path w="10369" h="27442" extrusionOk="0">
                    <a:moveTo>
                      <a:pt x="0" y="0"/>
                    </a:moveTo>
                    <a:cubicBezTo>
                      <a:pt x="0" y="1"/>
                      <a:pt x="451" y="20990"/>
                      <a:pt x="3823" y="27121"/>
                    </a:cubicBezTo>
                    <a:cubicBezTo>
                      <a:pt x="3823" y="27121"/>
                      <a:pt x="3975" y="27442"/>
                      <a:pt x="5073" y="27442"/>
                    </a:cubicBezTo>
                    <a:cubicBezTo>
                      <a:pt x="5578" y="27442"/>
                      <a:pt x="6284" y="27374"/>
                      <a:pt x="7267" y="27175"/>
                    </a:cubicBezTo>
                    <a:cubicBezTo>
                      <a:pt x="10369" y="26544"/>
                      <a:pt x="5536" y="25191"/>
                      <a:pt x="6312" y="1064"/>
                    </a:cubicBezTo>
                    <a:cubicBezTo>
                      <a:pt x="6312" y="81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5" name="Google Shape;3755;p78"/>
              <p:cNvSpPr/>
              <p:nvPr/>
            </p:nvSpPr>
            <p:spPr>
              <a:xfrm>
                <a:off x="4907900" y="2698925"/>
                <a:ext cx="197025" cy="198050"/>
              </a:xfrm>
              <a:custGeom>
                <a:avLst/>
                <a:gdLst/>
                <a:ahLst/>
                <a:cxnLst/>
                <a:rect l="l" t="t" r="r" b="b"/>
                <a:pathLst>
                  <a:path w="7881" h="7922" extrusionOk="0">
                    <a:moveTo>
                      <a:pt x="4064" y="0"/>
                    </a:moveTo>
                    <a:cubicBezTo>
                      <a:pt x="3255" y="0"/>
                      <a:pt x="2444" y="212"/>
                      <a:pt x="1713" y="636"/>
                    </a:cubicBezTo>
                    <a:cubicBezTo>
                      <a:pt x="1713" y="636"/>
                      <a:pt x="397" y="1646"/>
                      <a:pt x="2038" y="1844"/>
                    </a:cubicBezTo>
                    <a:lnTo>
                      <a:pt x="3679" y="1844"/>
                    </a:lnTo>
                    <a:cubicBezTo>
                      <a:pt x="2994" y="1844"/>
                      <a:pt x="0" y="1970"/>
                      <a:pt x="1209" y="3864"/>
                    </a:cubicBezTo>
                    <a:cubicBezTo>
                      <a:pt x="1497" y="3954"/>
                      <a:pt x="1786" y="4026"/>
                      <a:pt x="2074" y="4098"/>
                    </a:cubicBezTo>
                    <a:cubicBezTo>
                      <a:pt x="1082" y="4278"/>
                      <a:pt x="271" y="4657"/>
                      <a:pt x="866" y="5324"/>
                    </a:cubicBezTo>
                    <a:cubicBezTo>
                      <a:pt x="1209" y="5721"/>
                      <a:pt x="1677" y="5991"/>
                      <a:pt x="2200" y="6082"/>
                    </a:cubicBezTo>
                    <a:cubicBezTo>
                      <a:pt x="1335" y="6244"/>
                      <a:pt x="812" y="6568"/>
                      <a:pt x="2038" y="7200"/>
                    </a:cubicBezTo>
                    <a:cubicBezTo>
                      <a:pt x="2991" y="7697"/>
                      <a:pt x="3889" y="7922"/>
                      <a:pt x="4662" y="7922"/>
                    </a:cubicBezTo>
                    <a:cubicBezTo>
                      <a:pt x="5907" y="7922"/>
                      <a:pt x="6830" y="7338"/>
                      <a:pt x="7141" y="6370"/>
                    </a:cubicBezTo>
                    <a:cubicBezTo>
                      <a:pt x="7646" y="4801"/>
                      <a:pt x="7880" y="1177"/>
                      <a:pt x="6402" y="636"/>
                    </a:cubicBezTo>
                    <a:cubicBezTo>
                      <a:pt x="5681" y="212"/>
                      <a:pt x="4874" y="0"/>
                      <a:pt x="4064" y="0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6" name="Google Shape;3756;p78"/>
              <p:cNvSpPr/>
              <p:nvPr/>
            </p:nvSpPr>
            <p:spPr>
              <a:xfrm>
                <a:off x="3936875" y="2600350"/>
                <a:ext cx="506725" cy="1119100"/>
              </a:xfrm>
              <a:custGeom>
                <a:avLst/>
                <a:gdLst/>
                <a:ahLst/>
                <a:cxnLst/>
                <a:rect l="l" t="t" r="r" b="b"/>
                <a:pathLst>
                  <a:path w="20269" h="44764" extrusionOk="0">
                    <a:moveTo>
                      <a:pt x="17383" y="0"/>
                    </a:moveTo>
                    <a:cubicBezTo>
                      <a:pt x="16824" y="0"/>
                      <a:pt x="15578" y="330"/>
                      <a:pt x="14733" y="3028"/>
                    </a:cubicBezTo>
                    <a:cubicBezTo>
                      <a:pt x="13615" y="6580"/>
                      <a:pt x="9503" y="31284"/>
                      <a:pt x="3968" y="36514"/>
                    </a:cubicBezTo>
                    <a:cubicBezTo>
                      <a:pt x="3968" y="36514"/>
                      <a:pt x="1" y="39994"/>
                      <a:pt x="3968" y="42681"/>
                    </a:cubicBezTo>
                    <a:cubicBezTo>
                      <a:pt x="5968" y="44050"/>
                      <a:pt x="7362" y="44764"/>
                      <a:pt x="8560" y="44764"/>
                    </a:cubicBezTo>
                    <a:cubicBezTo>
                      <a:pt x="9728" y="44764"/>
                      <a:pt x="10709" y="44087"/>
                      <a:pt x="11884" y="42681"/>
                    </a:cubicBezTo>
                    <a:cubicBezTo>
                      <a:pt x="14264" y="39831"/>
                      <a:pt x="20268" y="21781"/>
                      <a:pt x="19277" y="12874"/>
                    </a:cubicBezTo>
                    <a:cubicBezTo>
                      <a:pt x="18303" y="3966"/>
                      <a:pt x="17672" y="35"/>
                      <a:pt x="17672" y="35"/>
                    </a:cubicBezTo>
                    <a:cubicBezTo>
                      <a:pt x="17672" y="35"/>
                      <a:pt x="17563" y="0"/>
                      <a:pt x="17383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7" name="Google Shape;3757;p78"/>
              <p:cNvSpPr/>
              <p:nvPr/>
            </p:nvSpPr>
            <p:spPr>
              <a:xfrm>
                <a:off x="3999975" y="3290025"/>
                <a:ext cx="374650" cy="429700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17188" extrusionOk="0">
                    <a:moveTo>
                      <a:pt x="14986" y="1"/>
                    </a:moveTo>
                    <a:lnTo>
                      <a:pt x="14986" y="1"/>
                    </a:lnTo>
                    <a:cubicBezTo>
                      <a:pt x="14697" y="578"/>
                      <a:pt x="14409" y="1137"/>
                      <a:pt x="14084" y="1678"/>
                    </a:cubicBezTo>
                    <a:cubicBezTo>
                      <a:pt x="13435" y="3301"/>
                      <a:pt x="12551" y="4815"/>
                      <a:pt x="11469" y="6186"/>
                    </a:cubicBezTo>
                    <a:cubicBezTo>
                      <a:pt x="8674" y="9954"/>
                      <a:pt x="4599" y="12587"/>
                      <a:pt x="1" y="13597"/>
                    </a:cubicBezTo>
                    <a:cubicBezTo>
                      <a:pt x="344" y="14210"/>
                      <a:pt x="848" y="14733"/>
                      <a:pt x="1444" y="15112"/>
                    </a:cubicBezTo>
                    <a:cubicBezTo>
                      <a:pt x="3456" y="16475"/>
                      <a:pt x="4851" y="17188"/>
                      <a:pt x="6049" y="17188"/>
                    </a:cubicBezTo>
                    <a:cubicBezTo>
                      <a:pt x="7211" y="17188"/>
                      <a:pt x="8187" y="16515"/>
                      <a:pt x="9360" y="15112"/>
                    </a:cubicBezTo>
                    <a:cubicBezTo>
                      <a:pt x="10712" y="13489"/>
                      <a:pt x="13236" y="6961"/>
                      <a:pt x="14986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8" name="Google Shape;3758;p78"/>
              <p:cNvSpPr/>
              <p:nvPr/>
            </p:nvSpPr>
            <p:spPr>
              <a:xfrm>
                <a:off x="4219975" y="2299500"/>
                <a:ext cx="226775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7795" extrusionOk="0">
                    <a:moveTo>
                      <a:pt x="5554" y="1"/>
                    </a:moveTo>
                    <a:cubicBezTo>
                      <a:pt x="4251" y="1"/>
                      <a:pt x="732" y="459"/>
                      <a:pt x="1425" y="5505"/>
                    </a:cubicBezTo>
                    <a:lnTo>
                      <a:pt x="2814" y="4153"/>
                    </a:lnTo>
                    <a:lnTo>
                      <a:pt x="2814" y="4153"/>
                    </a:lnTo>
                    <a:cubicBezTo>
                      <a:pt x="2813" y="4153"/>
                      <a:pt x="1833" y="7228"/>
                      <a:pt x="168" y="7228"/>
                    </a:cubicBezTo>
                    <a:cubicBezTo>
                      <a:pt x="113" y="7228"/>
                      <a:pt x="57" y="7225"/>
                      <a:pt x="1" y="7218"/>
                    </a:cubicBezTo>
                    <a:lnTo>
                      <a:pt x="1" y="7218"/>
                    </a:lnTo>
                    <a:cubicBezTo>
                      <a:pt x="1" y="7218"/>
                      <a:pt x="1128" y="7794"/>
                      <a:pt x="2654" y="7794"/>
                    </a:cubicBezTo>
                    <a:cubicBezTo>
                      <a:pt x="4034" y="7794"/>
                      <a:pt x="5741" y="7322"/>
                      <a:pt x="7231" y="5523"/>
                    </a:cubicBezTo>
                    <a:cubicBezTo>
                      <a:pt x="9071" y="3287"/>
                      <a:pt x="8548" y="853"/>
                      <a:pt x="6023" y="23"/>
                    </a:cubicBezTo>
                    <a:cubicBezTo>
                      <a:pt x="6023" y="23"/>
                      <a:pt x="5843" y="1"/>
                      <a:pt x="555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9" name="Google Shape;3759;p78"/>
              <p:cNvSpPr/>
              <p:nvPr/>
            </p:nvSpPr>
            <p:spPr>
              <a:xfrm>
                <a:off x="4955225" y="2280450"/>
                <a:ext cx="228125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9125" h="7747" extrusionOk="0">
                    <a:moveTo>
                      <a:pt x="3539" y="0"/>
                    </a:moveTo>
                    <a:cubicBezTo>
                      <a:pt x="3216" y="0"/>
                      <a:pt x="3012" y="28"/>
                      <a:pt x="3012" y="28"/>
                    </a:cubicBezTo>
                    <a:cubicBezTo>
                      <a:pt x="488" y="912"/>
                      <a:pt x="1" y="3346"/>
                      <a:pt x="1876" y="5546"/>
                    </a:cubicBezTo>
                    <a:cubicBezTo>
                      <a:pt x="3352" y="7282"/>
                      <a:pt x="5024" y="7746"/>
                      <a:pt x="6389" y="7746"/>
                    </a:cubicBezTo>
                    <a:cubicBezTo>
                      <a:pt x="7959" y="7746"/>
                      <a:pt x="9125" y="7133"/>
                      <a:pt x="9125" y="7133"/>
                    </a:cubicBezTo>
                    <a:lnTo>
                      <a:pt x="9125" y="7133"/>
                    </a:lnTo>
                    <a:cubicBezTo>
                      <a:pt x="9060" y="7142"/>
                      <a:pt x="8996" y="7147"/>
                      <a:pt x="8933" y="7147"/>
                    </a:cubicBezTo>
                    <a:cubicBezTo>
                      <a:pt x="7295" y="7147"/>
                      <a:pt x="6258" y="4104"/>
                      <a:pt x="6258" y="4103"/>
                    </a:cubicBezTo>
                    <a:lnTo>
                      <a:pt x="6258" y="4103"/>
                    </a:lnTo>
                    <a:lnTo>
                      <a:pt x="7682" y="5438"/>
                    </a:lnTo>
                    <a:cubicBezTo>
                      <a:pt x="8293" y="481"/>
                      <a:pt x="4884" y="0"/>
                      <a:pt x="353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0" name="Google Shape;3760;p78"/>
              <p:cNvSpPr/>
              <p:nvPr/>
            </p:nvSpPr>
            <p:spPr>
              <a:xfrm>
                <a:off x="4366950" y="2260375"/>
                <a:ext cx="104150" cy="92500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3700" extrusionOk="0">
                    <a:moveTo>
                      <a:pt x="2057" y="0"/>
                    </a:moveTo>
                    <a:cubicBezTo>
                      <a:pt x="1092" y="0"/>
                      <a:pt x="259" y="651"/>
                      <a:pt x="144" y="1570"/>
                    </a:cubicBezTo>
                    <a:cubicBezTo>
                      <a:pt x="0" y="2580"/>
                      <a:pt x="757" y="3518"/>
                      <a:pt x="1821" y="3680"/>
                    </a:cubicBezTo>
                    <a:cubicBezTo>
                      <a:pt x="1918" y="3693"/>
                      <a:pt x="2014" y="3699"/>
                      <a:pt x="2109" y="3699"/>
                    </a:cubicBezTo>
                    <a:cubicBezTo>
                      <a:pt x="3074" y="3699"/>
                      <a:pt x="3906" y="3049"/>
                      <a:pt x="4021" y="2129"/>
                    </a:cubicBezTo>
                    <a:cubicBezTo>
                      <a:pt x="4165" y="1120"/>
                      <a:pt x="3408" y="182"/>
                      <a:pt x="2344" y="20"/>
                    </a:cubicBezTo>
                    <a:cubicBezTo>
                      <a:pt x="2247" y="7"/>
                      <a:pt x="2151" y="0"/>
                      <a:pt x="20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1" name="Google Shape;3761;p78"/>
              <p:cNvSpPr/>
              <p:nvPr/>
            </p:nvSpPr>
            <p:spPr>
              <a:xfrm>
                <a:off x="4938550" y="2256200"/>
                <a:ext cx="105075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3691" extrusionOk="0">
                    <a:moveTo>
                      <a:pt x="2146" y="0"/>
                    </a:moveTo>
                    <a:cubicBezTo>
                      <a:pt x="2039" y="0"/>
                      <a:pt x="1931" y="8"/>
                      <a:pt x="1822" y="24"/>
                    </a:cubicBezTo>
                    <a:cubicBezTo>
                      <a:pt x="758" y="187"/>
                      <a:pt x="1" y="1142"/>
                      <a:pt x="163" y="2152"/>
                    </a:cubicBezTo>
                    <a:cubicBezTo>
                      <a:pt x="309" y="3046"/>
                      <a:pt x="1129" y="3691"/>
                      <a:pt x="2081" y="3691"/>
                    </a:cubicBezTo>
                    <a:cubicBezTo>
                      <a:pt x="2186" y="3691"/>
                      <a:pt x="2292" y="3683"/>
                      <a:pt x="2399" y="3667"/>
                    </a:cubicBezTo>
                    <a:cubicBezTo>
                      <a:pt x="3463" y="3486"/>
                      <a:pt x="4202" y="2549"/>
                      <a:pt x="4058" y="1539"/>
                    </a:cubicBezTo>
                    <a:cubicBezTo>
                      <a:pt x="3912" y="631"/>
                      <a:pt x="3095" y="0"/>
                      <a:pt x="21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2" name="Google Shape;3762;p78"/>
              <p:cNvSpPr/>
              <p:nvPr/>
            </p:nvSpPr>
            <p:spPr>
              <a:xfrm>
                <a:off x="4257400" y="1684275"/>
                <a:ext cx="883575" cy="750600"/>
              </a:xfrm>
              <a:custGeom>
                <a:avLst/>
                <a:gdLst/>
                <a:ahLst/>
                <a:cxnLst/>
                <a:rect l="l" t="t" r="r" b="b"/>
                <a:pathLst>
                  <a:path w="35343" h="30024" extrusionOk="0">
                    <a:moveTo>
                      <a:pt x="17672" y="1"/>
                    </a:moveTo>
                    <a:cubicBezTo>
                      <a:pt x="9810" y="1"/>
                      <a:pt x="3246" y="6041"/>
                      <a:pt x="2615" y="13885"/>
                    </a:cubicBezTo>
                    <a:lnTo>
                      <a:pt x="2579" y="13885"/>
                    </a:lnTo>
                    <a:cubicBezTo>
                      <a:pt x="2557" y="13885"/>
                      <a:pt x="2535" y="13884"/>
                      <a:pt x="2513" y="13884"/>
                    </a:cubicBezTo>
                    <a:cubicBezTo>
                      <a:pt x="1136" y="13884"/>
                      <a:pt x="0" y="14989"/>
                      <a:pt x="0" y="16374"/>
                    </a:cubicBezTo>
                    <a:cubicBezTo>
                      <a:pt x="0" y="17758"/>
                      <a:pt x="1136" y="18881"/>
                      <a:pt x="2514" y="18881"/>
                    </a:cubicBezTo>
                    <a:cubicBezTo>
                      <a:pt x="2535" y="18881"/>
                      <a:pt x="2557" y="18881"/>
                      <a:pt x="2579" y="18880"/>
                    </a:cubicBezTo>
                    <a:cubicBezTo>
                      <a:pt x="2741" y="18880"/>
                      <a:pt x="2921" y="18862"/>
                      <a:pt x="3084" y="18826"/>
                    </a:cubicBezTo>
                    <a:cubicBezTo>
                      <a:pt x="4851" y="25426"/>
                      <a:pt x="10837" y="30024"/>
                      <a:pt x="17672" y="30024"/>
                    </a:cubicBezTo>
                    <a:cubicBezTo>
                      <a:pt x="24506" y="30024"/>
                      <a:pt x="30492" y="25426"/>
                      <a:pt x="32259" y="18826"/>
                    </a:cubicBezTo>
                    <a:cubicBezTo>
                      <a:pt x="32422" y="18862"/>
                      <a:pt x="32602" y="18880"/>
                      <a:pt x="32764" y="18880"/>
                    </a:cubicBezTo>
                    <a:cubicBezTo>
                      <a:pt x="32786" y="18881"/>
                      <a:pt x="32808" y="18881"/>
                      <a:pt x="32830" y="18881"/>
                    </a:cubicBezTo>
                    <a:cubicBezTo>
                      <a:pt x="34207" y="18881"/>
                      <a:pt x="35343" y="17758"/>
                      <a:pt x="35343" y="16374"/>
                    </a:cubicBezTo>
                    <a:cubicBezTo>
                      <a:pt x="35343" y="14989"/>
                      <a:pt x="34207" y="13884"/>
                      <a:pt x="32831" y="13884"/>
                    </a:cubicBezTo>
                    <a:cubicBezTo>
                      <a:pt x="32809" y="13884"/>
                      <a:pt x="32787" y="13885"/>
                      <a:pt x="32764" y="13885"/>
                    </a:cubicBezTo>
                    <a:lnTo>
                      <a:pt x="32728" y="13885"/>
                    </a:lnTo>
                    <a:cubicBezTo>
                      <a:pt x="32097" y="6041"/>
                      <a:pt x="25552" y="1"/>
                      <a:pt x="1767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3" name="Google Shape;3763;p78"/>
              <p:cNvSpPr/>
              <p:nvPr/>
            </p:nvSpPr>
            <p:spPr>
              <a:xfrm>
                <a:off x="4188875" y="1554575"/>
                <a:ext cx="520700" cy="56762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2705" extrusionOk="0">
                    <a:moveTo>
                      <a:pt x="15623" y="0"/>
                    </a:moveTo>
                    <a:cubicBezTo>
                      <a:pt x="11317" y="0"/>
                      <a:pt x="5928" y="1888"/>
                      <a:pt x="2795" y="9192"/>
                    </a:cubicBezTo>
                    <a:cubicBezTo>
                      <a:pt x="0" y="15683"/>
                      <a:pt x="3625" y="19885"/>
                      <a:pt x="3625" y="19885"/>
                    </a:cubicBezTo>
                    <a:cubicBezTo>
                      <a:pt x="4072" y="19227"/>
                      <a:pt x="4809" y="19124"/>
                      <a:pt x="5225" y="19124"/>
                    </a:cubicBezTo>
                    <a:cubicBezTo>
                      <a:pt x="5414" y="19124"/>
                      <a:pt x="5536" y="19145"/>
                      <a:pt x="5536" y="19145"/>
                    </a:cubicBezTo>
                    <a:cubicBezTo>
                      <a:pt x="5536" y="19145"/>
                      <a:pt x="6282" y="22704"/>
                      <a:pt x="6661" y="22704"/>
                    </a:cubicBezTo>
                    <a:cubicBezTo>
                      <a:pt x="6707" y="22704"/>
                      <a:pt x="6747" y="22652"/>
                      <a:pt x="6780" y="22535"/>
                    </a:cubicBezTo>
                    <a:cubicBezTo>
                      <a:pt x="7105" y="21436"/>
                      <a:pt x="7718" y="19542"/>
                      <a:pt x="7718" y="19542"/>
                    </a:cubicBezTo>
                    <a:cubicBezTo>
                      <a:pt x="8962" y="16657"/>
                      <a:pt x="18141" y="10580"/>
                      <a:pt x="19493" y="9084"/>
                    </a:cubicBezTo>
                    <a:cubicBezTo>
                      <a:pt x="20827" y="7605"/>
                      <a:pt x="20557" y="5279"/>
                      <a:pt x="20304" y="2917"/>
                    </a:cubicBezTo>
                    <a:cubicBezTo>
                      <a:pt x="20005" y="66"/>
                      <a:pt x="16752" y="32"/>
                      <a:pt x="16596" y="32"/>
                    </a:cubicBezTo>
                    <a:cubicBezTo>
                      <a:pt x="16592" y="32"/>
                      <a:pt x="16590" y="32"/>
                      <a:pt x="16590" y="32"/>
                    </a:cubicBezTo>
                    <a:cubicBezTo>
                      <a:pt x="16275" y="11"/>
                      <a:pt x="15952" y="0"/>
                      <a:pt x="15623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4" name="Google Shape;3764;p78"/>
              <p:cNvSpPr/>
              <p:nvPr/>
            </p:nvSpPr>
            <p:spPr>
              <a:xfrm>
                <a:off x="4189325" y="1556700"/>
                <a:ext cx="351650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22620" extrusionOk="0">
                    <a:moveTo>
                      <a:pt x="14065" y="1"/>
                    </a:moveTo>
                    <a:lnTo>
                      <a:pt x="14065" y="1"/>
                    </a:lnTo>
                    <a:cubicBezTo>
                      <a:pt x="10080" y="415"/>
                      <a:pt x="5536" y="2651"/>
                      <a:pt x="2759" y="9107"/>
                    </a:cubicBezTo>
                    <a:cubicBezTo>
                      <a:pt x="0" y="15562"/>
                      <a:pt x="3607" y="19782"/>
                      <a:pt x="3607" y="19782"/>
                    </a:cubicBezTo>
                    <a:cubicBezTo>
                      <a:pt x="4063" y="19140"/>
                      <a:pt x="4798" y="19039"/>
                      <a:pt x="5217" y="19039"/>
                    </a:cubicBezTo>
                    <a:cubicBezTo>
                      <a:pt x="5410" y="19039"/>
                      <a:pt x="5536" y="19060"/>
                      <a:pt x="5536" y="19060"/>
                    </a:cubicBezTo>
                    <a:cubicBezTo>
                      <a:pt x="5536" y="19060"/>
                      <a:pt x="6282" y="22619"/>
                      <a:pt x="6661" y="22619"/>
                    </a:cubicBezTo>
                    <a:cubicBezTo>
                      <a:pt x="6707" y="22619"/>
                      <a:pt x="6747" y="22567"/>
                      <a:pt x="6780" y="22450"/>
                    </a:cubicBezTo>
                    <a:cubicBezTo>
                      <a:pt x="7087" y="21351"/>
                      <a:pt x="7700" y="19457"/>
                      <a:pt x="7700" y="19457"/>
                    </a:cubicBezTo>
                    <a:cubicBezTo>
                      <a:pt x="7862" y="19133"/>
                      <a:pt x="8043" y="18826"/>
                      <a:pt x="8259" y="18556"/>
                    </a:cubicBezTo>
                    <a:cubicBezTo>
                      <a:pt x="7790" y="16788"/>
                      <a:pt x="7574" y="14967"/>
                      <a:pt x="7646" y="13146"/>
                    </a:cubicBezTo>
                    <a:cubicBezTo>
                      <a:pt x="7826" y="8061"/>
                      <a:pt x="10170" y="3282"/>
                      <a:pt x="14065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5" name="Google Shape;3765;p78"/>
              <p:cNvSpPr/>
              <p:nvPr/>
            </p:nvSpPr>
            <p:spPr>
              <a:xfrm>
                <a:off x="4686550" y="1554575"/>
                <a:ext cx="522050" cy="567625"/>
              </a:xfrm>
              <a:custGeom>
                <a:avLst/>
                <a:gdLst/>
                <a:ahLst/>
                <a:cxnLst/>
                <a:rect l="l" t="t" r="r" b="b"/>
                <a:pathLst>
                  <a:path w="20882" h="22705" extrusionOk="0">
                    <a:moveTo>
                      <a:pt x="5209" y="0"/>
                    </a:moveTo>
                    <a:cubicBezTo>
                      <a:pt x="4879" y="0"/>
                      <a:pt x="4555" y="11"/>
                      <a:pt x="4238" y="32"/>
                    </a:cubicBezTo>
                    <a:cubicBezTo>
                      <a:pt x="4238" y="32"/>
                      <a:pt x="4236" y="32"/>
                      <a:pt x="4232" y="32"/>
                    </a:cubicBezTo>
                    <a:cubicBezTo>
                      <a:pt x="4076" y="32"/>
                      <a:pt x="823" y="66"/>
                      <a:pt x="524" y="2917"/>
                    </a:cubicBezTo>
                    <a:cubicBezTo>
                      <a:pt x="271" y="5279"/>
                      <a:pt x="1" y="7605"/>
                      <a:pt x="1335" y="9084"/>
                    </a:cubicBezTo>
                    <a:cubicBezTo>
                      <a:pt x="2687" y="10580"/>
                      <a:pt x="11902" y="16657"/>
                      <a:pt x="13146" y="19542"/>
                    </a:cubicBezTo>
                    <a:cubicBezTo>
                      <a:pt x="13146" y="19542"/>
                      <a:pt x="13759" y="21436"/>
                      <a:pt x="14066" y="22535"/>
                    </a:cubicBezTo>
                    <a:cubicBezTo>
                      <a:pt x="14101" y="22652"/>
                      <a:pt x="14143" y="22704"/>
                      <a:pt x="14190" y="22704"/>
                    </a:cubicBezTo>
                    <a:cubicBezTo>
                      <a:pt x="14578" y="22704"/>
                      <a:pt x="15310" y="19145"/>
                      <a:pt x="15310" y="19145"/>
                    </a:cubicBezTo>
                    <a:cubicBezTo>
                      <a:pt x="15310" y="19145"/>
                      <a:pt x="15434" y="19124"/>
                      <a:pt x="15625" y="19124"/>
                    </a:cubicBezTo>
                    <a:cubicBezTo>
                      <a:pt x="16047" y="19124"/>
                      <a:pt x="16792" y="19227"/>
                      <a:pt x="17239" y="19885"/>
                    </a:cubicBezTo>
                    <a:cubicBezTo>
                      <a:pt x="17239" y="19885"/>
                      <a:pt x="20882" y="15683"/>
                      <a:pt x="18069" y="9192"/>
                    </a:cubicBezTo>
                    <a:cubicBezTo>
                      <a:pt x="14936" y="1888"/>
                      <a:pt x="9532" y="0"/>
                      <a:pt x="520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6" name="Google Shape;3766;p78"/>
              <p:cNvSpPr/>
              <p:nvPr/>
            </p:nvSpPr>
            <p:spPr>
              <a:xfrm>
                <a:off x="4679350" y="1741525"/>
                <a:ext cx="304300" cy="316500"/>
              </a:xfrm>
              <a:custGeom>
                <a:avLst/>
                <a:gdLst/>
                <a:ahLst/>
                <a:cxnLst/>
                <a:rect l="l" t="t" r="r" b="b"/>
                <a:pathLst>
                  <a:path w="12172" h="12660" extrusionOk="0">
                    <a:moveTo>
                      <a:pt x="794" y="1"/>
                    </a:moveTo>
                    <a:lnTo>
                      <a:pt x="794" y="1"/>
                    </a:lnTo>
                    <a:cubicBezTo>
                      <a:pt x="794" y="1"/>
                      <a:pt x="0" y="3896"/>
                      <a:pt x="3805" y="7033"/>
                    </a:cubicBezTo>
                    <a:cubicBezTo>
                      <a:pt x="7610" y="10153"/>
                      <a:pt x="9701" y="7556"/>
                      <a:pt x="11775" y="12659"/>
                    </a:cubicBezTo>
                    <a:cubicBezTo>
                      <a:pt x="11775" y="12659"/>
                      <a:pt x="12172" y="8620"/>
                      <a:pt x="7880" y="4725"/>
                    </a:cubicBezTo>
                    <a:cubicBezTo>
                      <a:pt x="3607" y="848"/>
                      <a:pt x="794" y="1"/>
                      <a:pt x="79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7" name="Google Shape;3767;p78"/>
              <p:cNvSpPr/>
              <p:nvPr/>
            </p:nvSpPr>
            <p:spPr>
              <a:xfrm>
                <a:off x="4421475" y="1728900"/>
                <a:ext cx="304325" cy="316500"/>
              </a:xfrm>
              <a:custGeom>
                <a:avLst/>
                <a:gdLst/>
                <a:ahLst/>
                <a:cxnLst/>
                <a:rect l="l" t="t" r="r" b="b"/>
                <a:pathLst>
                  <a:path w="12173" h="12660" extrusionOk="0">
                    <a:moveTo>
                      <a:pt x="11361" y="1"/>
                    </a:moveTo>
                    <a:lnTo>
                      <a:pt x="11361" y="1"/>
                    </a:lnTo>
                    <a:cubicBezTo>
                      <a:pt x="11361" y="1"/>
                      <a:pt x="8566" y="849"/>
                      <a:pt x="4274" y="4725"/>
                    </a:cubicBezTo>
                    <a:cubicBezTo>
                      <a:pt x="1" y="8602"/>
                      <a:pt x="380" y="12659"/>
                      <a:pt x="380" y="12659"/>
                    </a:cubicBezTo>
                    <a:cubicBezTo>
                      <a:pt x="2471" y="7538"/>
                      <a:pt x="4545" y="10153"/>
                      <a:pt x="8368" y="7015"/>
                    </a:cubicBezTo>
                    <a:cubicBezTo>
                      <a:pt x="12172" y="3896"/>
                      <a:pt x="11361" y="1"/>
                      <a:pt x="11361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8" name="Google Shape;3768;p78"/>
              <p:cNvSpPr/>
              <p:nvPr/>
            </p:nvSpPr>
            <p:spPr>
              <a:xfrm>
                <a:off x="4364225" y="4754675"/>
                <a:ext cx="268250" cy="644225"/>
              </a:xfrm>
              <a:custGeom>
                <a:avLst/>
                <a:gdLst/>
                <a:ahLst/>
                <a:cxnLst/>
                <a:rect l="l" t="t" r="r" b="b"/>
                <a:pathLst>
                  <a:path w="10730" h="25769" extrusionOk="0">
                    <a:moveTo>
                      <a:pt x="8891" y="1"/>
                    </a:moveTo>
                    <a:lnTo>
                      <a:pt x="8891" y="19511"/>
                    </a:lnTo>
                    <a:lnTo>
                      <a:pt x="3824" y="20233"/>
                    </a:lnTo>
                    <a:cubicBezTo>
                      <a:pt x="1" y="20521"/>
                      <a:pt x="1389" y="25768"/>
                      <a:pt x="5050" y="25768"/>
                    </a:cubicBezTo>
                    <a:lnTo>
                      <a:pt x="10730" y="25768"/>
                    </a:lnTo>
                    <a:lnTo>
                      <a:pt x="10730" y="19"/>
                    </a:lnTo>
                    <a:cubicBezTo>
                      <a:pt x="10477" y="37"/>
                      <a:pt x="10225" y="55"/>
                      <a:pt x="9955" y="55"/>
                    </a:cubicBezTo>
                    <a:cubicBezTo>
                      <a:pt x="9594" y="55"/>
                      <a:pt x="9251" y="37"/>
                      <a:pt x="8891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9" name="Google Shape;3769;p78"/>
              <p:cNvSpPr/>
              <p:nvPr/>
            </p:nvSpPr>
            <p:spPr>
              <a:xfrm>
                <a:off x="5069275" y="4757375"/>
                <a:ext cx="233550" cy="645775"/>
              </a:xfrm>
              <a:custGeom>
                <a:avLst/>
                <a:gdLst/>
                <a:ahLst/>
                <a:cxnLst/>
                <a:rect l="l" t="t" r="r" b="b"/>
                <a:pathLst>
                  <a:path w="9342" h="25831" extrusionOk="0">
                    <a:moveTo>
                      <a:pt x="3012" y="1"/>
                    </a:moveTo>
                    <a:cubicBezTo>
                      <a:pt x="2449" y="62"/>
                      <a:pt x="1880" y="95"/>
                      <a:pt x="1309" y="95"/>
                    </a:cubicBezTo>
                    <a:cubicBezTo>
                      <a:pt x="874" y="95"/>
                      <a:pt x="437" y="76"/>
                      <a:pt x="1" y="37"/>
                    </a:cubicBezTo>
                    <a:lnTo>
                      <a:pt x="1" y="37"/>
                    </a:lnTo>
                    <a:lnTo>
                      <a:pt x="5248" y="23569"/>
                    </a:lnTo>
                    <a:cubicBezTo>
                      <a:pt x="5562" y="24918"/>
                      <a:pt x="6777" y="25831"/>
                      <a:pt x="8110" y="25831"/>
                    </a:cubicBezTo>
                    <a:cubicBezTo>
                      <a:pt x="8308" y="25831"/>
                      <a:pt x="8509" y="25811"/>
                      <a:pt x="8710" y="25769"/>
                    </a:cubicBezTo>
                    <a:lnTo>
                      <a:pt x="9341" y="25624"/>
                    </a:lnTo>
                    <a:lnTo>
                      <a:pt x="3012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0" name="Google Shape;3770;p78"/>
              <p:cNvSpPr/>
              <p:nvPr/>
            </p:nvSpPr>
            <p:spPr>
              <a:xfrm>
                <a:off x="5311825" y="5216625"/>
                <a:ext cx="228775" cy="179575"/>
              </a:xfrm>
              <a:custGeom>
                <a:avLst/>
                <a:gdLst/>
                <a:ahLst/>
                <a:cxnLst/>
                <a:rect l="l" t="t" r="r" b="b"/>
                <a:pathLst>
                  <a:path w="9151" h="7183" extrusionOk="0">
                    <a:moveTo>
                      <a:pt x="5788" y="0"/>
                    </a:moveTo>
                    <a:cubicBezTo>
                      <a:pt x="5616" y="0"/>
                      <a:pt x="5436" y="14"/>
                      <a:pt x="5247" y="42"/>
                    </a:cubicBezTo>
                    <a:lnTo>
                      <a:pt x="4111" y="168"/>
                    </a:lnTo>
                    <a:cubicBezTo>
                      <a:pt x="2416" y="3125"/>
                      <a:pt x="631" y="6100"/>
                      <a:pt x="0" y="7182"/>
                    </a:cubicBezTo>
                    <a:lnTo>
                      <a:pt x="5680" y="5920"/>
                    </a:lnTo>
                    <a:cubicBezTo>
                      <a:pt x="9146" y="5148"/>
                      <a:pt x="9151" y="0"/>
                      <a:pt x="5788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1" name="Google Shape;3771;p78"/>
              <p:cNvSpPr/>
              <p:nvPr/>
            </p:nvSpPr>
            <p:spPr>
              <a:xfrm>
                <a:off x="4346650" y="5244700"/>
                <a:ext cx="381850" cy="154200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68" extrusionOk="0">
                    <a:moveTo>
                      <a:pt x="8944" y="1"/>
                    </a:moveTo>
                    <a:lnTo>
                      <a:pt x="6871" y="325"/>
                    </a:lnTo>
                    <a:lnTo>
                      <a:pt x="7123" y="2435"/>
                    </a:lnTo>
                    <a:lnTo>
                      <a:pt x="4743" y="2399"/>
                    </a:lnTo>
                    <a:lnTo>
                      <a:pt x="4563" y="578"/>
                    </a:lnTo>
                    <a:cubicBezTo>
                      <a:pt x="2164" y="938"/>
                      <a:pt x="1" y="2218"/>
                      <a:pt x="289" y="6167"/>
                    </a:cubicBezTo>
                    <a:lnTo>
                      <a:pt x="15274" y="6167"/>
                    </a:lnTo>
                    <a:lnTo>
                      <a:pt x="15274" y="2363"/>
                    </a:lnTo>
                    <a:lnTo>
                      <a:pt x="9143" y="2363"/>
                    </a:lnTo>
                    <a:lnTo>
                      <a:pt x="89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2" name="Google Shape;3772;p78"/>
              <p:cNvSpPr/>
              <p:nvPr/>
            </p:nvSpPr>
            <p:spPr>
              <a:xfrm>
                <a:off x="5195500" y="5217625"/>
                <a:ext cx="394475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779" h="7972" extrusionOk="0">
                    <a:moveTo>
                      <a:pt x="10854" y="0"/>
                    </a:moveTo>
                    <a:cubicBezTo>
                      <a:pt x="10663" y="0"/>
                      <a:pt x="10471" y="7"/>
                      <a:pt x="10279" y="20"/>
                    </a:cubicBezTo>
                    <a:lnTo>
                      <a:pt x="10495" y="1877"/>
                    </a:lnTo>
                    <a:lnTo>
                      <a:pt x="8133" y="2436"/>
                    </a:lnTo>
                    <a:lnTo>
                      <a:pt x="7917" y="272"/>
                    </a:lnTo>
                    <a:lnTo>
                      <a:pt x="5771" y="434"/>
                    </a:lnTo>
                    <a:lnTo>
                      <a:pt x="6114" y="2833"/>
                    </a:lnTo>
                    <a:lnTo>
                      <a:pt x="1" y="4185"/>
                    </a:lnTo>
                    <a:lnTo>
                      <a:pt x="830" y="7972"/>
                    </a:lnTo>
                    <a:lnTo>
                      <a:pt x="15779" y="4636"/>
                    </a:lnTo>
                    <a:cubicBezTo>
                      <a:pt x="15230" y="961"/>
                      <a:pt x="13117" y="0"/>
                      <a:pt x="108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3" name="Google Shape;3773;p78"/>
              <p:cNvSpPr/>
              <p:nvPr/>
            </p:nvSpPr>
            <p:spPr>
              <a:xfrm>
                <a:off x="2246825" y="3436875"/>
                <a:ext cx="330000" cy="1962025"/>
              </a:xfrm>
              <a:custGeom>
                <a:avLst/>
                <a:gdLst/>
                <a:ahLst/>
                <a:cxnLst/>
                <a:rect l="l" t="t" r="r" b="b"/>
                <a:pathLst>
                  <a:path w="13200" h="78481" extrusionOk="0">
                    <a:moveTo>
                      <a:pt x="2841" y="1"/>
                    </a:moveTo>
                    <a:cubicBezTo>
                      <a:pt x="1421" y="1"/>
                      <a:pt x="1" y="916"/>
                      <a:pt x="1" y="2746"/>
                    </a:cubicBezTo>
                    <a:lnTo>
                      <a:pt x="1" y="75649"/>
                    </a:lnTo>
                    <a:cubicBezTo>
                      <a:pt x="19" y="77218"/>
                      <a:pt x="1281" y="78480"/>
                      <a:pt x="2850" y="78480"/>
                    </a:cubicBezTo>
                    <a:lnTo>
                      <a:pt x="9539" y="78480"/>
                    </a:lnTo>
                    <a:cubicBezTo>
                      <a:pt x="13200" y="78480"/>
                      <a:pt x="13200" y="72818"/>
                      <a:pt x="9539" y="72818"/>
                    </a:cubicBezTo>
                    <a:lnTo>
                      <a:pt x="5681" y="72818"/>
                    </a:lnTo>
                    <a:lnTo>
                      <a:pt x="5681" y="2746"/>
                    </a:lnTo>
                    <a:cubicBezTo>
                      <a:pt x="5681" y="916"/>
                      <a:pt x="4261" y="1"/>
                      <a:pt x="2841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4" name="Google Shape;3774;p78"/>
              <p:cNvSpPr/>
              <p:nvPr/>
            </p:nvSpPr>
            <p:spPr>
              <a:xfrm>
                <a:off x="1793325" y="3436875"/>
                <a:ext cx="329550" cy="1962025"/>
              </a:xfrm>
              <a:custGeom>
                <a:avLst/>
                <a:gdLst/>
                <a:ahLst/>
                <a:cxnLst/>
                <a:rect l="l" t="t" r="r" b="b"/>
                <a:pathLst>
                  <a:path w="13182" h="78481" extrusionOk="0">
                    <a:moveTo>
                      <a:pt x="10342" y="1"/>
                    </a:moveTo>
                    <a:cubicBezTo>
                      <a:pt x="8922" y="1"/>
                      <a:pt x="7502" y="916"/>
                      <a:pt x="7502" y="2746"/>
                    </a:cubicBezTo>
                    <a:lnTo>
                      <a:pt x="7502" y="72818"/>
                    </a:lnTo>
                    <a:lnTo>
                      <a:pt x="3661" y="72818"/>
                    </a:lnTo>
                    <a:cubicBezTo>
                      <a:pt x="0" y="72818"/>
                      <a:pt x="0" y="78480"/>
                      <a:pt x="3661" y="78480"/>
                    </a:cubicBezTo>
                    <a:lnTo>
                      <a:pt x="10333" y="78480"/>
                    </a:lnTo>
                    <a:cubicBezTo>
                      <a:pt x="11901" y="78480"/>
                      <a:pt x="13164" y="77218"/>
                      <a:pt x="13182" y="75649"/>
                    </a:cubicBezTo>
                    <a:lnTo>
                      <a:pt x="13182" y="2746"/>
                    </a:lnTo>
                    <a:cubicBezTo>
                      <a:pt x="13182" y="916"/>
                      <a:pt x="11762" y="1"/>
                      <a:pt x="10342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5" name="Google Shape;3775;p78"/>
              <p:cNvSpPr/>
              <p:nvPr/>
            </p:nvSpPr>
            <p:spPr>
              <a:xfrm>
                <a:off x="2246825" y="3433175"/>
                <a:ext cx="330000" cy="1966175"/>
              </a:xfrm>
              <a:custGeom>
                <a:avLst/>
                <a:gdLst/>
                <a:ahLst/>
                <a:cxnLst/>
                <a:rect l="l" t="t" r="r" b="b"/>
                <a:pathLst>
                  <a:path w="13200" h="78647" extrusionOk="0">
                    <a:moveTo>
                      <a:pt x="1547" y="0"/>
                    </a:moveTo>
                    <a:cubicBezTo>
                      <a:pt x="789" y="0"/>
                      <a:pt x="1" y="992"/>
                      <a:pt x="1" y="2894"/>
                    </a:cubicBezTo>
                    <a:lnTo>
                      <a:pt x="1" y="75797"/>
                    </a:lnTo>
                    <a:cubicBezTo>
                      <a:pt x="19" y="77366"/>
                      <a:pt x="1281" y="78628"/>
                      <a:pt x="2850" y="78647"/>
                    </a:cubicBezTo>
                    <a:lnTo>
                      <a:pt x="9539" y="78647"/>
                    </a:lnTo>
                    <a:cubicBezTo>
                      <a:pt x="13200" y="78647"/>
                      <a:pt x="13200" y="72966"/>
                      <a:pt x="9539" y="72966"/>
                    </a:cubicBezTo>
                    <a:cubicBezTo>
                      <a:pt x="8241" y="72966"/>
                      <a:pt x="3355" y="72480"/>
                      <a:pt x="2074" y="72480"/>
                    </a:cubicBezTo>
                    <a:cubicBezTo>
                      <a:pt x="2074" y="49110"/>
                      <a:pt x="2922" y="25957"/>
                      <a:pt x="2922" y="2606"/>
                    </a:cubicBezTo>
                    <a:cubicBezTo>
                      <a:pt x="2922" y="847"/>
                      <a:pt x="2248" y="0"/>
                      <a:pt x="1547" y="0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6" name="Google Shape;3776;p78"/>
              <p:cNvSpPr/>
              <p:nvPr/>
            </p:nvSpPr>
            <p:spPr>
              <a:xfrm>
                <a:off x="1793325" y="3437550"/>
                <a:ext cx="262375" cy="1961350"/>
              </a:xfrm>
              <a:custGeom>
                <a:avLst/>
                <a:gdLst/>
                <a:ahLst/>
                <a:cxnLst/>
                <a:rect l="l" t="t" r="r" b="b"/>
                <a:pathLst>
                  <a:path w="10495" h="78454" extrusionOk="0">
                    <a:moveTo>
                      <a:pt x="8982" y="1"/>
                    </a:moveTo>
                    <a:cubicBezTo>
                      <a:pt x="8239" y="1"/>
                      <a:pt x="7502" y="902"/>
                      <a:pt x="7502" y="2719"/>
                    </a:cubicBezTo>
                    <a:lnTo>
                      <a:pt x="7502" y="72791"/>
                    </a:lnTo>
                    <a:lnTo>
                      <a:pt x="3661" y="72791"/>
                    </a:lnTo>
                    <a:cubicBezTo>
                      <a:pt x="0" y="72791"/>
                      <a:pt x="0" y="78453"/>
                      <a:pt x="3661" y="78453"/>
                    </a:cubicBezTo>
                    <a:lnTo>
                      <a:pt x="10333" y="78453"/>
                    </a:lnTo>
                    <a:lnTo>
                      <a:pt x="10333" y="74649"/>
                    </a:lnTo>
                    <a:cubicBezTo>
                      <a:pt x="10333" y="74649"/>
                      <a:pt x="10495" y="27062"/>
                      <a:pt x="10495" y="2773"/>
                    </a:cubicBezTo>
                    <a:cubicBezTo>
                      <a:pt x="10495" y="929"/>
                      <a:pt x="9736" y="1"/>
                      <a:pt x="8982" y="1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7" name="Google Shape;3777;p78"/>
              <p:cNvSpPr/>
              <p:nvPr/>
            </p:nvSpPr>
            <p:spPr>
              <a:xfrm>
                <a:off x="1653125" y="5349725"/>
                <a:ext cx="1065275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42611" h="4816" extrusionOk="0">
                    <a:moveTo>
                      <a:pt x="21296" y="1"/>
                    </a:moveTo>
                    <a:cubicBezTo>
                      <a:pt x="9539" y="1"/>
                      <a:pt x="0" y="1083"/>
                      <a:pt x="0" y="2399"/>
                    </a:cubicBezTo>
                    <a:cubicBezTo>
                      <a:pt x="0" y="3734"/>
                      <a:pt x="9539" y="4816"/>
                      <a:pt x="21296" y="4816"/>
                    </a:cubicBezTo>
                    <a:cubicBezTo>
                      <a:pt x="33071" y="4816"/>
                      <a:pt x="42610" y="3734"/>
                      <a:pt x="42610" y="2399"/>
                    </a:cubicBezTo>
                    <a:cubicBezTo>
                      <a:pt x="42610" y="1083"/>
                      <a:pt x="33071" y="1"/>
                      <a:pt x="21296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8" name="Google Shape;3778;p78"/>
              <p:cNvSpPr/>
              <p:nvPr/>
            </p:nvSpPr>
            <p:spPr>
              <a:xfrm>
                <a:off x="2246825" y="4738000"/>
                <a:ext cx="364725" cy="66135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26454" extrusionOk="0">
                    <a:moveTo>
                      <a:pt x="1" y="1"/>
                    </a:moveTo>
                    <a:lnTo>
                      <a:pt x="1" y="23604"/>
                    </a:lnTo>
                    <a:cubicBezTo>
                      <a:pt x="19" y="25173"/>
                      <a:pt x="1281" y="26435"/>
                      <a:pt x="2850" y="26454"/>
                    </a:cubicBezTo>
                    <a:lnTo>
                      <a:pt x="9539" y="26454"/>
                    </a:lnTo>
                    <a:cubicBezTo>
                      <a:pt x="13200" y="26454"/>
                      <a:pt x="14588" y="21188"/>
                      <a:pt x="10748" y="20900"/>
                    </a:cubicBezTo>
                    <a:lnTo>
                      <a:pt x="5681" y="20178"/>
                    </a:lnTo>
                    <a:lnTo>
                      <a:pt x="5681" y="668"/>
                    </a:lnTo>
                    <a:cubicBezTo>
                      <a:pt x="5338" y="704"/>
                      <a:pt x="4977" y="722"/>
                      <a:pt x="4617" y="722"/>
                    </a:cubicBezTo>
                    <a:cubicBezTo>
                      <a:pt x="3048" y="722"/>
                      <a:pt x="1497" y="487"/>
                      <a:pt x="1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9" name="Google Shape;3779;p78"/>
              <p:cNvSpPr/>
              <p:nvPr/>
            </p:nvSpPr>
            <p:spPr>
              <a:xfrm>
                <a:off x="1758150" y="4738000"/>
                <a:ext cx="364725" cy="66135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26454" extrusionOk="0">
                    <a:moveTo>
                      <a:pt x="14589" y="1"/>
                    </a:moveTo>
                    <a:cubicBezTo>
                      <a:pt x="13092" y="487"/>
                      <a:pt x="11541" y="722"/>
                      <a:pt x="9973" y="722"/>
                    </a:cubicBezTo>
                    <a:cubicBezTo>
                      <a:pt x="9612" y="722"/>
                      <a:pt x="9269" y="704"/>
                      <a:pt x="8909" y="668"/>
                    </a:cubicBezTo>
                    <a:lnTo>
                      <a:pt x="8909" y="20178"/>
                    </a:lnTo>
                    <a:lnTo>
                      <a:pt x="3842" y="20900"/>
                    </a:lnTo>
                    <a:cubicBezTo>
                      <a:pt x="1" y="21188"/>
                      <a:pt x="1407" y="26454"/>
                      <a:pt x="5068" y="26454"/>
                    </a:cubicBezTo>
                    <a:lnTo>
                      <a:pt x="11740" y="26454"/>
                    </a:lnTo>
                    <a:cubicBezTo>
                      <a:pt x="13308" y="26435"/>
                      <a:pt x="14571" y="25173"/>
                      <a:pt x="14589" y="23604"/>
                    </a:cubicBezTo>
                    <a:lnTo>
                      <a:pt x="14589" y="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0" name="Google Shape;3780;p78"/>
              <p:cNvSpPr/>
              <p:nvPr/>
            </p:nvSpPr>
            <p:spPr>
              <a:xfrm>
                <a:off x="2246825" y="4738000"/>
                <a:ext cx="364725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26436" extrusionOk="0">
                    <a:moveTo>
                      <a:pt x="4218" y="717"/>
                    </a:moveTo>
                    <a:cubicBezTo>
                      <a:pt x="4351" y="720"/>
                      <a:pt x="4484" y="722"/>
                      <a:pt x="4617" y="722"/>
                    </a:cubicBezTo>
                    <a:cubicBezTo>
                      <a:pt x="4727" y="722"/>
                      <a:pt x="4532" y="720"/>
                      <a:pt x="4218" y="717"/>
                    </a:cubicBezTo>
                    <a:close/>
                    <a:moveTo>
                      <a:pt x="1" y="1"/>
                    </a:moveTo>
                    <a:lnTo>
                      <a:pt x="1" y="23604"/>
                    </a:lnTo>
                    <a:cubicBezTo>
                      <a:pt x="19" y="25173"/>
                      <a:pt x="1281" y="26435"/>
                      <a:pt x="2850" y="26435"/>
                    </a:cubicBezTo>
                    <a:lnTo>
                      <a:pt x="9539" y="26435"/>
                    </a:lnTo>
                    <a:cubicBezTo>
                      <a:pt x="13200" y="26435"/>
                      <a:pt x="14588" y="21188"/>
                      <a:pt x="10766" y="20900"/>
                    </a:cubicBezTo>
                    <a:lnTo>
                      <a:pt x="2074" y="20287"/>
                    </a:lnTo>
                    <a:lnTo>
                      <a:pt x="2435" y="680"/>
                    </a:lnTo>
                    <a:lnTo>
                      <a:pt x="2435" y="680"/>
                    </a:lnTo>
                    <a:cubicBezTo>
                      <a:pt x="2623" y="698"/>
                      <a:pt x="3630" y="710"/>
                      <a:pt x="4218" y="717"/>
                    </a:cubicBezTo>
                    <a:lnTo>
                      <a:pt x="4218" y="717"/>
                    </a:lnTo>
                    <a:cubicBezTo>
                      <a:pt x="2785" y="680"/>
                      <a:pt x="1370" y="446"/>
                      <a:pt x="1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1" name="Google Shape;3781;p78"/>
              <p:cNvSpPr/>
              <p:nvPr/>
            </p:nvSpPr>
            <p:spPr>
              <a:xfrm>
                <a:off x="1758150" y="4754675"/>
                <a:ext cx="293500" cy="644675"/>
              </a:xfrm>
              <a:custGeom>
                <a:avLst/>
                <a:gdLst/>
                <a:ahLst/>
                <a:cxnLst/>
                <a:rect l="l" t="t" r="r" b="b"/>
                <a:pathLst>
                  <a:path w="11740" h="25787" extrusionOk="0">
                    <a:moveTo>
                      <a:pt x="8909" y="1"/>
                    </a:moveTo>
                    <a:lnTo>
                      <a:pt x="8909" y="19511"/>
                    </a:lnTo>
                    <a:lnTo>
                      <a:pt x="3842" y="20233"/>
                    </a:lnTo>
                    <a:cubicBezTo>
                      <a:pt x="1" y="20521"/>
                      <a:pt x="1407" y="25787"/>
                      <a:pt x="5068" y="25787"/>
                    </a:cubicBezTo>
                    <a:lnTo>
                      <a:pt x="11740" y="25787"/>
                    </a:lnTo>
                    <a:lnTo>
                      <a:pt x="11577" y="55"/>
                    </a:lnTo>
                    <a:lnTo>
                      <a:pt x="9973" y="55"/>
                    </a:lnTo>
                    <a:cubicBezTo>
                      <a:pt x="9612" y="55"/>
                      <a:pt x="9269" y="37"/>
                      <a:pt x="8909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2" name="Google Shape;3782;p78"/>
              <p:cNvSpPr/>
              <p:nvPr/>
            </p:nvSpPr>
            <p:spPr>
              <a:xfrm>
                <a:off x="1645000" y="3626775"/>
                <a:ext cx="1073850" cy="743450"/>
              </a:xfrm>
              <a:custGeom>
                <a:avLst/>
                <a:gdLst/>
                <a:ahLst/>
                <a:cxnLst/>
                <a:rect l="l" t="t" r="r" b="b"/>
                <a:pathLst>
                  <a:path w="42954" h="29738" extrusionOk="0">
                    <a:moveTo>
                      <a:pt x="10550" y="1"/>
                    </a:moveTo>
                    <a:lnTo>
                      <a:pt x="1" y="21873"/>
                    </a:lnTo>
                    <a:cubicBezTo>
                      <a:pt x="1939" y="24127"/>
                      <a:pt x="4091" y="24315"/>
                      <a:pt x="4754" y="24315"/>
                    </a:cubicBezTo>
                    <a:cubicBezTo>
                      <a:pt x="4886" y="24315"/>
                      <a:pt x="4960" y="24308"/>
                      <a:pt x="4960" y="24308"/>
                    </a:cubicBezTo>
                    <a:lnTo>
                      <a:pt x="4960" y="24308"/>
                    </a:lnTo>
                    <a:lnTo>
                      <a:pt x="4220" y="25552"/>
                    </a:lnTo>
                    <a:cubicBezTo>
                      <a:pt x="6755" y="27803"/>
                      <a:pt x="8701" y="28246"/>
                      <a:pt x="9840" y="28246"/>
                    </a:cubicBezTo>
                    <a:cubicBezTo>
                      <a:pt x="10582" y="28246"/>
                      <a:pt x="10982" y="28058"/>
                      <a:pt x="10982" y="28058"/>
                    </a:cubicBezTo>
                    <a:lnTo>
                      <a:pt x="10982" y="28058"/>
                    </a:lnTo>
                    <a:lnTo>
                      <a:pt x="10802" y="29231"/>
                    </a:lnTo>
                    <a:cubicBezTo>
                      <a:pt x="13627" y="29584"/>
                      <a:pt x="16238" y="29738"/>
                      <a:pt x="18643" y="29738"/>
                    </a:cubicBezTo>
                    <a:cubicBezTo>
                      <a:pt x="34642" y="29738"/>
                      <a:pt x="41511" y="22937"/>
                      <a:pt x="41511" y="22937"/>
                    </a:cubicBezTo>
                    <a:lnTo>
                      <a:pt x="40374" y="21873"/>
                    </a:lnTo>
                    <a:lnTo>
                      <a:pt x="42953" y="19205"/>
                    </a:lnTo>
                    <a:lnTo>
                      <a:pt x="33847" y="1876"/>
                    </a:lnTo>
                    <a:lnTo>
                      <a:pt x="10550" y="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3" name="Google Shape;3783;p78"/>
              <p:cNvSpPr/>
              <p:nvPr/>
            </p:nvSpPr>
            <p:spPr>
              <a:xfrm>
                <a:off x="1741025" y="5244700"/>
                <a:ext cx="381850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50" extrusionOk="0">
                    <a:moveTo>
                      <a:pt x="8927" y="1"/>
                    </a:moveTo>
                    <a:lnTo>
                      <a:pt x="6871" y="325"/>
                    </a:lnTo>
                    <a:lnTo>
                      <a:pt x="7105" y="2417"/>
                    </a:lnTo>
                    <a:lnTo>
                      <a:pt x="4725" y="2381"/>
                    </a:lnTo>
                    <a:lnTo>
                      <a:pt x="4545" y="560"/>
                    </a:lnTo>
                    <a:cubicBezTo>
                      <a:pt x="2165" y="938"/>
                      <a:pt x="1" y="2218"/>
                      <a:pt x="271" y="6149"/>
                    </a:cubicBezTo>
                    <a:lnTo>
                      <a:pt x="15274" y="6149"/>
                    </a:lnTo>
                    <a:lnTo>
                      <a:pt x="15274" y="2363"/>
                    </a:lnTo>
                    <a:lnTo>
                      <a:pt x="9125" y="2363"/>
                    </a:lnTo>
                    <a:lnTo>
                      <a:pt x="89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4" name="Google Shape;3784;p78"/>
              <p:cNvSpPr/>
              <p:nvPr/>
            </p:nvSpPr>
            <p:spPr>
              <a:xfrm>
                <a:off x="1644550" y="3626775"/>
                <a:ext cx="654150" cy="746275"/>
              </a:xfrm>
              <a:custGeom>
                <a:avLst/>
                <a:gdLst/>
                <a:ahLst/>
                <a:cxnLst/>
                <a:rect l="l" t="t" r="r" b="b"/>
                <a:pathLst>
                  <a:path w="26166" h="29851" extrusionOk="0">
                    <a:moveTo>
                      <a:pt x="10568" y="1"/>
                    </a:moveTo>
                    <a:lnTo>
                      <a:pt x="1" y="21873"/>
                    </a:lnTo>
                    <a:cubicBezTo>
                      <a:pt x="1954" y="24127"/>
                      <a:pt x="4096" y="24315"/>
                      <a:pt x="4755" y="24315"/>
                    </a:cubicBezTo>
                    <a:cubicBezTo>
                      <a:pt x="4887" y="24315"/>
                      <a:pt x="4960" y="24308"/>
                      <a:pt x="4960" y="24308"/>
                    </a:cubicBezTo>
                    <a:lnTo>
                      <a:pt x="4960" y="24308"/>
                    </a:lnTo>
                    <a:lnTo>
                      <a:pt x="4238" y="25552"/>
                    </a:lnTo>
                    <a:cubicBezTo>
                      <a:pt x="6773" y="27803"/>
                      <a:pt x="8719" y="28246"/>
                      <a:pt x="9858" y="28246"/>
                    </a:cubicBezTo>
                    <a:cubicBezTo>
                      <a:pt x="10600" y="28246"/>
                      <a:pt x="11000" y="28058"/>
                      <a:pt x="11000" y="28058"/>
                    </a:cubicBezTo>
                    <a:lnTo>
                      <a:pt x="11000" y="28058"/>
                    </a:lnTo>
                    <a:lnTo>
                      <a:pt x="10820" y="29231"/>
                    </a:lnTo>
                    <a:cubicBezTo>
                      <a:pt x="13835" y="29611"/>
                      <a:pt x="15102" y="29851"/>
                      <a:pt x="17149" y="29851"/>
                    </a:cubicBezTo>
                    <a:cubicBezTo>
                      <a:pt x="17526" y="29851"/>
                      <a:pt x="17930" y="29842"/>
                      <a:pt x="18375" y="29826"/>
                    </a:cubicBezTo>
                    <a:lnTo>
                      <a:pt x="24092" y="3228"/>
                    </a:lnTo>
                    <a:lnTo>
                      <a:pt x="26165" y="451"/>
                    </a:lnTo>
                    <a:lnTo>
                      <a:pt x="10568" y="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5" name="Google Shape;3785;p78"/>
              <p:cNvSpPr/>
              <p:nvPr/>
            </p:nvSpPr>
            <p:spPr>
              <a:xfrm>
                <a:off x="1830300" y="3584850"/>
                <a:ext cx="697850" cy="201750"/>
              </a:xfrm>
              <a:custGeom>
                <a:avLst/>
                <a:gdLst/>
                <a:ahLst/>
                <a:cxnLst/>
                <a:rect l="l" t="t" r="r" b="b"/>
                <a:pathLst>
                  <a:path w="27914" h="8070" extrusionOk="0">
                    <a:moveTo>
                      <a:pt x="25425" y="1"/>
                    </a:moveTo>
                    <a:lnTo>
                      <a:pt x="1497" y="1912"/>
                    </a:lnTo>
                    <a:lnTo>
                      <a:pt x="0" y="4473"/>
                    </a:lnTo>
                    <a:cubicBezTo>
                      <a:pt x="0" y="4473"/>
                      <a:pt x="5684" y="8070"/>
                      <a:pt x="13390" y="8070"/>
                    </a:cubicBezTo>
                    <a:cubicBezTo>
                      <a:pt x="17798" y="8070"/>
                      <a:pt x="22868" y="6893"/>
                      <a:pt x="27914" y="3192"/>
                    </a:cubicBezTo>
                    <a:lnTo>
                      <a:pt x="25425" y="1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6" name="Google Shape;3786;p78"/>
              <p:cNvSpPr/>
              <p:nvPr/>
            </p:nvSpPr>
            <p:spPr>
              <a:xfrm>
                <a:off x="1532425" y="1750825"/>
                <a:ext cx="1114275" cy="1092025"/>
              </a:xfrm>
              <a:custGeom>
                <a:avLst/>
                <a:gdLst/>
                <a:ahLst/>
                <a:cxnLst/>
                <a:rect l="l" t="t" r="r" b="b"/>
                <a:pathLst>
                  <a:path w="44571" h="43681" extrusionOk="0">
                    <a:moveTo>
                      <a:pt x="23493" y="1"/>
                    </a:moveTo>
                    <a:cubicBezTo>
                      <a:pt x="16327" y="1"/>
                      <a:pt x="9216" y="4820"/>
                      <a:pt x="7389" y="9979"/>
                    </a:cubicBezTo>
                    <a:cubicBezTo>
                      <a:pt x="5297" y="15876"/>
                      <a:pt x="7281" y="21736"/>
                      <a:pt x="7281" y="21736"/>
                    </a:cubicBezTo>
                    <a:cubicBezTo>
                      <a:pt x="7281" y="21736"/>
                      <a:pt x="7984" y="26514"/>
                      <a:pt x="3674" y="30031"/>
                    </a:cubicBezTo>
                    <a:cubicBezTo>
                      <a:pt x="1" y="33028"/>
                      <a:pt x="2734" y="35672"/>
                      <a:pt x="4995" y="35672"/>
                    </a:cubicBezTo>
                    <a:cubicBezTo>
                      <a:pt x="5386" y="35672"/>
                      <a:pt x="5763" y="35593"/>
                      <a:pt x="6091" y="35422"/>
                    </a:cubicBezTo>
                    <a:cubicBezTo>
                      <a:pt x="6091" y="35422"/>
                      <a:pt x="6091" y="38837"/>
                      <a:pt x="8307" y="38837"/>
                    </a:cubicBezTo>
                    <a:cubicBezTo>
                      <a:pt x="8936" y="38837"/>
                      <a:pt x="9743" y="38562"/>
                      <a:pt x="10779" y="37857"/>
                    </a:cubicBezTo>
                    <a:cubicBezTo>
                      <a:pt x="10779" y="37857"/>
                      <a:pt x="11021" y="41251"/>
                      <a:pt x="14240" y="41251"/>
                    </a:cubicBezTo>
                    <a:cubicBezTo>
                      <a:pt x="14946" y="41251"/>
                      <a:pt x="15797" y="41087"/>
                      <a:pt x="16820" y="40688"/>
                    </a:cubicBezTo>
                    <a:cubicBezTo>
                      <a:pt x="17492" y="40424"/>
                      <a:pt x="18278" y="40312"/>
                      <a:pt x="19128" y="40312"/>
                    </a:cubicBezTo>
                    <a:cubicBezTo>
                      <a:pt x="23797" y="40312"/>
                      <a:pt x="30380" y="43681"/>
                      <a:pt x="30380" y="43681"/>
                    </a:cubicBezTo>
                    <a:cubicBezTo>
                      <a:pt x="30380" y="43681"/>
                      <a:pt x="35555" y="42437"/>
                      <a:pt x="34185" y="39768"/>
                    </a:cubicBezTo>
                    <a:lnTo>
                      <a:pt x="34185" y="39768"/>
                    </a:lnTo>
                    <a:cubicBezTo>
                      <a:pt x="34185" y="39768"/>
                      <a:pt x="35040" y="40127"/>
                      <a:pt x="35903" y="40127"/>
                    </a:cubicBezTo>
                    <a:cubicBezTo>
                      <a:pt x="37021" y="40127"/>
                      <a:pt x="38150" y="39524"/>
                      <a:pt x="37448" y="36757"/>
                    </a:cubicBezTo>
                    <a:lnTo>
                      <a:pt x="37448" y="36757"/>
                    </a:lnTo>
                    <a:cubicBezTo>
                      <a:pt x="37448" y="36757"/>
                      <a:pt x="38944" y="37936"/>
                      <a:pt x="40398" y="37936"/>
                    </a:cubicBezTo>
                    <a:cubicBezTo>
                      <a:pt x="41167" y="37936"/>
                      <a:pt x="41925" y="37606"/>
                      <a:pt x="42443" y="36594"/>
                    </a:cubicBezTo>
                    <a:cubicBezTo>
                      <a:pt x="44571" y="32483"/>
                      <a:pt x="38332" y="32411"/>
                      <a:pt x="38206" y="25577"/>
                    </a:cubicBezTo>
                    <a:cubicBezTo>
                      <a:pt x="38043" y="16399"/>
                      <a:pt x="41776" y="12630"/>
                      <a:pt x="33806" y="4353"/>
                    </a:cubicBezTo>
                    <a:cubicBezTo>
                      <a:pt x="30816" y="1254"/>
                      <a:pt x="27148" y="1"/>
                      <a:pt x="23493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7" name="Google Shape;3787;p78"/>
              <p:cNvSpPr/>
              <p:nvPr/>
            </p:nvSpPr>
            <p:spPr>
              <a:xfrm>
                <a:off x="1532425" y="1751125"/>
                <a:ext cx="835250" cy="1091725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43669" extrusionOk="0">
                    <a:moveTo>
                      <a:pt x="23466" y="1"/>
                    </a:moveTo>
                    <a:cubicBezTo>
                      <a:pt x="16304" y="1"/>
                      <a:pt x="9190" y="4806"/>
                      <a:pt x="7371" y="9967"/>
                    </a:cubicBezTo>
                    <a:cubicBezTo>
                      <a:pt x="5297" y="15864"/>
                      <a:pt x="7281" y="21724"/>
                      <a:pt x="7281" y="21724"/>
                    </a:cubicBezTo>
                    <a:cubicBezTo>
                      <a:pt x="7281" y="21724"/>
                      <a:pt x="7984" y="26502"/>
                      <a:pt x="3674" y="30019"/>
                    </a:cubicBezTo>
                    <a:cubicBezTo>
                      <a:pt x="1" y="33016"/>
                      <a:pt x="2734" y="35660"/>
                      <a:pt x="4995" y="35660"/>
                    </a:cubicBezTo>
                    <a:cubicBezTo>
                      <a:pt x="5386" y="35660"/>
                      <a:pt x="5763" y="35581"/>
                      <a:pt x="6091" y="35410"/>
                    </a:cubicBezTo>
                    <a:cubicBezTo>
                      <a:pt x="6091" y="35410"/>
                      <a:pt x="6091" y="38825"/>
                      <a:pt x="8307" y="38825"/>
                    </a:cubicBezTo>
                    <a:cubicBezTo>
                      <a:pt x="8936" y="38825"/>
                      <a:pt x="9743" y="38550"/>
                      <a:pt x="10779" y="37845"/>
                    </a:cubicBezTo>
                    <a:cubicBezTo>
                      <a:pt x="10779" y="37845"/>
                      <a:pt x="11021" y="41239"/>
                      <a:pt x="14240" y="41239"/>
                    </a:cubicBezTo>
                    <a:cubicBezTo>
                      <a:pt x="14946" y="41239"/>
                      <a:pt x="15797" y="41075"/>
                      <a:pt x="16820" y="40676"/>
                    </a:cubicBezTo>
                    <a:cubicBezTo>
                      <a:pt x="17492" y="40412"/>
                      <a:pt x="18278" y="40300"/>
                      <a:pt x="19128" y="40300"/>
                    </a:cubicBezTo>
                    <a:cubicBezTo>
                      <a:pt x="23797" y="40300"/>
                      <a:pt x="30380" y="43669"/>
                      <a:pt x="30380" y="43669"/>
                    </a:cubicBezTo>
                    <a:cubicBezTo>
                      <a:pt x="30380" y="43669"/>
                      <a:pt x="32219" y="43218"/>
                      <a:pt x="33409" y="42317"/>
                    </a:cubicBezTo>
                    <a:cubicBezTo>
                      <a:pt x="30416" y="39269"/>
                      <a:pt x="28577" y="35068"/>
                      <a:pt x="28649" y="30758"/>
                    </a:cubicBezTo>
                    <a:cubicBezTo>
                      <a:pt x="20985" y="29694"/>
                      <a:pt x="15179" y="22211"/>
                      <a:pt x="15503" y="14565"/>
                    </a:cubicBezTo>
                    <a:cubicBezTo>
                      <a:pt x="15792" y="7605"/>
                      <a:pt x="20498" y="2267"/>
                      <a:pt x="26665" y="338"/>
                    </a:cubicBezTo>
                    <a:cubicBezTo>
                      <a:pt x="25609" y="108"/>
                      <a:pt x="24537" y="1"/>
                      <a:pt x="23466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8" name="Google Shape;3788;p78"/>
              <p:cNvSpPr/>
              <p:nvPr/>
            </p:nvSpPr>
            <p:spPr>
              <a:xfrm>
                <a:off x="1532425" y="2202700"/>
                <a:ext cx="1048025" cy="640150"/>
              </a:xfrm>
              <a:custGeom>
                <a:avLst/>
                <a:gdLst/>
                <a:ahLst/>
                <a:cxnLst/>
                <a:rect l="l" t="t" r="r" b="b"/>
                <a:pathLst>
                  <a:path w="41921" h="25606" extrusionOk="0">
                    <a:moveTo>
                      <a:pt x="23221" y="1"/>
                    </a:moveTo>
                    <a:cubicBezTo>
                      <a:pt x="21760" y="794"/>
                      <a:pt x="20210" y="1425"/>
                      <a:pt x="18605" y="1876"/>
                    </a:cubicBezTo>
                    <a:cubicBezTo>
                      <a:pt x="15922" y="2651"/>
                      <a:pt x="13053" y="2746"/>
                      <a:pt x="10237" y="2746"/>
                    </a:cubicBezTo>
                    <a:cubicBezTo>
                      <a:pt x="9779" y="2746"/>
                      <a:pt x="9322" y="2744"/>
                      <a:pt x="8868" y="2741"/>
                    </a:cubicBezTo>
                    <a:cubicBezTo>
                      <a:pt x="8236" y="2723"/>
                      <a:pt x="7605" y="2669"/>
                      <a:pt x="6992" y="2579"/>
                    </a:cubicBezTo>
                    <a:lnTo>
                      <a:pt x="6992" y="2579"/>
                    </a:lnTo>
                    <a:cubicBezTo>
                      <a:pt x="7155" y="3264"/>
                      <a:pt x="7281" y="3661"/>
                      <a:pt x="7281" y="3661"/>
                    </a:cubicBezTo>
                    <a:cubicBezTo>
                      <a:pt x="7281" y="3661"/>
                      <a:pt x="7984" y="8439"/>
                      <a:pt x="3674" y="11956"/>
                    </a:cubicBezTo>
                    <a:cubicBezTo>
                      <a:pt x="1" y="14953"/>
                      <a:pt x="2734" y="17597"/>
                      <a:pt x="4995" y="17597"/>
                    </a:cubicBezTo>
                    <a:cubicBezTo>
                      <a:pt x="5386" y="17597"/>
                      <a:pt x="5763" y="17518"/>
                      <a:pt x="6091" y="17347"/>
                    </a:cubicBezTo>
                    <a:cubicBezTo>
                      <a:pt x="6091" y="17347"/>
                      <a:pt x="6091" y="20754"/>
                      <a:pt x="8311" y="20754"/>
                    </a:cubicBezTo>
                    <a:cubicBezTo>
                      <a:pt x="8939" y="20754"/>
                      <a:pt x="9745" y="20482"/>
                      <a:pt x="10779" y="19782"/>
                    </a:cubicBezTo>
                    <a:cubicBezTo>
                      <a:pt x="10779" y="19782"/>
                      <a:pt x="11009" y="23176"/>
                      <a:pt x="14233" y="23176"/>
                    </a:cubicBezTo>
                    <a:cubicBezTo>
                      <a:pt x="14941" y="23176"/>
                      <a:pt x="15794" y="23012"/>
                      <a:pt x="16820" y="22613"/>
                    </a:cubicBezTo>
                    <a:cubicBezTo>
                      <a:pt x="17492" y="22349"/>
                      <a:pt x="18278" y="22237"/>
                      <a:pt x="19128" y="22237"/>
                    </a:cubicBezTo>
                    <a:cubicBezTo>
                      <a:pt x="23797" y="22237"/>
                      <a:pt x="30380" y="25606"/>
                      <a:pt x="30380" y="25606"/>
                    </a:cubicBezTo>
                    <a:cubicBezTo>
                      <a:pt x="30380" y="25606"/>
                      <a:pt x="35555" y="24362"/>
                      <a:pt x="34166" y="21693"/>
                    </a:cubicBezTo>
                    <a:lnTo>
                      <a:pt x="34166" y="21693"/>
                    </a:lnTo>
                    <a:cubicBezTo>
                      <a:pt x="34167" y="21693"/>
                      <a:pt x="35026" y="22052"/>
                      <a:pt x="35892" y="22052"/>
                    </a:cubicBezTo>
                    <a:cubicBezTo>
                      <a:pt x="37015" y="22052"/>
                      <a:pt x="38150" y="21449"/>
                      <a:pt x="37448" y="18682"/>
                    </a:cubicBezTo>
                    <a:lnTo>
                      <a:pt x="37448" y="18682"/>
                    </a:lnTo>
                    <a:cubicBezTo>
                      <a:pt x="37448" y="18682"/>
                      <a:pt x="38938" y="19857"/>
                      <a:pt x="40389" y="19857"/>
                    </a:cubicBezTo>
                    <a:cubicBezTo>
                      <a:pt x="40932" y="19857"/>
                      <a:pt x="41469" y="19692"/>
                      <a:pt x="41920" y="19241"/>
                    </a:cubicBezTo>
                    <a:cubicBezTo>
                      <a:pt x="36366" y="16608"/>
                      <a:pt x="32544" y="10495"/>
                      <a:pt x="32796" y="4256"/>
                    </a:cubicBezTo>
                    <a:cubicBezTo>
                      <a:pt x="32832" y="3499"/>
                      <a:pt x="32922" y="2759"/>
                      <a:pt x="33048" y="2038"/>
                    </a:cubicBezTo>
                    <a:lnTo>
                      <a:pt x="33048" y="2038"/>
                    </a:lnTo>
                    <a:cubicBezTo>
                      <a:pt x="32273" y="2146"/>
                      <a:pt x="31480" y="2200"/>
                      <a:pt x="30686" y="2200"/>
                    </a:cubicBezTo>
                    <a:cubicBezTo>
                      <a:pt x="28036" y="2182"/>
                      <a:pt x="25457" y="1425"/>
                      <a:pt x="23221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9" name="Google Shape;3789;p78"/>
              <p:cNvSpPr/>
              <p:nvPr/>
            </p:nvSpPr>
            <p:spPr>
              <a:xfrm>
                <a:off x="1942075" y="2605275"/>
                <a:ext cx="322800" cy="298000"/>
              </a:xfrm>
              <a:custGeom>
                <a:avLst/>
                <a:gdLst/>
                <a:ahLst/>
                <a:cxnLst/>
                <a:rect l="l" t="t" r="r" b="b"/>
                <a:pathLst>
                  <a:path w="12912" h="11920" extrusionOk="0">
                    <a:moveTo>
                      <a:pt x="4960" y="0"/>
                    </a:moveTo>
                    <a:lnTo>
                      <a:pt x="4960" y="5031"/>
                    </a:lnTo>
                    <a:lnTo>
                      <a:pt x="1" y="7177"/>
                    </a:lnTo>
                    <a:cubicBezTo>
                      <a:pt x="1" y="10982"/>
                      <a:pt x="2147" y="11919"/>
                      <a:pt x="6601" y="11919"/>
                    </a:cubicBezTo>
                    <a:cubicBezTo>
                      <a:pt x="11073" y="11919"/>
                      <a:pt x="12912" y="10891"/>
                      <a:pt x="12912" y="7087"/>
                    </a:cubicBezTo>
                    <a:lnTo>
                      <a:pt x="8260" y="5031"/>
                    </a:lnTo>
                    <a:lnTo>
                      <a:pt x="8260" y="0"/>
                    </a:lnTo>
                    <a:close/>
                  </a:path>
                </a:pathLst>
              </a:custGeom>
              <a:solidFill>
                <a:srgbClr val="EFC5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0" name="Google Shape;3790;p78"/>
              <p:cNvSpPr/>
              <p:nvPr/>
            </p:nvSpPr>
            <p:spPr>
              <a:xfrm>
                <a:off x="1647725" y="1910025"/>
                <a:ext cx="891250" cy="751250"/>
              </a:xfrm>
              <a:custGeom>
                <a:avLst/>
                <a:gdLst/>
                <a:ahLst/>
                <a:cxnLst/>
                <a:rect l="l" t="t" r="r" b="b"/>
                <a:pathLst>
                  <a:path w="35650" h="30050" extrusionOk="0">
                    <a:moveTo>
                      <a:pt x="17932" y="1"/>
                    </a:moveTo>
                    <a:cubicBezTo>
                      <a:pt x="10633" y="1"/>
                      <a:pt x="4289" y="5277"/>
                      <a:pt x="3047" y="12591"/>
                    </a:cubicBezTo>
                    <a:lnTo>
                      <a:pt x="3011" y="12591"/>
                    </a:lnTo>
                    <a:cubicBezTo>
                      <a:pt x="2877" y="12569"/>
                      <a:pt x="2743" y="12558"/>
                      <a:pt x="2610" y="12558"/>
                    </a:cubicBezTo>
                    <a:cubicBezTo>
                      <a:pt x="1345" y="12558"/>
                      <a:pt x="241" y="13539"/>
                      <a:pt x="126" y="14845"/>
                    </a:cubicBezTo>
                    <a:cubicBezTo>
                      <a:pt x="0" y="16288"/>
                      <a:pt x="1118" y="17532"/>
                      <a:pt x="2579" y="17550"/>
                    </a:cubicBezTo>
                    <a:cubicBezTo>
                      <a:pt x="2660" y="17559"/>
                      <a:pt x="2741" y="17563"/>
                      <a:pt x="2824" y="17563"/>
                    </a:cubicBezTo>
                    <a:cubicBezTo>
                      <a:pt x="2908" y="17563"/>
                      <a:pt x="2993" y="17559"/>
                      <a:pt x="3084" y="17550"/>
                    </a:cubicBezTo>
                    <a:cubicBezTo>
                      <a:pt x="4256" y="24294"/>
                      <a:pt x="9827" y="29379"/>
                      <a:pt x="16626" y="29992"/>
                    </a:cubicBezTo>
                    <a:cubicBezTo>
                      <a:pt x="17069" y="30031"/>
                      <a:pt x="17510" y="30050"/>
                      <a:pt x="17948" y="30050"/>
                    </a:cubicBezTo>
                    <a:cubicBezTo>
                      <a:pt x="24252" y="30050"/>
                      <a:pt x="29959" y="26113"/>
                      <a:pt x="32151" y="20110"/>
                    </a:cubicBezTo>
                    <a:cubicBezTo>
                      <a:pt x="32313" y="20146"/>
                      <a:pt x="32476" y="20183"/>
                      <a:pt x="32638" y="20201"/>
                    </a:cubicBezTo>
                    <a:cubicBezTo>
                      <a:pt x="32774" y="20223"/>
                      <a:pt x="32910" y="20233"/>
                      <a:pt x="33043" y="20233"/>
                    </a:cubicBezTo>
                    <a:cubicBezTo>
                      <a:pt x="34319" y="20233"/>
                      <a:pt x="35409" y="19253"/>
                      <a:pt x="35523" y="17947"/>
                    </a:cubicBezTo>
                    <a:cubicBezTo>
                      <a:pt x="35649" y="16504"/>
                      <a:pt x="34531" y="15260"/>
                      <a:pt x="33089" y="15242"/>
                    </a:cubicBezTo>
                    <a:lnTo>
                      <a:pt x="33089" y="15224"/>
                    </a:lnTo>
                    <a:lnTo>
                      <a:pt x="33035" y="15224"/>
                    </a:lnTo>
                    <a:cubicBezTo>
                      <a:pt x="33107" y="7362"/>
                      <a:pt x="27102" y="762"/>
                      <a:pt x="19258" y="59"/>
                    </a:cubicBezTo>
                    <a:cubicBezTo>
                      <a:pt x="18813" y="20"/>
                      <a:pt x="18371" y="1"/>
                      <a:pt x="17932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1" name="Google Shape;3791;p78"/>
              <p:cNvSpPr/>
              <p:nvPr/>
            </p:nvSpPr>
            <p:spPr>
              <a:xfrm>
                <a:off x="1858700" y="2736450"/>
                <a:ext cx="476950" cy="353000"/>
              </a:xfrm>
              <a:custGeom>
                <a:avLst/>
                <a:gdLst/>
                <a:ahLst/>
                <a:cxnLst/>
                <a:rect l="l" t="t" r="r" b="b"/>
                <a:pathLst>
                  <a:path w="19078" h="14120" extrusionOk="0">
                    <a:moveTo>
                      <a:pt x="13939" y="0"/>
                    </a:moveTo>
                    <a:lnTo>
                      <a:pt x="10693" y="1605"/>
                    </a:lnTo>
                    <a:lnTo>
                      <a:pt x="4274" y="1209"/>
                    </a:lnTo>
                    <a:lnTo>
                      <a:pt x="0" y="3192"/>
                    </a:lnTo>
                    <a:lnTo>
                      <a:pt x="9791" y="14119"/>
                    </a:lnTo>
                    <a:lnTo>
                      <a:pt x="14408" y="13092"/>
                    </a:lnTo>
                    <a:lnTo>
                      <a:pt x="19078" y="2489"/>
                    </a:lnTo>
                    <a:lnTo>
                      <a:pt x="139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2" name="Google Shape;3792;p78"/>
              <p:cNvSpPr/>
              <p:nvPr/>
            </p:nvSpPr>
            <p:spPr>
              <a:xfrm>
                <a:off x="1803700" y="2762600"/>
                <a:ext cx="726700" cy="934250"/>
              </a:xfrm>
              <a:custGeom>
                <a:avLst/>
                <a:gdLst/>
                <a:ahLst/>
                <a:cxnLst/>
                <a:rect l="l" t="t" r="r" b="b"/>
                <a:pathLst>
                  <a:path w="29068" h="37370" extrusionOk="0">
                    <a:moveTo>
                      <a:pt x="5861" y="0"/>
                    </a:moveTo>
                    <a:lnTo>
                      <a:pt x="0" y="2399"/>
                    </a:lnTo>
                    <a:lnTo>
                      <a:pt x="1893" y="18122"/>
                    </a:lnTo>
                    <a:lnTo>
                      <a:pt x="1893" y="27175"/>
                    </a:lnTo>
                    <a:cubicBezTo>
                      <a:pt x="1893" y="27175"/>
                      <a:pt x="1713" y="30096"/>
                      <a:pt x="1046" y="32404"/>
                    </a:cubicBezTo>
                    <a:cubicBezTo>
                      <a:pt x="397" y="34730"/>
                      <a:pt x="1136" y="35740"/>
                      <a:pt x="5518" y="36786"/>
                    </a:cubicBezTo>
                    <a:cubicBezTo>
                      <a:pt x="6993" y="37132"/>
                      <a:pt x="9390" y="37369"/>
                      <a:pt x="12089" y="37369"/>
                    </a:cubicBezTo>
                    <a:cubicBezTo>
                      <a:pt x="17407" y="37369"/>
                      <a:pt x="23895" y="36447"/>
                      <a:pt x="26814" y="33612"/>
                    </a:cubicBezTo>
                    <a:cubicBezTo>
                      <a:pt x="26814" y="33612"/>
                      <a:pt x="29068" y="31628"/>
                      <a:pt x="28076" y="29555"/>
                    </a:cubicBezTo>
                    <a:cubicBezTo>
                      <a:pt x="27084" y="27499"/>
                      <a:pt x="24686" y="16770"/>
                      <a:pt x="24614" y="15508"/>
                    </a:cubicBezTo>
                    <a:cubicBezTo>
                      <a:pt x="24524" y="14246"/>
                      <a:pt x="24740" y="1443"/>
                      <a:pt x="24740" y="1443"/>
                    </a:cubicBezTo>
                    <a:lnTo>
                      <a:pt x="17563" y="18"/>
                    </a:lnTo>
                    <a:cubicBezTo>
                      <a:pt x="17563" y="18"/>
                      <a:pt x="16590" y="4562"/>
                      <a:pt x="11396" y="4941"/>
                    </a:cubicBezTo>
                    <a:cubicBezTo>
                      <a:pt x="11267" y="4950"/>
                      <a:pt x="11141" y="4954"/>
                      <a:pt x="11018" y="4954"/>
                    </a:cubicBezTo>
                    <a:cubicBezTo>
                      <a:pt x="6797" y="4954"/>
                      <a:pt x="5861" y="0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3" name="Google Shape;3793;p78"/>
              <p:cNvSpPr/>
              <p:nvPr/>
            </p:nvSpPr>
            <p:spPr>
              <a:xfrm>
                <a:off x="1803700" y="2776575"/>
                <a:ext cx="717250" cy="920275"/>
              </a:xfrm>
              <a:custGeom>
                <a:avLst/>
                <a:gdLst/>
                <a:ahLst/>
                <a:cxnLst/>
                <a:rect l="l" t="t" r="r" b="b"/>
                <a:pathLst>
                  <a:path w="28690" h="36811" extrusionOk="0">
                    <a:moveTo>
                      <a:pt x="4490" y="0"/>
                    </a:moveTo>
                    <a:lnTo>
                      <a:pt x="0" y="1840"/>
                    </a:lnTo>
                    <a:lnTo>
                      <a:pt x="1893" y="17563"/>
                    </a:lnTo>
                    <a:lnTo>
                      <a:pt x="1893" y="26616"/>
                    </a:lnTo>
                    <a:cubicBezTo>
                      <a:pt x="1893" y="26616"/>
                      <a:pt x="1713" y="29537"/>
                      <a:pt x="1046" y="31845"/>
                    </a:cubicBezTo>
                    <a:cubicBezTo>
                      <a:pt x="397" y="34171"/>
                      <a:pt x="1136" y="35199"/>
                      <a:pt x="5518" y="36227"/>
                    </a:cubicBezTo>
                    <a:cubicBezTo>
                      <a:pt x="6993" y="36573"/>
                      <a:pt x="9390" y="36810"/>
                      <a:pt x="12089" y="36810"/>
                    </a:cubicBezTo>
                    <a:cubicBezTo>
                      <a:pt x="17407" y="36810"/>
                      <a:pt x="23895" y="35888"/>
                      <a:pt x="26814" y="33053"/>
                    </a:cubicBezTo>
                    <a:cubicBezTo>
                      <a:pt x="26814" y="33053"/>
                      <a:pt x="28689" y="31394"/>
                      <a:pt x="28256" y="29519"/>
                    </a:cubicBezTo>
                    <a:lnTo>
                      <a:pt x="28256" y="29519"/>
                    </a:lnTo>
                    <a:cubicBezTo>
                      <a:pt x="27517" y="29807"/>
                      <a:pt x="26778" y="30042"/>
                      <a:pt x="26002" y="30222"/>
                    </a:cubicBezTo>
                    <a:cubicBezTo>
                      <a:pt x="24876" y="30482"/>
                      <a:pt x="23738" y="30607"/>
                      <a:pt x="22607" y="30607"/>
                    </a:cubicBezTo>
                    <a:cubicBezTo>
                      <a:pt x="15505" y="30607"/>
                      <a:pt x="8719" y="25683"/>
                      <a:pt x="7195" y="18465"/>
                    </a:cubicBezTo>
                    <a:cubicBezTo>
                      <a:pt x="6185" y="13632"/>
                      <a:pt x="5374" y="8764"/>
                      <a:pt x="4670" y="3859"/>
                    </a:cubicBezTo>
                    <a:cubicBezTo>
                      <a:pt x="4490" y="2579"/>
                      <a:pt x="4418" y="1299"/>
                      <a:pt x="4490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4" name="Google Shape;3794;p78"/>
              <p:cNvSpPr/>
              <p:nvPr/>
            </p:nvSpPr>
            <p:spPr>
              <a:xfrm>
                <a:off x="1952000" y="2693625"/>
                <a:ext cx="160050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02" h="8386" extrusionOk="0">
                    <a:moveTo>
                      <a:pt x="3192" y="0"/>
                    </a:moveTo>
                    <a:lnTo>
                      <a:pt x="1" y="2922"/>
                    </a:lnTo>
                    <a:lnTo>
                      <a:pt x="1497" y="8385"/>
                    </a:lnTo>
                    <a:lnTo>
                      <a:pt x="6402" y="3408"/>
                    </a:lnTo>
                    <a:lnTo>
                      <a:pt x="3481" y="325"/>
                    </a:lnTo>
                    <a:lnTo>
                      <a:pt x="31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5" name="Google Shape;3795;p78"/>
              <p:cNvSpPr/>
              <p:nvPr/>
            </p:nvSpPr>
            <p:spPr>
              <a:xfrm>
                <a:off x="2112025" y="2693625"/>
                <a:ext cx="160525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21" h="8386" extrusionOk="0">
                    <a:moveTo>
                      <a:pt x="3211" y="0"/>
                    </a:moveTo>
                    <a:lnTo>
                      <a:pt x="2940" y="325"/>
                    </a:lnTo>
                    <a:lnTo>
                      <a:pt x="1" y="3408"/>
                    </a:lnTo>
                    <a:lnTo>
                      <a:pt x="4906" y="8385"/>
                    </a:lnTo>
                    <a:lnTo>
                      <a:pt x="6420" y="2922"/>
                    </a:lnTo>
                    <a:lnTo>
                      <a:pt x="32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6" name="Google Shape;3796;p78"/>
              <p:cNvSpPr/>
              <p:nvPr/>
            </p:nvSpPr>
            <p:spPr>
              <a:xfrm>
                <a:off x="2350050" y="2772025"/>
                <a:ext cx="374200" cy="634800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92" extrusionOk="0">
                    <a:moveTo>
                      <a:pt x="2173" y="0"/>
                    </a:moveTo>
                    <a:cubicBezTo>
                      <a:pt x="680" y="0"/>
                      <a:pt x="289" y="1120"/>
                      <a:pt x="289" y="1120"/>
                    </a:cubicBezTo>
                    <a:cubicBezTo>
                      <a:pt x="289" y="1120"/>
                      <a:pt x="1" y="11110"/>
                      <a:pt x="2183" y="17475"/>
                    </a:cubicBezTo>
                    <a:cubicBezTo>
                      <a:pt x="4098" y="23097"/>
                      <a:pt x="6589" y="25391"/>
                      <a:pt x="8930" y="25391"/>
                    </a:cubicBezTo>
                    <a:cubicBezTo>
                      <a:pt x="10006" y="25391"/>
                      <a:pt x="11050" y="24907"/>
                      <a:pt x="11992" y="24039"/>
                    </a:cubicBezTo>
                    <a:cubicBezTo>
                      <a:pt x="14967" y="21262"/>
                      <a:pt x="8350" y="2689"/>
                      <a:pt x="4725" y="777"/>
                    </a:cubicBezTo>
                    <a:cubicBezTo>
                      <a:pt x="3640" y="202"/>
                      <a:pt x="2807" y="0"/>
                      <a:pt x="2173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7" name="Google Shape;3797;p78"/>
              <p:cNvSpPr/>
              <p:nvPr/>
            </p:nvSpPr>
            <p:spPr>
              <a:xfrm>
                <a:off x="2379350" y="3107900"/>
                <a:ext cx="290800" cy="299025"/>
              </a:xfrm>
              <a:custGeom>
                <a:avLst/>
                <a:gdLst/>
                <a:ahLst/>
                <a:cxnLst/>
                <a:rect l="l" t="t" r="r" b="b"/>
                <a:pathLst>
                  <a:path w="11632" h="119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35" y="1371"/>
                      <a:pt x="578" y="2724"/>
                      <a:pt x="1011" y="4058"/>
                    </a:cubicBezTo>
                    <a:cubicBezTo>
                      <a:pt x="2924" y="9673"/>
                      <a:pt x="5411" y="11961"/>
                      <a:pt x="7750" y="11961"/>
                    </a:cubicBezTo>
                    <a:cubicBezTo>
                      <a:pt x="8828" y="11961"/>
                      <a:pt x="9876" y="11474"/>
                      <a:pt x="10820" y="10604"/>
                    </a:cubicBezTo>
                    <a:cubicBezTo>
                      <a:pt x="11415" y="10045"/>
                      <a:pt x="11632" y="8818"/>
                      <a:pt x="11541" y="7232"/>
                    </a:cubicBezTo>
                    <a:cubicBezTo>
                      <a:pt x="6709" y="6889"/>
                      <a:pt x="2525" y="3968"/>
                      <a:pt x="1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0" name="Google Shape;3800;p78"/>
              <p:cNvSpPr/>
              <p:nvPr/>
            </p:nvSpPr>
            <p:spPr>
              <a:xfrm>
                <a:off x="1464700" y="2825500"/>
                <a:ext cx="373725" cy="634625"/>
              </a:xfrm>
              <a:custGeom>
                <a:avLst/>
                <a:gdLst/>
                <a:ahLst/>
                <a:cxnLst/>
                <a:rect l="l" t="t" r="r" b="b"/>
                <a:pathLst>
                  <a:path w="14949" h="25385" extrusionOk="0">
                    <a:moveTo>
                      <a:pt x="12770" y="1"/>
                    </a:moveTo>
                    <a:cubicBezTo>
                      <a:pt x="12140" y="1"/>
                      <a:pt x="11315" y="200"/>
                      <a:pt x="10242" y="766"/>
                    </a:cubicBezTo>
                    <a:cubicBezTo>
                      <a:pt x="6618" y="2696"/>
                      <a:pt x="0" y="21268"/>
                      <a:pt x="2975" y="24027"/>
                    </a:cubicBezTo>
                    <a:cubicBezTo>
                      <a:pt x="3914" y="24898"/>
                      <a:pt x="4959" y="25384"/>
                      <a:pt x="6038" y="25384"/>
                    </a:cubicBezTo>
                    <a:cubicBezTo>
                      <a:pt x="8376" y="25384"/>
                      <a:pt x="10872" y="23097"/>
                      <a:pt x="12785" y="17482"/>
                    </a:cubicBezTo>
                    <a:cubicBezTo>
                      <a:pt x="14949" y="11098"/>
                      <a:pt x="14660" y="1127"/>
                      <a:pt x="14660" y="1127"/>
                    </a:cubicBezTo>
                    <a:cubicBezTo>
                      <a:pt x="14660" y="1127"/>
                      <a:pt x="14267" y="1"/>
                      <a:pt x="12770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1" name="Google Shape;3801;p78"/>
              <p:cNvSpPr/>
              <p:nvPr/>
            </p:nvSpPr>
            <p:spPr>
              <a:xfrm>
                <a:off x="1709025" y="2780625"/>
                <a:ext cx="225425" cy="699350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27974" extrusionOk="0">
                    <a:moveTo>
                      <a:pt x="6420" y="1"/>
                    </a:moveTo>
                    <a:cubicBezTo>
                      <a:pt x="6420" y="1"/>
                      <a:pt x="289" y="1732"/>
                      <a:pt x="325" y="1984"/>
                    </a:cubicBezTo>
                    <a:cubicBezTo>
                      <a:pt x="4599" y="25732"/>
                      <a:pt x="0" y="27788"/>
                      <a:pt x="3174" y="27950"/>
                    </a:cubicBezTo>
                    <a:cubicBezTo>
                      <a:pt x="3495" y="27967"/>
                      <a:pt x="3786" y="27974"/>
                      <a:pt x="4049" y="27974"/>
                    </a:cubicBezTo>
                    <a:cubicBezTo>
                      <a:pt x="6389" y="27974"/>
                      <a:pt x="6564" y="27391"/>
                      <a:pt x="6564" y="27391"/>
                    </a:cubicBezTo>
                    <a:cubicBezTo>
                      <a:pt x="9016" y="20828"/>
                      <a:pt x="6420" y="1"/>
                      <a:pt x="6420" y="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2" name="Google Shape;3802;p78"/>
              <p:cNvSpPr/>
              <p:nvPr/>
            </p:nvSpPr>
            <p:spPr>
              <a:xfrm>
                <a:off x="1667550" y="2972100"/>
                <a:ext cx="197475" cy="198050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7922" extrusionOk="0">
                    <a:moveTo>
                      <a:pt x="3832" y="1"/>
                    </a:moveTo>
                    <a:cubicBezTo>
                      <a:pt x="3025" y="1"/>
                      <a:pt x="2218" y="213"/>
                      <a:pt x="1497" y="636"/>
                    </a:cubicBezTo>
                    <a:cubicBezTo>
                      <a:pt x="0" y="1177"/>
                      <a:pt x="253" y="4802"/>
                      <a:pt x="740" y="6370"/>
                    </a:cubicBezTo>
                    <a:cubicBezTo>
                      <a:pt x="1051" y="7338"/>
                      <a:pt x="1974" y="7922"/>
                      <a:pt x="3224" y="7922"/>
                    </a:cubicBezTo>
                    <a:cubicBezTo>
                      <a:pt x="3999" y="7922"/>
                      <a:pt x="4901" y="7697"/>
                      <a:pt x="5861" y="7200"/>
                    </a:cubicBezTo>
                    <a:cubicBezTo>
                      <a:pt x="7069" y="6569"/>
                      <a:pt x="6546" y="6244"/>
                      <a:pt x="5699" y="6082"/>
                    </a:cubicBezTo>
                    <a:cubicBezTo>
                      <a:pt x="6203" y="5992"/>
                      <a:pt x="6672" y="5721"/>
                      <a:pt x="7033" y="5343"/>
                    </a:cubicBezTo>
                    <a:cubicBezTo>
                      <a:pt x="7628" y="4657"/>
                      <a:pt x="6817" y="4279"/>
                      <a:pt x="5825" y="4098"/>
                    </a:cubicBezTo>
                    <a:cubicBezTo>
                      <a:pt x="6113" y="4026"/>
                      <a:pt x="6402" y="3954"/>
                      <a:pt x="6672" y="3864"/>
                    </a:cubicBezTo>
                    <a:cubicBezTo>
                      <a:pt x="7898" y="1971"/>
                      <a:pt x="4905" y="1844"/>
                      <a:pt x="4220" y="1844"/>
                    </a:cubicBezTo>
                    <a:lnTo>
                      <a:pt x="5861" y="1844"/>
                    </a:lnTo>
                    <a:cubicBezTo>
                      <a:pt x="7502" y="1646"/>
                      <a:pt x="6167" y="636"/>
                      <a:pt x="6167" y="636"/>
                    </a:cubicBezTo>
                    <a:cubicBezTo>
                      <a:pt x="5446" y="213"/>
                      <a:pt x="4639" y="1"/>
                      <a:pt x="3832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4" name="Google Shape;3804;p78"/>
              <p:cNvSpPr/>
              <p:nvPr/>
            </p:nvSpPr>
            <p:spPr>
              <a:xfrm>
                <a:off x="1668000" y="2975825"/>
                <a:ext cx="10595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7769" extrusionOk="0">
                    <a:moveTo>
                      <a:pt x="2705" y="0"/>
                    </a:moveTo>
                    <a:lnTo>
                      <a:pt x="2705" y="0"/>
                    </a:lnTo>
                    <a:cubicBezTo>
                      <a:pt x="2273" y="91"/>
                      <a:pt x="1858" y="253"/>
                      <a:pt x="1479" y="487"/>
                    </a:cubicBezTo>
                    <a:cubicBezTo>
                      <a:pt x="0" y="1028"/>
                      <a:pt x="217" y="4653"/>
                      <a:pt x="740" y="6221"/>
                    </a:cubicBezTo>
                    <a:cubicBezTo>
                      <a:pt x="1040" y="7193"/>
                      <a:pt x="1962" y="7768"/>
                      <a:pt x="3202" y="7768"/>
                    </a:cubicBezTo>
                    <a:cubicBezTo>
                      <a:pt x="3527" y="7768"/>
                      <a:pt x="3874" y="7728"/>
                      <a:pt x="4238" y="7646"/>
                    </a:cubicBezTo>
                    <a:cubicBezTo>
                      <a:pt x="2940" y="6095"/>
                      <a:pt x="2273" y="4130"/>
                      <a:pt x="2327" y="2128"/>
                    </a:cubicBezTo>
                    <a:cubicBezTo>
                      <a:pt x="2345" y="1389"/>
                      <a:pt x="2489" y="686"/>
                      <a:pt x="2705" y="0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5" name="Google Shape;3805;p78"/>
              <p:cNvSpPr/>
              <p:nvPr/>
            </p:nvSpPr>
            <p:spPr>
              <a:xfrm>
                <a:off x="1658075" y="1849775"/>
                <a:ext cx="865575" cy="454525"/>
              </a:xfrm>
              <a:custGeom>
                <a:avLst/>
                <a:gdLst/>
                <a:ahLst/>
                <a:cxnLst/>
                <a:rect l="l" t="t" r="r" b="b"/>
                <a:pathLst>
                  <a:path w="34623" h="18181" extrusionOk="0">
                    <a:moveTo>
                      <a:pt x="18264" y="1"/>
                    </a:moveTo>
                    <a:cubicBezTo>
                      <a:pt x="12603" y="1"/>
                      <a:pt x="6326" y="1439"/>
                      <a:pt x="4328" y="4921"/>
                    </a:cubicBezTo>
                    <a:cubicBezTo>
                      <a:pt x="4328" y="4921"/>
                      <a:pt x="1" y="15254"/>
                      <a:pt x="3535" y="15650"/>
                    </a:cubicBezTo>
                    <a:cubicBezTo>
                      <a:pt x="3535" y="15650"/>
                      <a:pt x="4480" y="15427"/>
                      <a:pt x="6136" y="10617"/>
                    </a:cubicBezTo>
                    <a:lnTo>
                      <a:pt x="6136" y="10617"/>
                    </a:lnTo>
                    <a:cubicBezTo>
                      <a:pt x="5900" y="11611"/>
                      <a:pt x="6286" y="13108"/>
                      <a:pt x="8169" y="13108"/>
                    </a:cubicBezTo>
                    <a:cubicBezTo>
                      <a:pt x="9540" y="13108"/>
                      <a:pt x="10135" y="12386"/>
                      <a:pt x="10387" y="11647"/>
                    </a:cubicBezTo>
                    <a:cubicBezTo>
                      <a:pt x="10441" y="12495"/>
                      <a:pt x="10820" y="13414"/>
                      <a:pt x="12154" y="13468"/>
                    </a:cubicBezTo>
                    <a:cubicBezTo>
                      <a:pt x="12216" y="13472"/>
                      <a:pt x="12276" y="13474"/>
                      <a:pt x="12335" y="13474"/>
                    </a:cubicBezTo>
                    <a:cubicBezTo>
                      <a:pt x="13935" y="13474"/>
                      <a:pt x="14358" y="12084"/>
                      <a:pt x="14462" y="11214"/>
                    </a:cubicBezTo>
                    <a:cubicBezTo>
                      <a:pt x="14495" y="12255"/>
                      <a:pt x="14892" y="14038"/>
                      <a:pt x="17247" y="14038"/>
                    </a:cubicBezTo>
                    <a:cubicBezTo>
                      <a:pt x="17462" y="14038"/>
                      <a:pt x="17693" y="14023"/>
                      <a:pt x="17943" y="13991"/>
                    </a:cubicBezTo>
                    <a:cubicBezTo>
                      <a:pt x="18934" y="13396"/>
                      <a:pt x="19511" y="12278"/>
                      <a:pt x="19439" y="11124"/>
                    </a:cubicBezTo>
                    <a:lnTo>
                      <a:pt x="19439" y="11124"/>
                    </a:lnTo>
                    <a:cubicBezTo>
                      <a:pt x="19628" y="12172"/>
                      <a:pt x="20275" y="14005"/>
                      <a:pt x="22300" y="14005"/>
                    </a:cubicBezTo>
                    <a:cubicBezTo>
                      <a:pt x="22401" y="14005"/>
                      <a:pt x="22505" y="14001"/>
                      <a:pt x="22613" y="13991"/>
                    </a:cubicBezTo>
                    <a:cubicBezTo>
                      <a:pt x="24687" y="13793"/>
                      <a:pt x="24452" y="12206"/>
                      <a:pt x="24055" y="11124"/>
                    </a:cubicBezTo>
                    <a:lnTo>
                      <a:pt x="24055" y="11124"/>
                    </a:lnTo>
                    <a:cubicBezTo>
                      <a:pt x="24595" y="12131"/>
                      <a:pt x="25738" y="14284"/>
                      <a:pt x="26957" y="14284"/>
                    </a:cubicBezTo>
                    <a:cubicBezTo>
                      <a:pt x="27244" y="14284"/>
                      <a:pt x="27535" y="14165"/>
                      <a:pt x="27824" y="13883"/>
                    </a:cubicBezTo>
                    <a:cubicBezTo>
                      <a:pt x="28455" y="13270"/>
                      <a:pt x="28545" y="11557"/>
                      <a:pt x="28527" y="11016"/>
                    </a:cubicBezTo>
                    <a:lnTo>
                      <a:pt x="28527" y="11016"/>
                    </a:lnTo>
                    <a:cubicBezTo>
                      <a:pt x="29572" y="12356"/>
                      <a:pt x="30851" y="18180"/>
                      <a:pt x="32106" y="18180"/>
                    </a:cubicBezTo>
                    <a:cubicBezTo>
                      <a:pt x="32151" y="18180"/>
                      <a:pt x="32197" y="18172"/>
                      <a:pt x="32242" y="18157"/>
                    </a:cubicBezTo>
                    <a:cubicBezTo>
                      <a:pt x="34622" y="17345"/>
                      <a:pt x="31521" y="5065"/>
                      <a:pt x="27734" y="2036"/>
                    </a:cubicBezTo>
                    <a:cubicBezTo>
                      <a:pt x="26143" y="756"/>
                      <a:pt x="22366" y="1"/>
                      <a:pt x="1826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6" name="Google Shape;3806;p78"/>
              <p:cNvSpPr/>
              <p:nvPr/>
            </p:nvSpPr>
            <p:spPr>
              <a:xfrm>
                <a:off x="1657625" y="1853325"/>
                <a:ext cx="380500" cy="387725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5509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0513" y="433"/>
                      <a:pt x="5987" y="1912"/>
                      <a:pt x="4346" y="4779"/>
                    </a:cubicBezTo>
                    <a:cubicBezTo>
                      <a:pt x="4346" y="4779"/>
                      <a:pt x="1" y="15112"/>
                      <a:pt x="3553" y="15508"/>
                    </a:cubicBezTo>
                    <a:cubicBezTo>
                      <a:pt x="3553" y="15508"/>
                      <a:pt x="4491" y="15274"/>
                      <a:pt x="6150" y="10441"/>
                    </a:cubicBezTo>
                    <a:lnTo>
                      <a:pt x="6150" y="10441"/>
                    </a:lnTo>
                    <a:cubicBezTo>
                      <a:pt x="5897" y="11433"/>
                      <a:pt x="6276" y="12966"/>
                      <a:pt x="8169" y="12966"/>
                    </a:cubicBezTo>
                    <a:cubicBezTo>
                      <a:pt x="9540" y="12966"/>
                      <a:pt x="10153" y="12226"/>
                      <a:pt x="10405" y="11487"/>
                    </a:cubicBezTo>
                    <a:cubicBezTo>
                      <a:pt x="10405" y="11722"/>
                      <a:pt x="10441" y="11938"/>
                      <a:pt x="10513" y="12154"/>
                    </a:cubicBezTo>
                    <a:cubicBezTo>
                      <a:pt x="10477" y="11595"/>
                      <a:pt x="10459" y="11036"/>
                      <a:pt x="10495" y="10477"/>
                    </a:cubicBezTo>
                    <a:cubicBezTo>
                      <a:pt x="10640" y="6492"/>
                      <a:pt x="12335" y="2742"/>
                      <a:pt x="15220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7" name="Google Shape;3807;p78"/>
              <p:cNvSpPr/>
              <p:nvPr/>
            </p:nvSpPr>
            <p:spPr>
              <a:xfrm>
                <a:off x="1764925" y="2149950"/>
                <a:ext cx="252925" cy="252475"/>
              </a:xfrm>
              <a:custGeom>
                <a:avLst/>
                <a:gdLst/>
                <a:ahLst/>
                <a:cxnLst/>
                <a:rect l="l" t="t" r="r" b="b"/>
                <a:pathLst>
                  <a:path w="10117" h="10099" extrusionOk="0">
                    <a:moveTo>
                      <a:pt x="5067" y="1"/>
                    </a:moveTo>
                    <a:cubicBezTo>
                      <a:pt x="2272" y="1"/>
                      <a:pt x="0" y="2273"/>
                      <a:pt x="0" y="5050"/>
                    </a:cubicBezTo>
                    <a:cubicBezTo>
                      <a:pt x="0" y="7845"/>
                      <a:pt x="2272" y="10099"/>
                      <a:pt x="5067" y="10099"/>
                    </a:cubicBezTo>
                    <a:cubicBezTo>
                      <a:pt x="7844" y="10099"/>
                      <a:pt x="10116" y="7845"/>
                      <a:pt x="10116" y="5050"/>
                    </a:cubicBezTo>
                    <a:cubicBezTo>
                      <a:pt x="10116" y="2273"/>
                      <a:pt x="7844" y="1"/>
                      <a:pt x="5067" y="1"/>
                    </a:cubicBezTo>
                    <a:close/>
                  </a:path>
                </a:pathLst>
              </a:custGeom>
              <a:solidFill>
                <a:srgbClr val="F8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8" name="Google Shape;3808;p78"/>
              <p:cNvSpPr/>
              <p:nvPr/>
            </p:nvSpPr>
            <p:spPr>
              <a:xfrm>
                <a:off x="1704525" y="2136300"/>
                <a:ext cx="326850" cy="280100"/>
              </a:xfrm>
              <a:custGeom>
                <a:avLst/>
                <a:gdLst/>
                <a:ahLst/>
                <a:cxnLst/>
                <a:rect l="l" t="t" r="r" b="b"/>
                <a:pathLst>
                  <a:path w="13074" h="11204" extrusionOk="0">
                    <a:moveTo>
                      <a:pt x="7483" y="1088"/>
                    </a:moveTo>
                    <a:cubicBezTo>
                      <a:pt x="9972" y="1088"/>
                      <a:pt x="11991" y="3107"/>
                      <a:pt x="11991" y="5596"/>
                    </a:cubicBezTo>
                    <a:cubicBezTo>
                      <a:pt x="11991" y="8316"/>
                      <a:pt x="9762" y="10121"/>
                      <a:pt x="7444" y="10121"/>
                    </a:cubicBezTo>
                    <a:cubicBezTo>
                      <a:pt x="6336" y="10121"/>
                      <a:pt x="5207" y="9709"/>
                      <a:pt x="4292" y="8787"/>
                    </a:cubicBezTo>
                    <a:cubicBezTo>
                      <a:pt x="1443" y="5956"/>
                      <a:pt x="3462" y="1088"/>
                      <a:pt x="7483" y="1088"/>
                    </a:cubicBezTo>
                    <a:close/>
                    <a:moveTo>
                      <a:pt x="7438" y="0"/>
                    </a:moveTo>
                    <a:cubicBezTo>
                      <a:pt x="6063" y="0"/>
                      <a:pt x="4659" y="509"/>
                      <a:pt x="3516" y="1647"/>
                    </a:cubicBezTo>
                    <a:cubicBezTo>
                      <a:pt x="0" y="5163"/>
                      <a:pt x="2488" y="11204"/>
                      <a:pt x="7483" y="11204"/>
                    </a:cubicBezTo>
                    <a:cubicBezTo>
                      <a:pt x="10567" y="11186"/>
                      <a:pt x="13055" y="8697"/>
                      <a:pt x="13073" y="5596"/>
                    </a:cubicBezTo>
                    <a:cubicBezTo>
                      <a:pt x="13073" y="2228"/>
                      <a:pt x="10316" y="0"/>
                      <a:pt x="74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9" name="Google Shape;3809;p78"/>
              <p:cNvSpPr/>
              <p:nvPr/>
            </p:nvSpPr>
            <p:spPr>
              <a:xfrm>
                <a:off x="2158925" y="2140950"/>
                <a:ext cx="252475" cy="252475"/>
              </a:xfrm>
              <a:custGeom>
                <a:avLst/>
                <a:gdLst/>
                <a:ahLst/>
                <a:cxnLst/>
                <a:rect l="l" t="t" r="r" b="b"/>
                <a:pathLst>
                  <a:path w="10099" h="10099" extrusionOk="0">
                    <a:moveTo>
                      <a:pt x="5049" y="0"/>
                    </a:moveTo>
                    <a:cubicBezTo>
                      <a:pt x="2254" y="0"/>
                      <a:pt x="0" y="2254"/>
                      <a:pt x="0" y="5049"/>
                    </a:cubicBezTo>
                    <a:cubicBezTo>
                      <a:pt x="0" y="7826"/>
                      <a:pt x="2254" y="10098"/>
                      <a:pt x="5049" y="10098"/>
                    </a:cubicBezTo>
                    <a:cubicBezTo>
                      <a:pt x="7844" y="10098"/>
                      <a:pt x="10098" y="7826"/>
                      <a:pt x="10098" y="5049"/>
                    </a:cubicBezTo>
                    <a:cubicBezTo>
                      <a:pt x="10098" y="2254"/>
                      <a:pt x="7844" y="0"/>
                      <a:pt x="5049" y="0"/>
                    </a:cubicBezTo>
                    <a:close/>
                  </a:path>
                </a:pathLst>
              </a:custGeom>
              <a:solidFill>
                <a:srgbClr val="F8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0" name="Google Shape;3810;p78"/>
              <p:cNvSpPr/>
              <p:nvPr/>
            </p:nvSpPr>
            <p:spPr>
              <a:xfrm>
                <a:off x="2098075" y="2127075"/>
                <a:ext cx="326850" cy="279875"/>
              </a:xfrm>
              <a:custGeom>
                <a:avLst/>
                <a:gdLst/>
                <a:ahLst/>
                <a:cxnLst/>
                <a:rect l="l" t="t" r="r" b="b"/>
                <a:pathLst>
                  <a:path w="13074" h="11195" extrusionOk="0">
                    <a:moveTo>
                      <a:pt x="7516" y="1096"/>
                    </a:moveTo>
                    <a:cubicBezTo>
                      <a:pt x="9989" y="1096"/>
                      <a:pt x="11991" y="3127"/>
                      <a:pt x="11991" y="5604"/>
                    </a:cubicBezTo>
                    <a:cubicBezTo>
                      <a:pt x="11991" y="8325"/>
                      <a:pt x="9770" y="10121"/>
                      <a:pt x="7451" y="10121"/>
                    </a:cubicBezTo>
                    <a:cubicBezTo>
                      <a:pt x="6343" y="10121"/>
                      <a:pt x="5213" y="9711"/>
                      <a:pt x="4292" y="8796"/>
                    </a:cubicBezTo>
                    <a:cubicBezTo>
                      <a:pt x="1461" y="5947"/>
                      <a:pt x="3462" y="1096"/>
                      <a:pt x="7483" y="1096"/>
                    </a:cubicBezTo>
                    <a:cubicBezTo>
                      <a:pt x="7494" y="1096"/>
                      <a:pt x="7505" y="1096"/>
                      <a:pt x="7516" y="1096"/>
                    </a:cubicBezTo>
                    <a:close/>
                    <a:moveTo>
                      <a:pt x="7444" y="1"/>
                    </a:moveTo>
                    <a:cubicBezTo>
                      <a:pt x="6071" y="1"/>
                      <a:pt x="4672" y="512"/>
                      <a:pt x="3534" y="1655"/>
                    </a:cubicBezTo>
                    <a:cubicBezTo>
                      <a:pt x="0" y="5171"/>
                      <a:pt x="2506" y="11194"/>
                      <a:pt x="7483" y="11194"/>
                    </a:cubicBezTo>
                    <a:cubicBezTo>
                      <a:pt x="10567" y="11194"/>
                      <a:pt x="13073" y="8688"/>
                      <a:pt x="13073" y="5604"/>
                    </a:cubicBezTo>
                    <a:cubicBezTo>
                      <a:pt x="13073" y="2237"/>
                      <a:pt x="10317" y="1"/>
                      <a:pt x="74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1" name="Google Shape;3811;p78"/>
              <p:cNvSpPr/>
              <p:nvPr/>
            </p:nvSpPr>
            <p:spPr>
              <a:xfrm>
                <a:off x="2006550" y="2225075"/>
                <a:ext cx="165475" cy="60600"/>
              </a:xfrm>
              <a:custGeom>
                <a:avLst/>
                <a:gdLst/>
                <a:ahLst/>
                <a:cxnLst/>
                <a:rect l="l" t="t" r="r" b="b"/>
                <a:pathLst>
                  <a:path w="6619" h="2424" extrusionOk="0">
                    <a:moveTo>
                      <a:pt x="3273" y="1"/>
                    </a:moveTo>
                    <a:cubicBezTo>
                      <a:pt x="3204" y="1"/>
                      <a:pt x="3135" y="3"/>
                      <a:pt x="3066" y="7"/>
                    </a:cubicBezTo>
                    <a:cubicBezTo>
                      <a:pt x="1227" y="133"/>
                      <a:pt x="55" y="1666"/>
                      <a:pt x="1" y="1720"/>
                    </a:cubicBezTo>
                    <a:lnTo>
                      <a:pt x="884" y="2369"/>
                    </a:lnTo>
                    <a:cubicBezTo>
                      <a:pt x="884" y="2369"/>
                      <a:pt x="1786" y="1179"/>
                      <a:pt x="3138" y="1089"/>
                    </a:cubicBezTo>
                    <a:cubicBezTo>
                      <a:pt x="3185" y="1086"/>
                      <a:pt x="3233" y="1085"/>
                      <a:pt x="3281" y="1085"/>
                    </a:cubicBezTo>
                    <a:cubicBezTo>
                      <a:pt x="4120" y="1085"/>
                      <a:pt x="4990" y="1536"/>
                      <a:pt x="5843" y="2423"/>
                    </a:cubicBezTo>
                    <a:lnTo>
                      <a:pt x="6618" y="1666"/>
                    </a:lnTo>
                    <a:cubicBezTo>
                      <a:pt x="5547" y="561"/>
                      <a:pt x="4412" y="1"/>
                      <a:pt x="32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2" name="Google Shape;3812;p78"/>
              <p:cNvSpPr/>
              <p:nvPr/>
            </p:nvSpPr>
            <p:spPr>
              <a:xfrm>
                <a:off x="1662075" y="2206750"/>
                <a:ext cx="106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2165" extrusionOk="0">
                    <a:moveTo>
                      <a:pt x="777" y="0"/>
                    </a:moveTo>
                    <a:cubicBezTo>
                      <a:pt x="254" y="0"/>
                      <a:pt x="1" y="789"/>
                      <a:pt x="580" y="1047"/>
                    </a:cubicBezTo>
                    <a:lnTo>
                      <a:pt x="3303" y="2129"/>
                    </a:lnTo>
                    <a:cubicBezTo>
                      <a:pt x="3357" y="2147"/>
                      <a:pt x="3429" y="2165"/>
                      <a:pt x="3501" y="2165"/>
                    </a:cubicBezTo>
                    <a:cubicBezTo>
                      <a:pt x="4096" y="2165"/>
                      <a:pt x="4259" y="1353"/>
                      <a:pt x="3700" y="1119"/>
                    </a:cubicBezTo>
                    <a:lnTo>
                      <a:pt x="977" y="37"/>
                    </a:lnTo>
                    <a:cubicBezTo>
                      <a:pt x="907" y="12"/>
                      <a:pt x="840" y="0"/>
                      <a:pt x="7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3" name="Google Shape;3813;p78"/>
              <p:cNvSpPr/>
              <p:nvPr/>
            </p:nvSpPr>
            <p:spPr>
              <a:xfrm>
                <a:off x="2395600" y="2262800"/>
                <a:ext cx="119250" cy="56225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2249" extrusionOk="0">
                    <a:moveTo>
                      <a:pt x="4008" y="0"/>
                    </a:moveTo>
                    <a:cubicBezTo>
                      <a:pt x="3949" y="0"/>
                      <a:pt x="3888" y="10"/>
                      <a:pt x="3823" y="31"/>
                    </a:cubicBezTo>
                    <a:lnTo>
                      <a:pt x="577" y="1185"/>
                    </a:lnTo>
                    <a:cubicBezTo>
                      <a:pt x="0" y="1401"/>
                      <a:pt x="144" y="2231"/>
                      <a:pt x="757" y="2249"/>
                    </a:cubicBezTo>
                    <a:cubicBezTo>
                      <a:pt x="812" y="2249"/>
                      <a:pt x="884" y="2231"/>
                      <a:pt x="938" y="2213"/>
                    </a:cubicBezTo>
                    <a:lnTo>
                      <a:pt x="4184" y="1059"/>
                    </a:lnTo>
                    <a:cubicBezTo>
                      <a:pt x="4770" y="831"/>
                      <a:pt x="4547" y="0"/>
                      <a:pt x="40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4" name="Google Shape;3814;p78"/>
              <p:cNvSpPr/>
              <p:nvPr/>
            </p:nvSpPr>
            <p:spPr>
              <a:xfrm>
                <a:off x="2410025" y="4069475"/>
                <a:ext cx="162750" cy="261475"/>
              </a:xfrm>
              <a:custGeom>
                <a:avLst/>
                <a:gdLst/>
                <a:ahLst/>
                <a:cxnLst/>
                <a:rect l="l" t="t" r="r" b="b"/>
                <a:pathLst>
                  <a:path w="6510" h="10459" extrusionOk="0">
                    <a:moveTo>
                      <a:pt x="0" y="0"/>
                    </a:moveTo>
                    <a:lnTo>
                      <a:pt x="974" y="10459"/>
                    </a:lnTo>
                    <a:lnTo>
                      <a:pt x="6510" y="82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5" name="Google Shape;3815;p78"/>
              <p:cNvSpPr/>
              <p:nvPr/>
            </p:nvSpPr>
            <p:spPr>
              <a:xfrm>
                <a:off x="2246825" y="5244700"/>
                <a:ext cx="381850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50" extrusionOk="0">
                    <a:moveTo>
                      <a:pt x="6348" y="1"/>
                    </a:moveTo>
                    <a:lnTo>
                      <a:pt x="6149" y="2363"/>
                    </a:lnTo>
                    <a:lnTo>
                      <a:pt x="1" y="2363"/>
                    </a:lnTo>
                    <a:lnTo>
                      <a:pt x="1" y="6149"/>
                    </a:lnTo>
                    <a:lnTo>
                      <a:pt x="14985" y="6149"/>
                    </a:lnTo>
                    <a:cubicBezTo>
                      <a:pt x="15274" y="2218"/>
                      <a:pt x="13110" y="938"/>
                      <a:pt x="10730" y="560"/>
                    </a:cubicBezTo>
                    <a:lnTo>
                      <a:pt x="10549" y="2381"/>
                    </a:lnTo>
                    <a:lnTo>
                      <a:pt x="8169" y="2417"/>
                    </a:lnTo>
                    <a:lnTo>
                      <a:pt x="8403" y="307"/>
                    </a:lnTo>
                    <a:lnTo>
                      <a:pt x="634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6" name="Google Shape;3816;p78"/>
              <p:cNvSpPr/>
              <p:nvPr/>
            </p:nvSpPr>
            <p:spPr>
              <a:xfrm>
                <a:off x="2553825" y="3954050"/>
                <a:ext cx="140675" cy="219575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8783" extrusionOk="0">
                    <a:moveTo>
                      <a:pt x="0" y="1"/>
                    </a:moveTo>
                    <a:lnTo>
                      <a:pt x="4003" y="8782"/>
                    </a:lnTo>
                    <a:lnTo>
                      <a:pt x="5626" y="712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7" name="Google Shape;3817;p78"/>
              <p:cNvSpPr/>
              <p:nvPr/>
            </p:nvSpPr>
            <p:spPr>
              <a:xfrm>
                <a:off x="1208625" y="1316875"/>
                <a:ext cx="118600" cy="4089225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163569" extrusionOk="0">
                    <a:moveTo>
                      <a:pt x="1" y="1"/>
                    </a:moveTo>
                    <a:lnTo>
                      <a:pt x="1" y="163569"/>
                    </a:lnTo>
                    <a:lnTo>
                      <a:pt x="4743" y="163569"/>
                    </a:lnTo>
                    <a:lnTo>
                      <a:pt x="474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8" name="Google Shape;3818;p78"/>
              <p:cNvSpPr/>
              <p:nvPr/>
            </p:nvSpPr>
            <p:spPr>
              <a:xfrm>
                <a:off x="549125" y="238225"/>
                <a:ext cx="1437625" cy="1411375"/>
              </a:xfrm>
              <a:custGeom>
                <a:avLst/>
                <a:gdLst/>
                <a:ahLst/>
                <a:cxnLst/>
                <a:rect l="l" t="t" r="r" b="b"/>
                <a:pathLst>
                  <a:path w="57505" h="56455" extrusionOk="0">
                    <a:moveTo>
                      <a:pt x="28752" y="1"/>
                    </a:moveTo>
                    <a:cubicBezTo>
                      <a:pt x="27373" y="1"/>
                      <a:pt x="25993" y="528"/>
                      <a:pt x="24938" y="1583"/>
                    </a:cubicBezTo>
                    <a:lnTo>
                      <a:pt x="2110" y="24411"/>
                    </a:lnTo>
                    <a:cubicBezTo>
                      <a:pt x="0" y="26521"/>
                      <a:pt x="0" y="29929"/>
                      <a:pt x="2110" y="32039"/>
                    </a:cubicBezTo>
                    <a:lnTo>
                      <a:pt x="24938" y="54885"/>
                    </a:lnTo>
                    <a:cubicBezTo>
                      <a:pt x="25993" y="55931"/>
                      <a:pt x="27373" y="56454"/>
                      <a:pt x="28752" y="56454"/>
                    </a:cubicBezTo>
                    <a:cubicBezTo>
                      <a:pt x="30132" y="56454"/>
                      <a:pt x="31511" y="55931"/>
                      <a:pt x="32566" y="54885"/>
                    </a:cubicBezTo>
                    <a:lnTo>
                      <a:pt x="55412" y="32039"/>
                    </a:lnTo>
                    <a:cubicBezTo>
                      <a:pt x="57504" y="29929"/>
                      <a:pt x="57504" y="26521"/>
                      <a:pt x="55412" y="24411"/>
                    </a:cubicBezTo>
                    <a:lnTo>
                      <a:pt x="32566" y="1583"/>
                    </a:lnTo>
                    <a:cubicBezTo>
                      <a:pt x="31511" y="528"/>
                      <a:pt x="30132" y="1"/>
                      <a:pt x="287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9" name="Google Shape;3819;p78"/>
              <p:cNvSpPr/>
              <p:nvPr/>
            </p:nvSpPr>
            <p:spPr>
              <a:xfrm>
                <a:off x="619900" y="308425"/>
                <a:ext cx="1296075" cy="1270400"/>
              </a:xfrm>
              <a:custGeom>
                <a:avLst/>
                <a:gdLst/>
                <a:ahLst/>
                <a:cxnLst/>
                <a:rect l="l" t="t" r="r" b="b"/>
                <a:pathLst>
                  <a:path w="51843" h="50816" extrusionOk="0">
                    <a:moveTo>
                      <a:pt x="25930" y="1083"/>
                    </a:moveTo>
                    <a:cubicBezTo>
                      <a:pt x="27030" y="1083"/>
                      <a:pt x="28112" y="1534"/>
                      <a:pt x="28887" y="2327"/>
                    </a:cubicBezTo>
                    <a:lnTo>
                      <a:pt x="49011" y="22451"/>
                    </a:lnTo>
                    <a:cubicBezTo>
                      <a:pt x="50652" y="24092"/>
                      <a:pt x="50652" y="26742"/>
                      <a:pt x="49011" y="28383"/>
                    </a:cubicBezTo>
                    <a:lnTo>
                      <a:pt x="28887" y="48507"/>
                    </a:lnTo>
                    <a:cubicBezTo>
                      <a:pt x="28067" y="49328"/>
                      <a:pt x="26994" y="49738"/>
                      <a:pt x="25921" y="49738"/>
                    </a:cubicBezTo>
                    <a:cubicBezTo>
                      <a:pt x="24848" y="49738"/>
                      <a:pt x="23775" y="49328"/>
                      <a:pt x="22955" y="48507"/>
                    </a:cubicBezTo>
                    <a:lnTo>
                      <a:pt x="2813" y="28383"/>
                    </a:lnTo>
                    <a:cubicBezTo>
                      <a:pt x="1190" y="26742"/>
                      <a:pt x="1190" y="24092"/>
                      <a:pt x="2813" y="22451"/>
                    </a:cubicBezTo>
                    <a:lnTo>
                      <a:pt x="22955" y="2309"/>
                    </a:lnTo>
                    <a:cubicBezTo>
                      <a:pt x="23730" y="1534"/>
                      <a:pt x="24812" y="1083"/>
                      <a:pt x="25930" y="1083"/>
                    </a:cubicBezTo>
                    <a:close/>
                    <a:moveTo>
                      <a:pt x="25930" y="1"/>
                    </a:moveTo>
                    <a:cubicBezTo>
                      <a:pt x="24524" y="1"/>
                      <a:pt x="23171" y="560"/>
                      <a:pt x="22197" y="1552"/>
                    </a:cubicBezTo>
                    <a:lnTo>
                      <a:pt x="2056" y="21675"/>
                    </a:lnTo>
                    <a:cubicBezTo>
                      <a:pt x="0" y="23749"/>
                      <a:pt x="0" y="27085"/>
                      <a:pt x="2056" y="29159"/>
                    </a:cubicBezTo>
                    <a:lnTo>
                      <a:pt x="22197" y="49282"/>
                    </a:lnTo>
                    <a:cubicBezTo>
                      <a:pt x="23156" y="50259"/>
                      <a:pt x="24481" y="50816"/>
                      <a:pt x="25864" y="50816"/>
                    </a:cubicBezTo>
                    <a:cubicBezTo>
                      <a:pt x="25886" y="50816"/>
                      <a:pt x="25908" y="50815"/>
                      <a:pt x="25930" y="50815"/>
                    </a:cubicBezTo>
                    <a:cubicBezTo>
                      <a:pt x="25952" y="50815"/>
                      <a:pt x="25974" y="50816"/>
                      <a:pt x="25995" y="50816"/>
                    </a:cubicBezTo>
                    <a:cubicBezTo>
                      <a:pt x="27361" y="50816"/>
                      <a:pt x="28686" y="50259"/>
                      <a:pt x="29663" y="49282"/>
                    </a:cubicBezTo>
                    <a:lnTo>
                      <a:pt x="49786" y="29159"/>
                    </a:lnTo>
                    <a:cubicBezTo>
                      <a:pt x="51842" y="27085"/>
                      <a:pt x="51842" y="23749"/>
                      <a:pt x="49786" y="21675"/>
                    </a:cubicBezTo>
                    <a:lnTo>
                      <a:pt x="29663" y="1552"/>
                    </a:lnTo>
                    <a:cubicBezTo>
                      <a:pt x="28671" y="560"/>
                      <a:pt x="27337" y="1"/>
                      <a:pt x="259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0" name="Google Shape;3820;p78"/>
              <p:cNvSpPr/>
              <p:nvPr/>
            </p:nvSpPr>
            <p:spPr>
              <a:xfrm>
                <a:off x="998550" y="5002175"/>
                <a:ext cx="461200" cy="404375"/>
              </a:xfrm>
              <a:custGeom>
                <a:avLst/>
                <a:gdLst/>
                <a:ahLst/>
                <a:cxnLst/>
                <a:rect l="l" t="t" r="r" b="b"/>
                <a:pathLst>
                  <a:path w="18448" h="16175" extrusionOk="0">
                    <a:moveTo>
                      <a:pt x="17185" y="0"/>
                    </a:moveTo>
                    <a:lnTo>
                      <a:pt x="17185" y="0"/>
                    </a:lnTo>
                    <a:cubicBezTo>
                      <a:pt x="6781" y="2164"/>
                      <a:pt x="8368" y="11631"/>
                      <a:pt x="8368" y="11631"/>
                    </a:cubicBezTo>
                    <a:cubicBezTo>
                      <a:pt x="6168" y="3138"/>
                      <a:pt x="1" y="2669"/>
                      <a:pt x="1" y="2669"/>
                    </a:cubicBezTo>
                    <a:lnTo>
                      <a:pt x="1" y="2669"/>
                    </a:lnTo>
                    <a:cubicBezTo>
                      <a:pt x="4725" y="4436"/>
                      <a:pt x="5699" y="12136"/>
                      <a:pt x="5699" y="12136"/>
                    </a:cubicBezTo>
                    <a:cubicBezTo>
                      <a:pt x="4293" y="10315"/>
                      <a:pt x="560" y="10279"/>
                      <a:pt x="560" y="10279"/>
                    </a:cubicBezTo>
                    <a:lnTo>
                      <a:pt x="560" y="10279"/>
                    </a:lnTo>
                    <a:cubicBezTo>
                      <a:pt x="4257" y="11956"/>
                      <a:pt x="6547" y="16175"/>
                      <a:pt x="6547" y="16175"/>
                    </a:cubicBezTo>
                    <a:lnTo>
                      <a:pt x="12822" y="16175"/>
                    </a:lnTo>
                    <a:lnTo>
                      <a:pt x="15202" y="16157"/>
                    </a:lnTo>
                    <a:cubicBezTo>
                      <a:pt x="15314" y="9878"/>
                      <a:pt x="17204" y="9174"/>
                      <a:pt x="18047" y="9174"/>
                    </a:cubicBezTo>
                    <a:cubicBezTo>
                      <a:pt x="18291" y="9174"/>
                      <a:pt x="18448" y="9233"/>
                      <a:pt x="18448" y="9233"/>
                    </a:cubicBezTo>
                    <a:cubicBezTo>
                      <a:pt x="17591" y="8648"/>
                      <a:pt x="16875" y="8429"/>
                      <a:pt x="16284" y="8429"/>
                    </a:cubicBezTo>
                    <a:cubicBezTo>
                      <a:pt x="14524" y="8429"/>
                      <a:pt x="13868" y="10369"/>
                      <a:pt x="13868" y="10369"/>
                    </a:cubicBezTo>
                    <a:cubicBezTo>
                      <a:pt x="14805" y="5230"/>
                      <a:pt x="18448" y="4436"/>
                      <a:pt x="18448" y="4436"/>
                    </a:cubicBezTo>
                    <a:cubicBezTo>
                      <a:pt x="18163" y="4387"/>
                      <a:pt x="17889" y="4364"/>
                      <a:pt x="17627" y="4364"/>
                    </a:cubicBezTo>
                    <a:cubicBezTo>
                      <a:pt x="13168" y="4364"/>
                      <a:pt x="12010" y="11072"/>
                      <a:pt x="12010" y="11072"/>
                    </a:cubicBezTo>
                    <a:cubicBezTo>
                      <a:pt x="11109" y="1551"/>
                      <a:pt x="17185" y="0"/>
                      <a:pt x="17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3" name="Google Shape;3803;p78"/>
              <p:cNvSpPr/>
              <p:nvPr/>
            </p:nvSpPr>
            <p:spPr>
              <a:xfrm>
                <a:off x="2304525" y="2926950"/>
                <a:ext cx="148800" cy="198100"/>
              </a:xfrm>
              <a:custGeom>
                <a:avLst/>
                <a:gdLst/>
                <a:ahLst/>
                <a:cxnLst/>
                <a:rect l="l" t="t" r="r" b="b"/>
                <a:pathLst>
                  <a:path w="5952" h="7924" extrusionOk="0">
                    <a:moveTo>
                      <a:pt x="4065" y="1"/>
                    </a:moveTo>
                    <a:cubicBezTo>
                      <a:pt x="3254" y="1"/>
                      <a:pt x="2448" y="216"/>
                      <a:pt x="1732" y="639"/>
                    </a:cubicBezTo>
                    <a:cubicBezTo>
                      <a:pt x="1732" y="639"/>
                      <a:pt x="397" y="1649"/>
                      <a:pt x="2038" y="1829"/>
                    </a:cubicBezTo>
                    <a:lnTo>
                      <a:pt x="3679" y="1829"/>
                    </a:lnTo>
                    <a:cubicBezTo>
                      <a:pt x="3012" y="1829"/>
                      <a:pt x="1" y="1973"/>
                      <a:pt x="1227" y="3867"/>
                    </a:cubicBezTo>
                    <a:cubicBezTo>
                      <a:pt x="1497" y="3957"/>
                      <a:pt x="1786" y="4029"/>
                      <a:pt x="2074" y="4083"/>
                    </a:cubicBezTo>
                    <a:cubicBezTo>
                      <a:pt x="1083" y="4282"/>
                      <a:pt x="271" y="4642"/>
                      <a:pt x="884" y="5327"/>
                    </a:cubicBezTo>
                    <a:cubicBezTo>
                      <a:pt x="1227" y="5724"/>
                      <a:pt x="1696" y="5977"/>
                      <a:pt x="2201" y="6085"/>
                    </a:cubicBezTo>
                    <a:cubicBezTo>
                      <a:pt x="1353" y="6247"/>
                      <a:pt x="830" y="6572"/>
                      <a:pt x="2038" y="7203"/>
                    </a:cubicBezTo>
                    <a:cubicBezTo>
                      <a:pt x="2988" y="7701"/>
                      <a:pt x="3879" y="7924"/>
                      <a:pt x="4647" y="7924"/>
                    </a:cubicBezTo>
                    <a:cubicBezTo>
                      <a:pt x="5075" y="7924"/>
                      <a:pt x="5465" y="7855"/>
                      <a:pt x="5807" y="7726"/>
                    </a:cubicBezTo>
                    <a:cubicBezTo>
                      <a:pt x="5212" y="6536"/>
                      <a:pt x="4923" y="5219"/>
                      <a:pt x="4977" y="3903"/>
                    </a:cubicBezTo>
                    <a:cubicBezTo>
                      <a:pt x="5032" y="2677"/>
                      <a:pt x="5356" y="1487"/>
                      <a:pt x="5951" y="405"/>
                    </a:cubicBezTo>
                    <a:cubicBezTo>
                      <a:pt x="5347" y="134"/>
                      <a:pt x="4704" y="1"/>
                      <a:pt x="4065" y="1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8" name="Google Shape;3798;p78"/>
              <p:cNvSpPr/>
              <p:nvPr/>
            </p:nvSpPr>
            <p:spPr>
              <a:xfrm>
                <a:off x="2291000" y="2753575"/>
                <a:ext cx="259250" cy="686175"/>
              </a:xfrm>
              <a:custGeom>
                <a:avLst/>
                <a:gdLst/>
                <a:ahLst/>
                <a:cxnLst/>
                <a:rect l="l" t="t" r="r" b="b"/>
                <a:pathLst>
                  <a:path w="10370" h="274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452" y="20990"/>
                      <a:pt x="3823" y="27139"/>
                    </a:cubicBezTo>
                    <a:cubicBezTo>
                      <a:pt x="3823" y="27139"/>
                      <a:pt x="3973" y="27446"/>
                      <a:pt x="5045" y="27446"/>
                    </a:cubicBezTo>
                    <a:cubicBezTo>
                      <a:pt x="5552" y="27446"/>
                      <a:pt x="6266" y="27378"/>
                      <a:pt x="7268" y="27175"/>
                    </a:cubicBezTo>
                    <a:cubicBezTo>
                      <a:pt x="10369" y="26544"/>
                      <a:pt x="5537" y="25191"/>
                      <a:pt x="6312" y="1083"/>
                    </a:cubicBezTo>
                    <a:cubicBezTo>
                      <a:pt x="6312" y="83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9" name="Google Shape;3799;p78"/>
              <p:cNvSpPr/>
              <p:nvPr/>
            </p:nvSpPr>
            <p:spPr>
              <a:xfrm>
                <a:off x="2304525" y="2927350"/>
                <a:ext cx="197475" cy="197950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7918" extrusionOk="0">
                    <a:moveTo>
                      <a:pt x="4069" y="1"/>
                    </a:moveTo>
                    <a:cubicBezTo>
                      <a:pt x="3260" y="1"/>
                      <a:pt x="2453" y="208"/>
                      <a:pt x="1732" y="623"/>
                    </a:cubicBezTo>
                    <a:cubicBezTo>
                      <a:pt x="1732" y="623"/>
                      <a:pt x="397" y="1651"/>
                      <a:pt x="2038" y="1831"/>
                    </a:cubicBezTo>
                    <a:lnTo>
                      <a:pt x="3679" y="1831"/>
                    </a:lnTo>
                    <a:cubicBezTo>
                      <a:pt x="3012" y="1831"/>
                      <a:pt x="1" y="1975"/>
                      <a:pt x="1227" y="3851"/>
                    </a:cubicBezTo>
                    <a:cubicBezTo>
                      <a:pt x="1497" y="3959"/>
                      <a:pt x="1786" y="4031"/>
                      <a:pt x="2074" y="4085"/>
                    </a:cubicBezTo>
                    <a:cubicBezTo>
                      <a:pt x="1083" y="4284"/>
                      <a:pt x="271" y="4644"/>
                      <a:pt x="884" y="5329"/>
                    </a:cubicBezTo>
                    <a:cubicBezTo>
                      <a:pt x="1227" y="5708"/>
                      <a:pt x="1696" y="5979"/>
                      <a:pt x="2201" y="6069"/>
                    </a:cubicBezTo>
                    <a:cubicBezTo>
                      <a:pt x="1353" y="6231"/>
                      <a:pt x="830" y="6556"/>
                      <a:pt x="2038" y="7205"/>
                    </a:cubicBezTo>
                    <a:cubicBezTo>
                      <a:pt x="2997" y="7695"/>
                      <a:pt x="3896" y="7918"/>
                      <a:pt x="4669" y="7918"/>
                    </a:cubicBezTo>
                    <a:cubicBezTo>
                      <a:pt x="5916" y="7918"/>
                      <a:pt x="6837" y="7337"/>
                      <a:pt x="7159" y="6357"/>
                    </a:cubicBezTo>
                    <a:cubicBezTo>
                      <a:pt x="7664" y="4788"/>
                      <a:pt x="7899" y="1182"/>
                      <a:pt x="6420" y="623"/>
                    </a:cubicBezTo>
                    <a:cubicBezTo>
                      <a:pt x="5690" y="208"/>
                      <a:pt x="4878" y="1"/>
                      <a:pt x="4069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821" name="Google Shape;3821;p78"/>
            <p:cNvGrpSpPr/>
            <p:nvPr/>
          </p:nvGrpSpPr>
          <p:grpSpPr>
            <a:xfrm rot="-1292317">
              <a:off x="1934391" y="3446992"/>
              <a:ext cx="211486" cy="241619"/>
              <a:chOff x="4408296" y="1016962"/>
              <a:chExt cx="507136" cy="579524"/>
            </a:xfrm>
          </p:grpSpPr>
          <p:sp>
            <p:nvSpPr>
              <p:cNvPr id="3822" name="Google Shape;3822;p78"/>
              <p:cNvSpPr/>
              <p:nvPr/>
            </p:nvSpPr>
            <p:spPr>
              <a:xfrm>
                <a:off x="4644350" y="1281314"/>
                <a:ext cx="80533" cy="11663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305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7" y="214"/>
                      <a:pt x="0" y="400"/>
                      <a:pt x="0" y="640"/>
                    </a:cubicBezTo>
                    <a:cubicBezTo>
                      <a:pt x="0" y="773"/>
                      <a:pt x="27" y="880"/>
                      <a:pt x="53" y="987"/>
                    </a:cubicBezTo>
                    <a:cubicBezTo>
                      <a:pt x="53" y="1040"/>
                      <a:pt x="80" y="1120"/>
                      <a:pt x="107" y="1173"/>
                    </a:cubicBezTo>
                    <a:lnTo>
                      <a:pt x="133" y="1200"/>
                    </a:lnTo>
                    <a:lnTo>
                      <a:pt x="160" y="1253"/>
                    </a:lnTo>
                    <a:cubicBezTo>
                      <a:pt x="187" y="1280"/>
                      <a:pt x="213" y="1306"/>
                      <a:pt x="240" y="1306"/>
                    </a:cubicBezTo>
                    <a:cubicBezTo>
                      <a:pt x="267" y="1360"/>
                      <a:pt x="346" y="1386"/>
                      <a:pt x="400" y="1413"/>
                    </a:cubicBezTo>
                    <a:cubicBezTo>
                      <a:pt x="453" y="1440"/>
                      <a:pt x="506" y="1466"/>
                      <a:pt x="586" y="1493"/>
                    </a:cubicBezTo>
                    <a:cubicBezTo>
                      <a:pt x="693" y="1493"/>
                      <a:pt x="799" y="1520"/>
                      <a:pt x="906" y="1520"/>
                    </a:cubicBezTo>
                    <a:cubicBezTo>
                      <a:pt x="1013" y="1546"/>
                      <a:pt x="1119" y="1546"/>
                      <a:pt x="1199" y="1573"/>
                    </a:cubicBezTo>
                    <a:cubicBezTo>
                      <a:pt x="1252" y="1573"/>
                      <a:pt x="1279" y="1599"/>
                      <a:pt x="1332" y="1626"/>
                    </a:cubicBezTo>
                    <a:cubicBezTo>
                      <a:pt x="1359" y="1626"/>
                      <a:pt x="1386" y="1653"/>
                      <a:pt x="1412" y="1679"/>
                    </a:cubicBezTo>
                    <a:cubicBezTo>
                      <a:pt x="1492" y="1733"/>
                      <a:pt x="1572" y="1813"/>
                      <a:pt x="1652" y="1893"/>
                    </a:cubicBezTo>
                    <a:cubicBezTo>
                      <a:pt x="1679" y="1919"/>
                      <a:pt x="1705" y="1973"/>
                      <a:pt x="1732" y="2026"/>
                    </a:cubicBezTo>
                    <a:cubicBezTo>
                      <a:pt x="1759" y="2052"/>
                      <a:pt x="1785" y="2106"/>
                      <a:pt x="1785" y="2132"/>
                    </a:cubicBezTo>
                    <a:cubicBezTo>
                      <a:pt x="1785" y="2159"/>
                      <a:pt x="1785" y="2159"/>
                      <a:pt x="1785" y="2186"/>
                    </a:cubicBezTo>
                    <a:cubicBezTo>
                      <a:pt x="1785" y="2212"/>
                      <a:pt x="1785" y="2212"/>
                      <a:pt x="1785" y="2239"/>
                    </a:cubicBezTo>
                    <a:cubicBezTo>
                      <a:pt x="1785" y="2266"/>
                      <a:pt x="1732" y="2319"/>
                      <a:pt x="1732" y="2346"/>
                    </a:cubicBezTo>
                    <a:cubicBezTo>
                      <a:pt x="1705" y="2372"/>
                      <a:pt x="1679" y="2426"/>
                      <a:pt x="1652" y="2452"/>
                    </a:cubicBezTo>
                    <a:cubicBezTo>
                      <a:pt x="1599" y="2479"/>
                      <a:pt x="1572" y="2505"/>
                      <a:pt x="1519" y="2559"/>
                    </a:cubicBezTo>
                    <a:cubicBezTo>
                      <a:pt x="1439" y="2612"/>
                      <a:pt x="1332" y="2665"/>
                      <a:pt x="1252" y="2719"/>
                    </a:cubicBezTo>
                    <a:cubicBezTo>
                      <a:pt x="1146" y="2745"/>
                      <a:pt x="1039" y="2799"/>
                      <a:pt x="933" y="2825"/>
                    </a:cubicBezTo>
                    <a:cubicBezTo>
                      <a:pt x="720" y="2905"/>
                      <a:pt x="480" y="2985"/>
                      <a:pt x="267" y="3038"/>
                    </a:cubicBezTo>
                    <a:cubicBezTo>
                      <a:pt x="337" y="3046"/>
                      <a:pt x="407" y="3049"/>
                      <a:pt x="477" y="3049"/>
                    </a:cubicBezTo>
                    <a:cubicBezTo>
                      <a:pt x="647" y="3049"/>
                      <a:pt x="816" y="3031"/>
                      <a:pt x="986" y="3012"/>
                    </a:cubicBezTo>
                    <a:cubicBezTo>
                      <a:pt x="1226" y="2958"/>
                      <a:pt x="1439" y="2878"/>
                      <a:pt x="1679" y="2772"/>
                    </a:cubicBezTo>
                    <a:cubicBezTo>
                      <a:pt x="1732" y="2745"/>
                      <a:pt x="1785" y="2719"/>
                      <a:pt x="1839" y="2665"/>
                    </a:cubicBezTo>
                    <a:cubicBezTo>
                      <a:pt x="1892" y="2612"/>
                      <a:pt x="1945" y="2559"/>
                      <a:pt x="1999" y="2505"/>
                    </a:cubicBezTo>
                    <a:cubicBezTo>
                      <a:pt x="2025" y="2452"/>
                      <a:pt x="2052" y="2372"/>
                      <a:pt x="2078" y="2292"/>
                    </a:cubicBezTo>
                    <a:lnTo>
                      <a:pt x="2105" y="2186"/>
                    </a:lnTo>
                    <a:lnTo>
                      <a:pt x="2105" y="2079"/>
                    </a:lnTo>
                    <a:cubicBezTo>
                      <a:pt x="2078" y="1999"/>
                      <a:pt x="2052" y="1919"/>
                      <a:pt x="2025" y="1866"/>
                    </a:cubicBezTo>
                    <a:cubicBezTo>
                      <a:pt x="1999" y="1786"/>
                      <a:pt x="1945" y="1733"/>
                      <a:pt x="1919" y="1706"/>
                    </a:cubicBezTo>
                    <a:cubicBezTo>
                      <a:pt x="1812" y="1599"/>
                      <a:pt x="1732" y="1493"/>
                      <a:pt x="1625" y="1413"/>
                    </a:cubicBezTo>
                    <a:cubicBezTo>
                      <a:pt x="1572" y="1386"/>
                      <a:pt x="1519" y="1333"/>
                      <a:pt x="1466" y="1306"/>
                    </a:cubicBezTo>
                    <a:cubicBezTo>
                      <a:pt x="1386" y="1280"/>
                      <a:pt x="1332" y="1253"/>
                      <a:pt x="1279" y="1253"/>
                    </a:cubicBezTo>
                    <a:cubicBezTo>
                      <a:pt x="1173" y="1226"/>
                      <a:pt x="1039" y="1200"/>
                      <a:pt x="933" y="1200"/>
                    </a:cubicBezTo>
                    <a:lnTo>
                      <a:pt x="640" y="1200"/>
                    </a:lnTo>
                    <a:cubicBezTo>
                      <a:pt x="586" y="1173"/>
                      <a:pt x="533" y="1173"/>
                      <a:pt x="506" y="1173"/>
                    </a:cubicBezTo>
                    <a:cubicBezTo>
                      <a:pt x="453" y="1147"/>
                      <a:pt x="426" y="1147"/>
                      <a:pt x="400" y="1120"/>
                    </a:cubicBezTo>
                    <a:cubicBezTo>
                      <a:pt x="373" y="1120"/>
                      <a:pt x="346" y="1093"/>
                      <a:pt x="346" y="1067"/>
                    </a:cubicBezTo>
                    <a:lnTo>
                      <a:pt x="320" y="1067"/>
                    </a:lnTo>
                    <a:lnTo>
                      <a:pt x="320" y="1040"/>
                    </a:lnTo>
                    <a:cubicBezTo>
                      <a:pt x="293" y="987"/>
                      <a:pt x="267" y="960"/>
                      <a:pt x="267" y="907"/>
                    </a:cubicBezTo>
                    <a:cubicBezTo>
                      <a:pt x="213" y="827"/>
                      <a:pt x="187" y="720"/>
                      <a:pt x="187" y="614"/>
                    </a:cubicBezTo>
                    <a:cubicBezTo>
                      <a:pt x="133" y="400"/>
                      <a:pt x="80" y="187"/>
                      <a:pt x="0" y="1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3" name="Google Shape;3823;p78"/>
              <p:cNvSpPr/>
              <p:nvPr/>
            </p:nvSpPr>
            <p:spPr>
              <a:xfrm>
                <a:off x="4408296" y="1016962"/>
                <a:ext cx="60878" cy="44358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160" extrusionOk="0">
                    <a:moveTo>
                      <a:pt x="1244" y="1"/>
                    </a:moveTo>
                    <a:cubicBezTo>
                      <a:pt x="807" y="1"/>
                      <a:pt x="1" y="477"/>
                      <a:pt x="71" y="918"/>
                    </a:cubicBezTo>
                    <a:cubicBezTo>
                      <a:pt x="93" y="1092"/>
                      <a:pt x="193" y="1160"/>
                      <a:pt x="331" y="1160"/>
                    </a:cubicBezTo>
                    <a:cubicBezTo>
                      <a:pt x="700" y="1160"/>
                      <a:pt x="1340" y="672"/>
                      <a:pt x="1457" y="439"/>
                    </a:cubicBezTo>
                    <a:cubicBezTo>
                      <a:pt x="1592" y="124"/>
                      <a:pt x="1466" y="1"/>
                      <a:pt x="12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4" name="Google Shape;3824;p78"/>
              <p:cNvSpPr/>
              <p:nvPr/>
            </p:nvSpPr>
            <p:spPr>
              <a:xfrm>
                <a:off x="4861016" y="1095966"/>
                <a:ext cx="54416" cy="53727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405" extrusionOk="0">
                    <a:moveTo>
                      <a:pt x="234" y="1"/>
                    </a:moveTo>
                    <a:cubicBezTo>
                      <a:pt x="90" y="1"/>
                      <a:pt x="0" y="106"/>
                      <a:pt x="36" y="371"/>
                    </a:cubicBezTo>
                    <a:cubicBezTo>
                      <a:pt x="79" y="645"/>
                      <a:pt x="605" y="1404"/>
                      <a:pt x="968" y="1404"/>
                    </a:cubicBezTo>
                    <a:cubicBezTo>
                      <a:pt x="1064" y="1404"/>
                      <a:pt x="1148" y="1352"/>
                      <a:pt x="1209" y="1224"/>
                    </a:cubicBezTo>
                    <a:cubicBezTo>
                      <a:pt x="1423" y="776"/>
                      <a:pt x="627" y="1"/>
                      <a:pt x="2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5" name="Google Shape;3825;p78"/>
              <p:cNvSpPr/>
              <p:nvPr/>
            </p:nvSpPr>
            <p:spPr>
              <a:xfrm>
                <a:off x="4431392" y="1228084"/>
                <a:ext cx="52006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289" extrusionOk="0">
                    <a:moveTo>
                      <a:pt x="702" y="0"/>
                    </a:moveTo>
                    <a:cubicBezTo>
                      <a:pt x="672" y="0"/>
                      <a:pt x="643" y="3"/>
                      <a:pt x="613" y="7"/>
                    </a:cubicBezTo>
                    <a:cubicBezTo>
                      <a:pt x="240" y="34"/>
                      <a:pt x="0" y="354"/>
                      <a:pt x="27" y="700"/>
                    </a:cubicBezTo>
                    <a:cubicBezTo>
                      <a:pt x="77" y="1054"/>
                      <a:pt x="368" y="1288"/>
                      <a:pt x="694" y="1288"/>
                    </a:cubicBezTo>
                    <a:cubicBezTo>
                      <a:pt x="711" y="1288"/>
                      <a:pt x="729" y="1288"/>
                      <a:pt x="746" y="1286"/>
                    </a:cubicBezTo>
                    <a:cubicBezTo>
                      <a:pt x="1093" y="1260"/>
                      <a:pt x="1359" y="940"/>
                      <a:pt x="1306" y="567"/>
                    </a:cubicBezTo>
                    <a:cubicBezTo>
                      <a:pt x="1281" y="250"/>
                      <a:pt x="1012" y="0"/>
                      <a:pt x="7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6" name="Google Shape;3826;p78"/>
              <p:cNvSpPr/>
              <p:nvPr/>
            </p:nvSpPr>
            <p:spPr>
              <a:xfrm>
                <a:off x="4800215" y="1275119"/>
                <a:ext cx="52006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289" extrusionOk="0">
                    <a:moveTo>
                      <a:pt x="670" y="1"/>
                    </a:moveTo>
                    <a:cubicBezTo>
                      <a:pt x="651" y="1"/>
                      <a:pt x="633" y="2"/>
                      <a:pt x="614" y="3"/>
                    </a:cubicBezTo>
                    <a:cubicBezTo>
                      <a:pt x="267" y="30"/>
                      <a:pt x="1" y="349"/>
                      <a:pt x="54" y="722"/>
                    </a:cubicBezTo>
                    <a:cubicBezTo>
                      <a:pt x="79" y="1039"/>
                      <a:pt x="348" y="1289"/>
                      <a:pt x="679" y="1289"/>
                    </a:cubicBezTo>
                    <a:cubicBezTo>
                      <a:pt x="710" y="1289"/>
                      <a:pt x="742" y="1286"/>
                      <a:pt x="774" y="1282"/>
                    </a:cubicBezTo>
                    <a:cubicBezTo>
                      <a:pt x="1120" y="1255"/>
                      <a:pt x="1360" y="935"/>
                      <a:pt x="1333" y="589"/>
                    </a:cubicBezTo>
                    <a:cubicBezTo>
                      <a:pt x="1308" y="235"/>
                      <a:pt x="1018" y="1"/>
                      <a:pt x="6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7" name="Google Shape;3827;p78"/>
              <p:cNvSpPr/>
              <p:nvPr/>
            </p:nvSpPr>
            <p:spPr>
              <a:xfrm>
                <a:off x="4452768" y="1498171"/>
                <a:ext cx="261906" cy="98315"/>
              </a:xfrm>
              <a:custGeom>
                <a:avLst/>
                <a:gdLst/>
                <a:ahLst/>
                <a:cxnLst/>
                <a:rect l="l" t="t" r="r" b="b"/>
                <a:pathLst>
                  <a:path w="6849" h="2571" extrusionOk="0">
                    <a:moveTo>
                      <a:pt x="1984" y="1"/>
                    </a:moveTo>
                    <a:cubicBezTo>
                      <a:pt x="1287" y="1"/>
                      <a:pt x="608" y="78"/>
                      <a:pt x="1" y="218"/>
                    </a:cubicBezTo>
                    <a:cubicBezTo>
                      <a:pt x="614" y="1364"/>
                      <a:pt x="1972" y="2244"/>
                      <a:pt x="3518" y="2537"/>
                    </a:cubicBezTo>
                    <a:cubicBezTo>
                      <a:pt x="3666" y="2559"/>
                      <a:pt x="3828" y="2570"/>
                      <a:pt x="4000" y="2570"/>
                    </a:cubicBezTo>
                    <a:cubicBezTo>
                      <a:pt x="4848" y="2570"/>
                      <a:pt x="5940" y="2300"/>
                      <a:pt x="6849" y="1791"/>
                    </a:cubicBezTo>
                    <a:cubicBezTo>
                      <a:pt x="5733" y="521"/>
                      <a:pt x="3797" y="1"/>
                      <a:pt x="1984" y="1"/>
                    </a:cubicBez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8" name="Google Shape;3828;p78"/>
              <p:cNvSpPr/>
              <p:nvPr/>
            </p:nvSpPr>
            <p:spPr>
              <a:xfrm>
                <a:off x="4435446" y="1417868"/>
                <a:ext cx="346493" cy="148792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3891" extrusionOk="0">
                    <a:moveTo>
                      <a:pt x="294" y="0"/>
                    </a:moveTo>
                    <a:cubicBezTo>
                      <a:pt x="1" y="746"/>
                      <a:pt x="54" y="1599"/>
                      <a:pt x="454" y="2318"/>
                    </a:cubicBezTo>
                    <a:cubicBezTo>
                      <a:pt x="1081" y="2167"/>
                      <a:pt x="1779" y="2085"/>
                      <a:pt x="2492" y="2085"/>
                    </a:cubicBezTo>
                    <a:cubicBezTo>
                      <a:pt x="4292" y="2085"/>
                      <a:pt x="6187" y="2612"/>
                      <a:pt x="7275" y="3891"/>
                    </a:cubicBezTo>
                    <a:cubicBezTo>
                      <a:pt x="8288" y="3331"/>
                      <a:pt x="9060" y="2452"/>
                      <a:pt x="8980" y="1359"/>
                    </a:cubicBezTo>
                    <a:lnTo>
                      <a:pt x="8980" y="1359"/>
                    </a:lnTo>
                    <a:lnTo>
                      <a:pt x="8501" y="1386"/>
                    </a:lnTo>
                    <a:cubicBezTo>
                      <a:pt x="8067" y="2164"/>
                      <a:pt x="7375" y="2328"/>
                      <a:pt x="6541" y="2328"/>
                    </a:cubicBezTo>
                    <a:cubicBezTo>
                      <a:pt x="6147" y="2328"/>
                      <a:pt x="5722" y="2291"/>
                      <a:pt x="5277" y="2265"/>
                    </a:cubicBezTo>
                    <a:cubicBezTo>
                      <a:pt x="4024" y="2185"/>
                      <a:pt x="1493" y="1919"/>
                      <a:pt x="640" y="933"/>
                    </a:cubicBezTo>
                    <a:lnTo>
                      <a:pt x="587" y="933"/>
                    </a:lnTo>
                    <a:cubicBezTo>
                      <a:pt x="507" y="666"/>
                      <a:pt x="480" y="400"/>
                      <a:pt x="507" y="134"/>
                    </a:cubicBezTo>
                    <a:cubicBezTo>
                      <a:pt x="427" y="80"/>
                      <a:pt x="374" y="54"/>
                      <a:pt x="294" y="0"/>
                    </a:cubicBez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9" name="Google Shape;3829;p78"/>
              <p:cNvSpPr/>
              <p:nvPr/>
            </p:nvSpPr>
            <p:spPr>
              <a:xfrm>
                <a:off x="4453801" y="1423986"/>
                <a:ext cx="306723" cy="83172"/>
              </a:xfrm>
              <a:custGeom>
                <a:avLst/>
                <a:gdLst/>
                <a:ahLst/>
                <a:cxnLst/>
                <a:rect l="l" t="t" r="r" b="b"/>
                <a:pathLst>
                  <a:path w="8021" h="2175" extrusionOk="0">
                    <a:moveTo>
                      <a:pt x="27" y="0"/>
                    </a:moveTo>
                    <a:cubicBezTo>
                      <a:pt x="0" y="267"/>
                      <a:pt x="27" y="533"/>
                      <a:pt x="107" y="773"/>
                    </a:cubicBezTo>
                    <a:lnTo>
                      <a:pt x="160" y="773"/>
                    </a:lnTo>
                    <a:cubicBezTo>
                      <a:pt x="1040" y="1759"/>
                      <a:pt x="3544" y="2052"/>
                      <a:pt x="4823" y="2105"/>
                    </a:cubicBezTo>
                    <a:cubicBezTo>
                      <a:pt x="5291" y="2132"/>
                      <a:pt x="5737" y="2174"/>
                      <a:pt x="6147" y="2174"/>
                    </a:cubicBezTo>
                    <a:cubicBezTo>
                      <a:pt x="6951" y="2174"/>
                      <a:pt x="7615" y="2012"/>
                      <a:pt x="8021" y="1253"/>
                    </a:cubicBezTo>
                    <a:lnTo>
                      <a:pt x="8021" y="1253"/>
                    </a:lnTo>
                    <a:cubicBezTo>
                      <a:pt x="7391" y="1305"/>
                      <a:pt x="6682" y="1347"/>
                      <a:pt x="5932" y="1347"/>
                    </a:cubicBezTo>
                    <a:cubicBezTo>
                      <a:pt x="4014" y="1347"/>
                      <a:pt x="1828" y="1073"/>
                      <a:pt x="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830" name="Google Shape;3830;p78"/>
            <p:cNvSpPr/>
            <p:nvPr/>
          </p:nvSpPr>
          <p:spPr>
            <a:xfrm rot="-1061648">
              <a:off x="1815520" y="3585854"/>
              <a:ext cx="48349" cy="25700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1" name="Google Shape;3831;p78"/>
            <p:cNvSpPr/>
            <p:nvPr/>
          </p:nvSpPr>
          <p:spPr>
            <a:xfrm rot="-1061648">
              <a:off x="2186229" y="3516696"/>
              <a:ext cx="38279" cy="3161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2" name="Google Shape;3832;p78"/>
            <p:cNvSpPr/>
            <p:nvPr/>
          </p:nvSpPr>
          <p:spPr>
            <a:xfrm rot="-1061648">
              <a:off x="1895616" y="3612424"/>
              <a:ext cx="63956" cy="31274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3" name="Google Shape;3833;p78"/>
            <p:cNvSpPr/>
            <p:nvPr/>
          </p:nvSpPr>
          <p:spPr>
            <a:xfrm rot="-1061648">
              <a:off x="2095549" y="3564153"/>
              <a:ext cx="75027" cy="26531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4" name="Google Shape;3834;p78"/>
            <p:cNvSpPr/>
            <p:nvPr/>
          </p:nvSpPr>
          <p:spPr>
            <a:xfrm>
              <a:off x="2440917" y="2931288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5" name="Google Shape;3835;p78"/>
            <p:cNvSpPr/>
            <p:nvPr/>
          </p:nvSpPr>
          <p:spPr>
            <a:xfrm>
              <a:off x="2831098" y="2938593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6" name="Google Shape;3836;p78"/>
            <p:cNvSpPr/>
            <p:nvPr/>
          </p:nvSpPr>
          <p:spPr>
            <a:xfrm>
              <a:off x="2655150" y="2949544"/>
              <a:ext cx="22728" cy="54161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7" name="Google Shape;3837;p78"/>
            <p:cNvSpPr/>
            <p:nvPr/>
          </p:nvSpPr>
          <p:spPr>
            <a:xfrm>
              <a:off x="2557871" y="2851705"/>
              <a:ext cx="30299" cy="13810"/>
            </a:xfrm>
            <a:custGeom>
              <a:avLst/>
              <a:gdLst/>
              <a:ahLst/>
              <a:cxnLst/>
              <a:rect l="l" t="t" r="r" b="b"/>
              <a:pathLst>
                <a:path w="2133" h="972" extrusionOk="0">
                  <a:moveTo>
                    <a:pt x="1646" y="0"/>
                  </a:moveTo>
                  <a:cubicBezTo>
                    <a:pt x="1079" y="0"/>
                    <a:pt x="275" y="307"/>
                    <a:pt x="1" y="971"/>
                  </a:cubicBezTo>
                  <a:lnTo>
                    <a:pt x="2133" y="119"/>
                  </a:lnTo>
                  <a:cubicBezTo>
                    <a:pt x="2026" y="41"/>
                    <a:pt x="1852" y="0"/>
                    <a:pt x="1646" y="0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8" name="Google Shape;3838;p78"/>
            <p:cNvSpPr/>
            <p:nvPr/>
          </p:nvSpPr>
          <p:spPr>
            <a:xfrm>
              <a:off x="2721020" y="2861580"/>
              <a:ext cx="26507" cy="17178"/>
            </a:xfrm>
            <a:custGeom>
              <a:avLst/>
              <a:gdLst/>
              <a:ahLst/>
              <a:cxnLst/>
              <a:rect l="l" t="t" r="r" b="b"/>
              <a:pathLst>
                <a:path w="1866" h="1209" extrusionOk="0">
                  <a:moveTo>
                    <a:pt x="371" y="1"/>
                  </a:moveTo>
                  <a:cubicBezTo>
                    <a:pt x="246" y="1"/>
                    <a:pt x="121" y="20"/>
                    <a:pt x="0" y="63"/>
                  </a:cubicBezTo>
                  <a:lnTo>
                    <a:pt x="1865" y="1209"/>
                  </a:lnTo>
                  <a:cubicBezTo>
                    <a:pt x="1843" y="663"/>
                    <a:pt x="1102" y="1"/>
                    <a:pt x="371" y="1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9" name="Google Shape;3839;p78"/>
            <p:cNvSpPr/>
            <p:nvPr/>
          </p:nvSpPr>
          <p:spPr>
            <a:xfrm>
              <a:off x="2572644" y="2923784"/>
              <a:ext cx="19319" cy="18613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0" name="Google Shape;3840;p78"/>
            <p:cNvSpPr/>
            <p:nvPr/>
          </p:nvSpPr>
          <p:spPr>
            <a:xfrm>
              <a:off x="2590813" y="3007855"/>
              <a:ext cx="104095" cy="32565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1" name="Google Shape;3841;p78"/>
            <p:cNvSpPr/>
            <p:nvPr/>
          </p:nvSpPr>
          <p:spPr>
            <a:xfrm>
              <a:off x="2515417" y="2971666"/>
              <a:ext cx="48084" cy="23513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2" name="Google Shape;3842;p78"/>
            <p:cNvSpPr/>
            <p:nvPr/>
          </p:nvSpPr>
          <p:spPr>
            <a:xfrm>
              <a:off x="2724430" y="2978700"/>
              <a:ext cx="56408" cy="19948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3" name="Google Shape;3843;p78"/>
            <p:cNvSpPr/>
            <p:nvPr/>
          </p:nvSpPr>
          <p:spPr>
            <a:xfrm>
              <a:off x="2697372" y="2925554"/>
              <a:ext cx="19319" cy="18613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844" name="Google Shape;3844;p78"/>
            <p:cNvGrpSpPr/>
            <p:nvPr/>
          </p:nvGrpSpPr>
          <p:grpSpPr>
            <a:xfrm rot="544349">
              <a:off x="3241243" y="2962658"/>
              <a:ext cx="410746" cy="270757"/>
              <a:chOff x="3299177" y="1867368"/>
              <a:chExt cx="849974" cy="560175"/>
            </a:xfrm>
          </p:grpSpPr>
          <p:sp>
            <p:nvSpPr>
              <p:cNvPr id="3845" name="Google Shape;3845;p78"/>
              <p:cNvSpPr/>
              <p:nvPr/>
            </p:nvSpPr>
            <p:spPr>
              <a:xfrm>
                <a:off x="4073741" y="2222319"/>
                <a:ext cx="75409" cy="66270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733" extrusionOk="0">
                    <a:moveTo>
                      <a:pt x="1492" y="1"/>
                    </a:moveTo>
                    <a:lnTo>
                      <a:pt x="1279" y="54"/>
                    </a:lnTo>
                    <a:cubicBezTo>
                      <a:pt x="1199" y="81"/>
                      <a:pt x="1119" y="108"/>
                      <a:pt x="1039" y="134"/>
                    </a:cubicBezTo>
                    <a:cubicBezTo>
                      <a:pt x="959" y="161"/>
                      <a:pt x="879" y="188"/>
                      <a:pt x="800" y="241"/>
                    </a:cubicBezTo>
                    <a:lnTo>
                      <a:pt x="586" y="401"/>
                    </a:lnTo>
                    <a:lnTo>
                      <a:pt x="373" y="614"/>
                    </a:lnTo>
                    <a:cubicBezTo>
                      <a:pt x="320" y="694"/>
                      <a:pt x="267" y="747"/>
                      <a:pt x="240" y="827"/>
                    </a:cubicBezTo>
                    <a:cubicBezTo>
                      <a:pt x="187" y="907"/>
                      <a:pt x="133" y="987"/>
                      <a:pt x="107" y="1067"/>
                    </a:cubicBezTo>
                    <a:cubicBezTo>
                      <a:pt x="80" y="1147"/>
                      <a:pt x="53" y="1227"/>
                      <a:pt x="53" y="1280"/>
                    </a:cubicBezTo>
                    <a:cubicBezTo>
                      <a:pt x="27" y="1387"/>
                      <a:pt x="0" y="1493"/>
                      <a:pt x="27" y="1626"/>
                    </a:cubicBezTo>
                    <a:lnTo>
                      <a:pt x="27" y="1733"/>
                    </a:lnTo>
                    <a:cubicBezTo>
                      <a:pt x="27" y="1733"/>
                      <a:pt x="53" y="1706"/>
                      <a:pt x="80" y="1600"/>
                    </a:cubicBezTo>
                    <a:cubicBezTo>
                      <a:pt x="133" y="1520"/>
                      <a:pt x="160" y="1413"/>
                      <a:pt x="240" y="1333"/>
                    </a:cubicBezTo>
                    <a:cubicBezTo>
                      <a:pt x="267" y="1280"/>
                      <a:pt x="293" y="1227"/>
                      <a:pt x="347" y="1147"/>
                    </a:cubicBezTo>
                    <a:cubicBezTo>
                      <a:pt x="373" y="1093"/>
                      <a:pt x="427" y="1040"/>
                      <a:pt x="453" y="987"/>
                    </a:cubicBezTo>
                    <a:cubicBezTo>
                      <a:pt x="506" y="934"/>
                      <a:pt x="560" y="854"/>
                      <a:pt x="613" y="800"/>
                    </a:cubicBezTo>
                    <a:lnTo>
                      <a:pt x="800" y="640"/>
                    </a:lnTo>
                    <a:cubicBezTo>
                      <a:pt x="906" y="561"/>
                      <a:pt x="1039" y="454"/>
                      <a:pt x="1173" y="374"/>
                    </a:cubicBezTo>
                    <a:cubicBezTo>
                      <a:pt x="1226" y="347"/>
                      <a:pt x="1306" y="294"/>
                      <a:pt x="1359" y="267"/>
                    </a:cubicBezTo>
                    <a:lnTo>
                      <a:pt x="1546" y="188"/>
                    </a:lnTo>
                    <a:cubicBezTo>
                      <a:pt x="1679" y="134"/>
                      <a:pt x="1759" y="108"/>
                      <a:pt x="1839" y="81"/>
                    </a:cubicBezTo>
                    <a:lnTo>
                      <a:pt x="1972" y="28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6" name="Google Shape;3846;p78"/>
              <p:cNvSpPr/>
              <p:nvPr/>
            </p:nvSpPr>
            <p:spPr>
              <a:xfrm>
                <a:off x="3299177" y="2082095"/>
                <a:ext cx="74415" cy="75448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973" extrusionOk="0">
                    <a:moveTo>
                      <a:pt x="1" y="1"/>
                    </a:moveTo>
                    <a:lnTo>
                      <a:pt x="134" y="54"/>
                    </a:lnTo>
                    <a:lnTo>
                      <a:pt x="267" y="107"/>
                    </a:lnTo>
                    <a:cubicBezTo>
                      <a:pt x="321" y="134"/>
                      <a:pt x="374" y="161"/>
                      <a:pt x="427" y="214"/>
                    </a:cubicBezTo>
                    <a:cubicBezTo>
                      <a:pt x="480" y="241"/>
                      <a:pt x="534" y="294"/>
                      <a:pt x="587" y="320"/>
                    </a:cubicBezTo>
                    <a:cubicBezTo>
                      <a:pt x="640" y="374"/>
                      <a:pt x="720" y="400"/>
                      <a:pt x="747" y="454"/>
                    </a:cubicBezTo>
                    <a:cubicBezTo>
                      <a:pt x="827" y="507"/>
                      <a:pt x="880" y="560"/>
                      <a:pt x="933" y="640"/>
                    </a:cubicBezTo>
                    <a:lnTo>
                      <a:pt x="1093" y="827"/>
                    </a:lnTo>
                    <a:cubicBezTo>
                      <a:pt x="1200" y="960"/>
                      <a:pt x="1307" y="1093"/>
                      <a:pt x="1413" y="1226"/>
                    </a:cubicBezTo>
                    <a:cubicBezTo>
                      <a:pt x="1440" y="1306"/>
                      <a:pt x="1493" y="1360"/>
                      <a:pt x="1546" y="1413"/>
                    </a:cubicBezTo>
                    <a:cubicBezTo>
                      <a:pt x="1573" y="1493"/>
                      <a:pt x="1626" y="1546"/>
                      <a:pt x="1653" y="1599"/>
                    </a:cubicBezTo>
                    <a:cubicBezTo>
                      <a:pt x="1759" y="1733"/>
                      <a:pt x="1839" y="1839"/>
                      <a:pt x="1946" y="1972"/>
                    </a:cubicBezTo>
                    <a:cubicBezTo>
                      <a:pt x="1919" y="1813"/>
                      <a:pt x="1893" y="1653"/>
                      <a:pt x="1839" y="1520"/>
                    </a:cubicBezTo>
                    <a:cubicBezTo>
                      <a:pt x="1786" y="1360"/>
                      <a:pt x="1733" y="1226"/>
                      <a:pt x="1653" y="1093"/>
                    </a:cubicBezTo>
                    <a:cubicBezTo>
                      <a:pt x="1600" y="987"/>
                      <a:pt x="1573" y="907"/>
                      <a:pt x="1520" y="853"/>
                    </a:cubicBezTo>
                    <a:lnTo>
                      <a:pt x="1360" y="614"/>
                    </a:lnTo>
                    <a:cubicBezTo>
                      <a:pt x="1280" y="534"/>
                      <a:pt x="1227" y="480"/>
                      <a:pt x="1147" y="400"/>
                    </a:cubicBezTo>
                    <a:cubicBezTo>
                      <a:pt x="1093" y="347"/>
                      <a:pt x="1013" y="267"/>
                      <a:pt x="933" y="241"/>
                    </a:cubicBezTo>
                    <a:cubicBezTo>
                      <a:pt x="854" y="187"/>
                      <a:pt x="774" y="134"/>
                      <a:pt x="694" y="107"/>
                    </a:cubicBezTo>
                    <a:cubicBezTo>
                      <a:pt x="614" y="81"/>
                      <a:pt x="534" y="54"/>
                      <a:pt x="480" y="27"/>
                    </a:cubicBezTo>
                    <a:cubicBezTo>
                      <a:pt x="401" y="1"/>
                      <a:pt x="347" y="1"/>
                      <a:pt x="294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7" name="Google Shape;3847;p78"/>
              <p:cNvSpPr/>
              <p:nvPr/>
            </p:nvSpPr>
            <p:spPr>
              <a:xfrm>
                <a:off x="3732733" y="2107169"/>
                <a:ext cx="63211" cy="13735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592" extrusionOk="0">
                    <a:moveTo>
                      <a:pt x="373" y="1"/>
                    </a:moveTo>
                    <a:cubicBezTo>
                      <a:pt x="373" y="134"/>
                      <a:pt x="373" y="267"/>
                      <a:pt x="347" y="374"/>
                    </a:cubicBezTo>
                    <a:lnTo>
                      <a:pt x="214" y="773"/>
                    </a:lnTo>
                    <a:cubicBezTo>
                      <a:pt x="187" y="907"/>
                      <a:pt x="134" y="1067"/>
                      <a:pt x="107" y="1200"/>
                    </a:cubicBezTo>
                    <a:lnTo>
                      <a:pt x="80" y="1413"/>
                    </a:lnTo>
                    <a:lnTo>
                      <a:pt x="80" y="1653"/>
                    </a:lnTo>
                    <a:cubicBezTo>
                      <a:pt x="134" y="1733"/>
                      <a:pt x="160" y="1839"/>
                      <a:pt x="187" y="1919"/>
                    </a:cubicBezTo>
                    <a:cubicBezTo>
                      <a:pt x="240" y="1999"/>
                      <a:pt x="294" y="2079"/>
                      <a:pt x="400" y="2159"/>
                    </a:cubicBezTo>
                    <a:cubicBezTo>
                      <a:pt x="427" y="2186"/>
                      <a:pt x="480" y="2212"/>
                      <a:pt x="533" y="2239"/>
                    </a:cubicBezTo>
                    <a:cubicBezTo>
                      <a:pt x="587" y="2239"/>
                      <a:pt x="640" y="2266"/>
                      <a:pt x="693" y="2266"/>
                    </a:cubicBezTo>
                    <a:cubicBezTo>
                      <a:pt x="773" y="2292"/>
                      <a:pt x="853" y="2292"/>
                      <a:pt x="933" y="2292"/>
                    </a:cubicBezTo>
                    <a:lnTo>
                      <a:pt x="1040" y="2319"/>
                    </a:lnTo>
                    <a:lnTo>
                      <a:pt x="1120" y="2346"/>
                    </a:lnTo>
                    <a:lnTo>
                      <a:pt x="1173" y="2399"/>
                    </a:lnTo>
                    <a:cubicBezTo>
                      <a:pt x="1200" y="2399"/>
                      <a:pt x="1226" y="2425"/>
                      <a:pt x="1253" y="2452"/>
                    </a:cubicBezTo>
                    <a:cubicBezTo>
                      <a:pt x="1253" y="2479"/>
                      <a:pt x="1279" y="2479"/>
                      <a:pt x="1279" y="2505"/>
                    </a:cubicBezTo>
                    <a:cubicBezTo>
                      <a:pt x="1306" y="2532"/>
                      <a:pt x="1333" y="2559"/>
                      <a:pt x="1333" y="2612"/>
                    </a:cubicBezTo>
                    <a:cubicBezTo>
                      <a:pt x="1359" y="2665"/>
                      <a:pt x="1386" y="2719"/>
                      <a:pt x="1386" y="2799"/>
                    </a:cubicBezTo>
                    <a:cubicBezTo>
                      <a:pt x="1386" y="2852"/>
                      <a:pt x="1386" y="2932"/>
                      <a:pt x="1359" y="2985"/>
                    </a:cubicBezTo>
                    <a:cubicBezTo>
                      <a:pt x="1359" y="3012"/>
                      <a:pt x="1359" y="3038"/>
                      <a:pt x="1333" y="3065"/>
                    </a:cubicBezTo>
                    <a:lnTo>
                      <a:pt x="1306" y="3118"/>
                    </a:lnTo>
                    <a:lnTo>
                      <a:pt x="1306" y="3145"/>
                    </a:lnTo>
                    <a:lnTo>
                      <a:pt x="1200" y="3225"/>
                    </a:lnTo>
                    <a:cubicBezTo>
                      <a:pt x="1173" y="3252"/>
                      <a:pt x="1173" y="3278"/>
                      <a:pt x="1146" y="3278"/>
                    </a:cubicBezTo>
                    <a:cubicBezTo>
                      <a:pt x="1066" y="3331"/>
                      <a:pt x="1013" y="3358"/>
                      <a:pt x="933" y="3385"/>
                    </a:cubicBezTo>
                    <a:cubicBezTo>
                      <a:pt x="800" y="3438"/>
                      <a:pt x="640" y="3465"/>
                      <a:pt x="480" y="3465"/>
                    </a:cubicBezTo>
                    <a:cubicBezTo>
                      <a:pt x="400" y="3478"/>
                      <a:pt x="320" y="3485"/>
                      <a:pt x="240" y="3485"/>
                    </a:cubicBezTo>
                    <a:cubicBezTo>
                      <a:pt x="160" y="3485"/>
                      <a:pt x="80" y="3478"/>
                      <a:pt x="0" y="3465"/>
                    </a:cubicBezTo>
                    <a:lnTo>
                      <a:pt x="0" y="3465"/>
                    </a:lnTo>
                    <a:cubicBezTo>
                      <a:pt x="80" y="3491"/>
                      <a:pt x="160" y="3518"/>
                      <a:pt x="240" y="3545"/>
                    </a:cubicBezTo>
                    <a:cubicBezTo>
                      <a:pt x="320" y="3545"/>
                      <a:pt x="400" y="3571"/>
                      <a:pt x="480" y="3571"/>
                    </a:cubicBezTo>
                    <a:cubicBezTo>
                      <a:pt x="573" y="3585"/>
                      <a:pt x="660" y="3591"/>
                      <a:pt x="747" y="3591"/>
                    </a:cubicBezTo>
                    <a:cubicBezTo>
                      <a:pt x="833" y="3591"/>
                      <a:pt x="920" y="3585"/>
                      <a:pt x="1013" y="3571"/>
                    </a:cubicBezTo>
                    <a:cubicBezTo>
                      <a:pt x="1093" y="3571"/>
                      <a:pt x="1173" y="3545"/>
                      <a:pt x="1279" y="3491"/>
                    </a:cubicBezTo>
                    <a:cubicBezTo>
                      <a:pt x="1306" y="3465"/>
                      <a:pt x="1359" y="3438"/>
                      <a:pt x="1386" y="3411"/>
                    </a:cubicBezTo>
                    <a:lnTo>
                      <a:pt x="1493" y="3331"/>
                    </a:lnTo>
                    <a:lnTo>
                      <a:pt x="1519" y="3305"/>
                    </a:lnTo>
                    <a:lnTo>
                      <a:pt x="1519" y="3278"/>
                    </a:lnTo>
                    <a:lnTo>
                      <a:pt x="1546" y="3225"/>
                    </a:lnTo>
                    <a:cubicBezTo>
                      <a:pt x="1573" y="3172"/>
                      <a:pt x="1599" y="3145"/>
                      <a:pt x="1626" y="3092"/>
                    </a:cubicBezTo>
                    <a:cubicBezTo>
                      <a:pt x="1652" y="2985"/>
                      <a:pt x="1652" y="2905"/>
                      <a:pt x="1652" y="2799"/>
                    </a:cubicBezTo>
                    <a:cubicBezTo>
                      <a:pt x="1652" y="2692"/>
                      <a:pt x="1626" y="2585"/>
                      <a:pt x="1599" y="2505"/>
                    </a:cubicBezTo>
                    <a:cubicBezTo>
                      <a:pt x="1573" y="2399"/>
                      <a:pt x="1519" y="2319"/>
                      <a:pt x="1439" y="2239"/>
                    </a:cubicBezTo>
                    <a:cubicBezTo>
                      <a:pt x="1413" y="2186"/>
                      <a:pt x="1386" y="2159"/>
                      <a:pt x="1333" y="2132"/>
                    </a:cubicBezTo>
                    <a:lnTo>
                      <a:pt x="1279" y="2106"/>
                    </a:lnTo>
                    <a:lnTo>
                      <a:pt x="1226" y="2106"/>
                    </a:lnTo>
                    <a:lnTo>
                      <a:pt x="1093" y="2052"/>
                    </a:lnTo>
                    <a:lnTo>
                      <a:pt x="960" y="2026"/>
                    </a:lnTo>
                    <a:lnTo>
                      <a:pt x="720" y="1999"/>
                    </a:lnTo>
                    <a:cubicBezTo>
                      <a:pt x="667" y="1999"/>
                      <a:pt x="640" y="1999"/>
                      <a:pt x="613" y="1973"/>
                    </a:cubicBezTo>
                    <a:cubicBezTo>
                      <a:pt x="587" y="1973"/>
                      <a:pt x="560" y="1973"/>
                      <a:pt x="560" y="1946"/>
                    </a:cubicBezTo>
                    <a:cubicBezTo>
                      <a:pt x="507" y="1919"/>
                      <a:pt x="480" y="1866"/>
                      <a:pt x="427" y="1813"/>
                    </a:cubicBezTo>
                    <a:lnTo>
                      <a:pt x="347" y="1626"/>
                    </a:lnTo>
                    <a:lnTo>
                      <a:pt x="320" y="1440"/>
                    </a:lnTo>
                    <a:lnTo>
                      <a:pt x="320" y="1226"/>
                    </a:lnTo>
                    <a:cubicBezTo>
                      <a:pt x="320" y="1093"/>
                      <a:pt x="347" y="960"/>
                      <a:pt x="347" y="827"/>
                    </a:cubicBezTo>
                    <a:cubicBezTo>
                      <a:pt x="373" y="694"/>
                      <a:pt x="400" y="560"/>
                      <a:pt x="400" y="427"/>
                    </a:cubicBezTo>
                    <a:lnTo>
                      <a:pt x="400" y="214"/>
                    </a:lnTo>
                    <a:cubicBezTo>
                      <a:pt x="400" y="134"/>
                      <a:pt x="373" y="54"/>
                      <a:pt x="373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8" name="Google Shape;3848;p78"/>
              <p:cNvSpPr/>
              <p:nvPr/>
            </p:nvSpPr>
            <p:spPr>
              <a:xfrm>
                <a:off x="3906953" y="2122388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9" name="Google Shape;3849;p78"/>
              <p:cNvSpPr/>
              <p:nvPr/>
            </p:nvSpPr>
            <p:spPr>
              <a:xfrm>
                <a:off x="3535072" y="2281427"/>
                <a:ext cx="279228" cy="146115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3821" extrusionOk="0">
                    <a:moveTo>
                      <a:pt x="533" y="0"/>
                    </a:moveTo>
                    <a:cubicBezTo>
                      <a:pt x="0" y="1972"/>
                      <a:pt x="1999" y="3118"/>
                      <a:pt x="3464" y="3624"/>
                    </a:cubicBezTo>
                    <a:cubicBezTo>
                      <a:pt x="3925" y="3756"/>
                      <a:pt x="4393" y="3821"/>
                      <a:pt x="4857" y="3821"/>
                    </a:cubicBezTo>
                    <a:cubicBezTo>
                      <a:pt x="5706" y="3821"/>
                      <a:pt x="6543" y="3602"/>
                      <a:pt x="7301" y="3171"/>
                    </a:cubicBezTo>
                    <a:cubicBezTo>
                      <a:pt x="7115" y="2691"/>
                      <a:pt x="6821" y="2265"/>
                      <a:pt x="6475" y="1892"/>
                    </a:cubicBezTo>
                    <a:cubicBezTo>
                      <a:pt x="6075" y="1865"/>
                      <a:pt x="5676" y="1839"/>
                      <a:pt x="5249" y="1812"/>
                    </a:cubicBezTo>
                    <a:cubicBezTo>
                      <a:pt x="4557" y="1732"/>
                      <a:pt x="3837" y="1705"/>
                      <a:pt x="3144" y="1599"/>
                    </a:cubicBezTo>
                    <a:cubicBezTo>
                      <a:pt x="2452" y="1466"/>
                      <a:pt x="1759" y="1306"/>
                      <a:pt x="1066" y="1093"/>
                    </a:cubicBezTo>
                    <a:cubicBezTo>
                      <a:pt x="933" y="773"/>
                      <a:pt x="853" y="426"/>
                      <a:pt x="773" y="80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0" name="Google Shape;3850;p78"/>
              <p:cNvSpPr/>
              <p:nvPr/>
            </p:nvSpPr>
            <p:spPr>
              <a:xfrm>
                <a:off x="3782674" y="2325212"/>
                <a:ext cx="92732" cy="77512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027" extrusionOk="0">
                    <a:moveTo>
                      <a:pt x="1919" y="1"/>
                    </a:moveTo>
                    <a:cubicBezTo>
                      <a:pt x="1865" y="134"/>
                      <a:pt x="1785" y="267"/>
                      <a:pt x="1705" y="374"/>
                    </a:cubicBezTo>
                    <a:cubicBezTo>
                      <a:pt x="1469" y="753"/>
                      <a:pt x="1358" y="774"/>
                      <a:pt x="981" y="774"/>
                    </a:cubicBezTo>
                    <a:cubicBezTo>
                      <a:pt x="934" y="774"/>
                      <a:pt x="882" y="774"/>
                      <a:pt x="826" y="774"/>
                    </a:cubicBezTo>
                    <a:cubicBezTo>
                      <a:pt x="560" y="774"/>
                      <a:pt x="267" y="774"/>
                      <a:pt x="0" y="747"/>
                    </a:cubicBezTo>
                    <a:lnTo>
                      <a:pt x="0" y="747"/>
                    </a:lnTo>
                    <a:cubicBezTo>
                      <a:pt x="346" y="1120"/>
                      <a:pt x="640" y="1546"/>
                      <a:pt x="826" y="2026"/>
                    </a:cubicBezTo>
                    <a:cubicBezTo>
                      <a:pt x="1599" y="1600"/>
                      <a:pt x="2185" y="880"/>
                      <a:pt x="2425" y="28"/>
                    </a:cubicBez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1" name="Google Shape;3851;p78"/>
              <p:cNvSpPr/>
              <p:nvPr/>
            </p:nvSpPr>
            <p:spPr>
              <a:xfrm>
                <a:off x="3564593" y="2284487"/>
                <a:ext cx="291465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18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" y="346"/>
                      <a:pt x="161" y="693"/>
                      <a:pt x="294" y="1013"/>
                    </a:cubicBezTo>
                    <a:cubicBezTo>
                      <a:pt x="987" y="1226"/>
                      <a:pt x="1680" y="1386"/>
                      <a:pt x="2372" y="1519"/>
                    </a:cubicBezTo>
                    <a:cubicBezTo>
                      <a:pt x="3039" y="1625"/>
                      <a:pt x="3785" y="1652"/>
                      <a:pt x="4477" y="1732"/>
                    </a:cubicBezTo>
                    <a:cubicBezTo>
                      <a:pt x="5170" y="1785"/>
                      <a:pt x="5836" y="1839"/>
                      <a:pt x="6529" y="1839"/>
                    </a:cubicBezTo>
                    <a:cubicBezTo>
                      <a:pt x="6585" y="1839"/>
                      <a:pt x="6637" y="1839"/>
                      <a:pt x="6684" y="1839"/>
                    </a:cubicBezTo>
                    <a:cubicBezTo>
                      <a:pt x="7061" y="1839"/>
                      <a:pt x="7172" y="1818"/>
                      <a:pt x="7408" y="1439"/>
                    </a:cubicBezTo>
                    <a:cubicBezTo>
                      <a:pt x="7488" y="1306"/>
                      <a:pt x="7568" y="1199"/>
                      <a:pt x="7622" y="1066"/>
                    </a:cubicBezTo>
                    <a:cubicBezTo>
                      <a:pt x="6476" y="1013"/>
                      <a:pt x="5277" y="1013"/>
                      <a:pt x="3865" y="853"/>
                    </a:cubicBezTo>
                    <a:cubicBezTo>
                      <a:pt x="2559" y="720"/>
                      <a:pt x="1253" y="426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2" name="Google Shape;3852;p78"/>
              <p:cNvSpPr/>
              <p:nvPr/>
            </p:nvSpPr>
            <p:spPr>
              <a:xfrm>
                <a:off x="3513658" y="1867368"/>
                <a:ext cx="72388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943" extrusionOk="0">
                    <a:moveTo>
                      <a:pt x="1467" y="0"/>
                    </a:moveTo>
                    <a:cubicBezTo>
                      <a:pt x="844" y="0"/>
                      <a:pt x="351" y="418"/>
                      <a:pt x="1" y="943"/>
                    </a:cubicBezTo>
                    <a:lnTo>
                      <a:pt x="1892" y="63"/>
                    </a:lnTo>
                    <a:cubicBezTo>
                      <a:pt x="1744" y="20"/>
                      <a:pt x="1602" y="0"/>
                      <a:pt x="1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3" name="Google Shape;3853;p78"/>
              <p:cNvSpPr/>
              <p:nvPr/>
            </p:nvSpPr>
            <p:spPr>
              <a:xfrm>
                <a:off x="3917163" y="1892185"/>
                <a:ext cx="57092" cy="64243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680" extrusionOk="0">
                    <a:moveTo>
                      <a:pt x="0" y="0"/>
                    </a:moveTo>
                    <a:lnTo>
                      <a:pt x="1493" y="1679"/>
                    </a:lnTo>
                    <a:cubicBezTo>
                      <a:pt x="1359" y="906"/>
                      <a:pt x="853" y="1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4" name="Google Shape;3854;p78"/>
              <p:cNvSpPr/>
              <p:nvPr/>
            </p:nvSpPr>
            <p:spPr>
              <a:xfrm>
                <a:off x="3542622" y="2077145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855" name="Google Shape;3855;p78"/>
            <p:cNvSpPr/>
            <p:nvPr/>
          </p:nvSpPr>
          <p:spPr>
            <a:xfrm>
              <a:off x="1368675" y="3066600"/>
              <a:ext cx="22728" cy="54159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6" name="Google Shape;3856;p78"/>
            <p:cNvSpPr/>
            <p:nvPr/>
          </p:nvSpPr>
          <p:spPr>
            <a:xfrm>
              <a:off x="1304338" y="3124912"/>
              <a:ext cx="104094" cy="32564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7" name="Google Shape;3857;p78"/>
            <p:cNvSpPr/>
            <p:nvPr/>
          </p:nvSpPr>
          <p:spPr>
            <a:xfrm>
              <a:off x="1152661" y="3033682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8" name="Google Shape;3858;p78"/>
            <p:cNvSpPr/>
            <p:nvPr/>
          </p:nvSpPr>
          <p:spPr>
            <a:xfrm>
              <a:off x="1545223" y="3062418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859" name="Google Shape;3859;p78"/>
            <p:cNvGrpSpPr/>
            <p:nvPr/>
          </p:nvGrpSpPr>
          <p:grpSpPr>
            <a:xfrm rot="10800000">
              <a:off x="1244420" y="3013232"/>
              <a:ext cx="236351" cy="49220"/>
              <a:chOff x="6929351" y="1970551"/>
              <a:chExt cx="578724" cy="120550"/>
            </a:xfrm>
          </p:grpSpPr>
          <p:sp>
            <p:nvSpPr>
              <p:cNvPr id="3860" name="Google Shape;3860;p78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61" name="Google Shape;3861;p78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427" name="Picture 4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35" y="3509066"/>
            <a:ext cx="164029" cy="93861"/>
          </a:xfrm>
          <a:prstGeom prst="rect">
            <a:avLst/>
          </a:prstGeom>
        </p:spPr>
      </p:pic>
      <p:sp>
        <p:nvSpPr>
          <p:cNvPr id="420" name="Google Shape;1500;p47"/>
          <p:cNvSpPr/>
          <p:nvPr/>
        </p:nvSpPr>
        <p:spPr>
          <a:xfrm>
            <a:off x="7091861" y="47332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421" name="Google Shape;1501;p47"/>
          <p:cNvSpPr/>
          <p:nvPr/>
        </p:nvSpPr>
        <p:spPr>
          <a:xfrm>
            <a:off x="832015" y="68120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422" name="Google Shape;1502;p47"/>
          <p:cNvSpPr/>
          <p:nvPr/>
        </p:nvSpPr>
        <p:spPr>
          <a:xfrm>
            <a:off x="6121413" y="26509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51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32354" y="0"/>
            <a:ext cx="9176354" cy="1185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32933" y="702779"/>
            <a:ext cx="8078135" cy="2229715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61993" y="1831715"/>
            <a:ext cx="5620015" cy="700293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41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 SỐ 0, 1, 2, 3, 4, 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52727" y="1095613"/>
            <a:ext cx="3838546" cy="700293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4100" b="1">
                <a:latin typeface="Arial" pitchFamily="34" charset="0"/>
                <a:cs typeface="Arial" pitchFamily="34" charset="0"/>
              </a:rPr>
              <a:t>Bài 1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/>
          <a:srcRect t="25156" b="22152"/>
          <a:stretch/>
        </p:blipFill>
        <p:spPr>
          <a:xfrm>
            <a:off x="2652727" y="3067957"/>
            <a:ext cx="3570955" cy="188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6457"/>
            <a:ext cx="9155509" cy="5137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28" y="171450"/>
            <a:ext cx="5418834" cy="27094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493879" y="2418069"/>
            <a:ext cx="1131412" cy="27254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3248" y="4057650"/>
            <a:ext cx="2551231" cy="392415"/>
          </a:xfrm>
          <a:prstGeom prst="rect">
            <a:avLst/>
          </a:prstGeom>
          <a:solidFill>
            <a:srgbClr val="FFC000"/>
          </a:solidFill>
        </p:spPr>
        <p:txBody>
          <a:bodyPr wrap="square" lIns="68681" tIns="34340" rIns="68681" bIns="34340" rtlCol="0">
            <a:spAutoFit/>
          </a:bodyPr>
          <a:lstStyle/>
          <a:p>
            <a:r>
              <a:rPr lang="en-US" sz="2100">
                <a:latin typeface="Arial" pitchFamily="34" charset="0"/>
                <a:cs typeface="Arial" pitchFamily="34" charset="0"/>
              </a:rPr>
              <a:t>Sách Toán_trang </a:t>
            </a:r>
            <a:r>
              <a:rPr lang="en-US" sz="2100" smtClean="0">
                <a:latin typeface="Arial" pitchFamily="34" charset="0"/>
                <a:cs typeface="Arial" pitchFamily="34" charset="0"/>
              </a:rPr>
              <a:t>12</a:t>
            </a:r>
            <a:endParaRPr lang="en-US" sz="21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37" y="0"/>
            <a:ext cx="9141463" cy="5143500"/>
            <a:chOff x="2537" y="0"/>
            <a:chExt cx="9141463" cy="5143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" y="0"/>
              <a:ext cx="9138925" cy="51435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8229600" y="0"/>
              <a:ext cx="914400" cy="666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" y="1843751"/>
            <a:ext cx="3451538" cy="17257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668" y="3569520"/>
            <a:ext cx="2551231" cy="392415"/>
          </a:xfrm>
          <a:prstGeom prst="rect">
            <a:avLst/>
          </a:prstGeom>
          <a:solidFill>
            <a:schemeClr val="bg1"/>
          </a:solidFill>
        </p:spPr>
        <p:txBody>
          <a:bodyPr wrap="square" lIns="68681" tIns="34340" rIns="68681" bIns="34340" rtlCol="0">
            <a:spAutoFit/>
          </a:bodyPr>
          <a:lstStyle/>
          <a:p>
            <a:r>
              <a:rPr lang="en-US" sz="2100">
                <a:latin typeface="Arial" pitchFamily="34" charset="0"/>
                <a:cs typeface="Arial" pitchFamily="34" charset="0"/>
              </a:rPr>
              <a:t>Sách Toán_trang </a:t>
            </a:r>
            <a:r>
              <a:rPr lang="en-US" sz="2100" smtClean="0">
                <a:latin typeface="Arial" pitchFamily="34" charset="0"/>
                <a:cs typeface="Arial" pitchFamily="34" charset="0"/>
              </a:rPr>
              <a:t>12</a:t>
            </a:r>
            <a:endParaRPr lang="en-US" sz="21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010" y="890903"/>
            <a:ext cx="2406933" cy="1362063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19" y="833112"/>
            <a:ext cx="2406933" cy="1477642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877" y="2268648"/>
            <a:ext cx="2406933" cy="1465885"/>
          </a:xfrm>
          <a:prstGeom prst="rect">
            <a:avLst/>
          </a:prstGeom>
        </p:spPr>
      </p:pic>
      <p:pic>
        <p:nvPicPr>
          <p:cNvPr id="10" name="Picture 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69" y="2320765"/>
            <a:ext cx="2405829" cy="1361438"/>
          </a:xfrm>
          <a:prstGeom prst="rect">
            <a:avLst/>
          </a:prstGeom>
        </p:spPr>
      </p:pic>
      <p:pic>
        <p:nvPicPr>
          <p:cNvPr id="11" name="Picture 1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688" y="3692733"/>
            <a:ext cx="2408179" cy="1466237"/>
          </a:xfrm>
          <a:prstGeom prst="rect">
            <a:avLst/>
          </a:prstGeom>
        </p:spPr>
      </p:pic>
      <p:pic>
        <p:nvPicPr>
          <p:cNvPr id="12" name="Picture 1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363" y="3692161"/>
            <a:ext cx="2408179" cy="147881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813127" y="263142"/>
            <a:ext cx="6321473" cy="479808"/>
            <a:chOff x="790708" y="527166"/>
            <a:chExt cx="8407780" cy="639746"/>
          </a:xfrm>
        </p:grpSpPr>
        <p:sp>
          <p:nvSpPr>
            <p:cNvPr id="19" name="Oval 18"/>
            <p:cNvSpPr/>
            <p:nvPr/>
          </p:nvSpPr>
          <p:spPr>
            <a:xfrm>
              <a:off x="790708" y="527166"/>
              <a:ext cx="608092" cy="609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21752" y="551357"/>
              <a:ext cx="7876736" cy="615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Chọn số thích hợp </a:t>
              </a:r>
              <a:r>
                <a:rPr lang="en-US" sz="2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với </a:t>
              </a:r>
              <a:r>
                <a:rPr lang="en-US" sz="2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 con vật.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37319" y="152400"/>
            <a:ext cx="1730049" cy="480561"/>
          </a:xfrm>
          <a:prstGeom prst="rect">
            <a:avLst/>
          </a:prstGeom>
          <a:solidFill>
            <a:srgbClr val="2F4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4" y="2119504"/>
            <a:ext cx="4264029" cy="2412979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2011416"/>
            <a:ext cx="4264029" cy="2617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5581" y="2351864"/>
            <a:ext cx="36431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9602" y="3059750"/>
            <a:ext cx="36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4654" y="3668211"/>
            <a:ext cx="36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23420" y="2434575"/>
            <a:ext cx="548640" cy="548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 sz="3200"/>
          </a:p>
        </p:txBody>
      </p:sp>
      <p:sp>
        <p:nvSpPr>
          <p:cNvPr id="8" name="TextBox 7"/>
          <p:cNvSpPr txBox="1"/>
          <p:nvPr/>
        </p:nvSpPr>
        <p:spPr>
          <a:xfrm>
            <a:off x="8433946" y="2275329"/>
            <a:ext cx="36431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7830" y="2947165"/>
            <a:ext cx="36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37927" y="3668211"/>
            <a:ext cx="36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45766" y="2373125"/>
            <a:ext cx="548640" cy="548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 sz="3200"/>
          </a:p>
        </p:txBody>
      </p:sp>
      <p:sp>
        <p:nvSpPr>
          <p:cNvPr id="13" name="Cloud Callout 12"/>
          <p:cNvSpPr/>
          <p:nvPr/>
        </p:nvSpPr>
        <p:spPr>
          <a:xfrm>
            <a:off x="1611284" y="232278"/>
            <a:ext cx="2448770" cy="1196400"/>
          </a:xfrm>
          <a:prstGeom prst="cloudCallout">
            <a:avLst>
              <a:gd name="adj1" fmla="val -64619"/>
              <a:gd name="adj2" fmla="val 115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600" dirty="0" err="1" smtClean="0">
                <a:solidFill>
                  <a:schemeClr val="accent1">
                    <a:lumMod val="75000"/>
                  </a:schemeClr>
                </a:solidFill>
              </a:rPr>
              <a:t>gà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674" y="849528"/>
            <a:ext cx="1143000" cy="12636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46" y="830478"/>
            <a:ext cx="1143000" cy="1263626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5105400" y="152400"/>
            <a:ext cx="2448770" cy="1196400"/>
          </a:xfrm>
          <a:prstGeom prst="cloudCallout">
            <a:avLst>
              <a:gd name="adj1" fmla="val 71261"/>
              <a:gd name="adj2" fmla="val 232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>
                <a:solidFill>
                  <a:schemeClr val="accent1">
                    <a:lumMod val="75000"/>
                  </a:schemeClr>
                </a:solidFill>
              </a:rPr>
              <a:t>con </a:t>
            </a:r>
            <a:r>
              <a:rPr lang="en-GB" sz="1600" smtClean="0">
                <a:solidFill>
                  <a:schemeClr val="accent1">
                    <a:lumMod val="75000"/>
                  </a:schemeClr>
                </a:solidFill>
              </a:rPr>
              <a:t>bò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40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4" y="2108446"/>
            <a:ext cx="4264029" cy="2596904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11" y="2200963"/>
            <a:ext cx="4262072" cy="24118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0779" y="2323393"/>
            <a:ext cx="36431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031279"/>
            <a:ext cx="36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2938" y="3385222"/>
            <a:ext cx="36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50778" y="3446240"/>
            <a:ext cx="548640" cy="548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 sz="3200"/>
          </a:p>
        </p:txBody>
      </p:sp>
      <p:sp>
        <p:nvSpPr>
          <p:cNvPr id="15" name="TextBox 14"/>
          <p:cNvSpPr txBox="1"/>
          <p:nvPr/>
        </p:nvSpPr>
        <p:spPr>
          <a:xfrm>
            <a:off x="8516637" y="2317503"/>
            <a:ext cx="36431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7200" y="3003303"/>
            <a:ext cx="36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20618" y="3689103"/>
            <a:ext cx="36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428457" y="2382754"/>
            <a:ext cx="548640" cy="548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 sz="3200"/>
          </a:p>
        </p:txBody>
      </p:sp>
      <p:sp>
        <p:nvSpPr>
          <p:cNvPr id="21" name="Cloud Callout 20"/>
          <p:cNvSpPr/>
          <p:nvPr/>
        </p:nvSpPr>
        <p:spPr>
          <a:xfrm>
            <a:off x="1611284" y="232278"/>
            <a:ext cx="2448770" cy="1196400"/>
          </a:xfrm>
          <a:prstGeom prst="cloudCallout">
            <a:avLst>
              <a:gd name="adj1" fmla="val -64619"/>
              <a:gd name="adj2" fmla="val 115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>
                <a:solidFill>
                  <a:schemeClr val="accent1">
                    <a:lumMod val="75000"/>
                  </a:schemeClr>
                </a:solidFill>
              </a:rPr>
              <a:t>con </a:t>
            </a:r>
            <a:r>
              <a:rPr lang="en-GB" sz="1600" smtClean="0">
                <a:solidFill>
                  <a:schemeClr val="accent1">
                    <a:lumMod val="75000"/>
                  </a:schemeClr>
                </a:solidFill>
              </a:rPr>
              <a:t>ong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674" y="849528"/>
            <a:ext cx="1143000" cy="12636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46" y="830478"/>
            <a:ext cx="1143000" cy="1263626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5105400" y="152400"/>
            <a:ext cx="2448770" cy="1196400"/>
          </a:xfrm>
          <a:prstGeom prst="cloudCallout">
            <a:avLst>
              <a:gd name="adj1" fmla="val 71261"/>
              <a:gd name="adj2" fmla="val 232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>
                <a:solidFill>
                  <a:schemeClr val="accent1">
                    <a:lumMod val="75000"/>
                  </a:schemeClr>
                </a:solidFill>
              </a:rPr>
              <a:t>con </a:t>
            </a:r>
            <a:r>
              <a:rPr lang="en-GB" sz="1600" smtClean="0">
                <a:solidFill>
                  <a:schemeClr val="accent1">
                    <a:lumMod val="75000"/>
                  </a:schemeClr>
                </a:solidFill>
              </a:rPr>
              <a:t>chó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72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55732" y="1428750"/>
            <a:ext cx="8014228" cy="1177340"/>
          </a:xfrm>
          <a:prstGeom prst="rect">
            <a:avLst/>
          </a:prstGeom>
          <a:noFill/>
          <a:ln w="57150">
            <a:noFill/>
          </a:ln>
        </p:spPr>
        <p:txBody>
          <a:bodyPr wrap="square" lIns="68665" tIns="34332" rIns="68665" bIns="34332" rtlCol="0">
            <a:spAutoFit/>
          </a:bodyPr>
          <a:lstStyle/>
          <a:p>
            <a:pPr algn="ctr">
              <a:spcBef>
                <a:spcPts val="451"/>
              </a:spcBef>
            </a:pPr>
            <a:r>
              <a:rPr lang="en-US" sz="72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64538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07821"/>
            <a:ext cx="4266238" cy="2597529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0" y="2085547"/>
            <a:ext cx="4266238" cy="26198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4579" y="2503952"/>
            <a:ext cx="36431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211838"/>
            <a:ext cx="36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738" y="3565781"/>
            <a:ext cx="36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74578" y="3626799"/>
            <a:ext cx="548640" cy="548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 sz="3200"/>
          </a:p>
        </p:txBody>
      </p:sp>
      <p:sp>
        <p:nvSpPr>
          <p:cNvPr id="8" name="TextBox 7"/>
          <p:cNvSpPr txBox="1"/>
          <p:nvPr/>
        </p:nvSpPr>
        <p:spPr>
          <a:xfrm>
            <a:off x="8516637" y="2346581"/>
            <a:ext cx="36431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3032381"/>
            <a:ext cx="36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20618" y="3718181"/>
            <a:ext cx="36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85039" y="3080094"/>
            <a:ext cx="548640" cy="5486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 sz="3200"/>
          </a:p>
        </p:txBody>
      </p:sp>
      <p:sp>
        <p:nvSpPr>
          <p:cNvPr id="14" name="Cloud Callout 13"/>
          <p:cNvSpPr/>
          <p:nvPr/>
        </p:nvSpPr>
        <p:spPr>
          <a:xfrm>
            <a:off x="1611284" y="232278"/>
            <a:ext cx="2448770" cy="1196400"/>
          </a:xfrm>
          <a:prstGeom prst="cloudCallout">
            <a:avLst>
              <a:gd name="adj1" fmla="val -64619"/>
              <a:gd name="adj2" fmla="val 115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>
                <a:solidFill>
                  <a:schemeClr val="accent1">
                    <a:lumMod val="75000"/>
                  </a:schemeClr>
                </a:solidFill>
              </a:rPr>
              <a:t>con </a:t>
            </a:r>
            <a:r>
              <a:rPr lang="en-GB" sz="1600" smtClean="0">
                <a:solidFill>
                  <a:schemeClr val="accent1">
                    <a:lumMod val="75000"/>
                  </a:schemeClr>
                </a:solidFill>
              </a:rPr>
              <a:t>vịt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674" y="849528"/>
            <a:ext cx="1143000" cy="12636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46" y="830478"/>
            <a:ext cx="1143000" cy="1263626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5105400" y="152400"/>
            <a:ext cx="2448770" cy="1196400"/>
          </a:xfrm>
          <a:prstGeom prst="cloudCallout">
            <a:avLst>
              <a:gd name="adj1" fmla="val 71261"/>
              <a:gd name="adj2" fmla="val 232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>
                <a:solidFill>
                  <a:schemeClr val="accent1">
                    <a:lumMod val="75000"/>
                  </a:schemeClr>
                </a:solidFill>
              </a:rPr>
              <a:t>con </a:t>
            </a:r>
            <a:r>
              <a:rPr lang="en-GB" sz="1600" smtClean="0">
                <a:solidFill>
                  <a:schemeClr val="accent1">
                    <a:lumMod val="75000"/>
                  </a:schemeClr>
                </a:solidFill>
              </a:rPr>
              <a:t>voi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145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073150"/>
            <a:ext cx="3646486" cy="206351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4" y="3287190"/>
            <a:ext cx="4011135" cy="22698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208146" y="3363092"/>
            <a:ext cx="677535" cy="6383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14708" y="3363092"/>
            <a:ext cx="677534" cy="63831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60536" y="114300"/>
            <a:ext cx="5299624" cy="540654"/>
            <a:chOff x="597668" y="449759"/>
            <a:chExt cx="7048684" cy="720872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1752" y="555078"/>
              <a:ext cx="63246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Chọn câu trả lời đúng.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04946" y="579115"/>
            <a:ext cx="4755214" cy="4385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 thêm thùng lên xe để: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7076" y="932894"/>
            <a:ext cx="4755214" cy="4385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Trên xe có 3 thùng.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16" y="1456046"/>
            <a:ext cx="1297130" cy="95377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62228" y="1533594"/>
            <a:ext cx="1905610" cy="864296"/>
            <a:chOff x="8727991" y="2452763"/>
            <a:chExt cx="2534528" cy="115239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7991" y="2481791"/>
              <a:ext cx="1524001" cy="112336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8518" y="2452763"/>
              <a:ext cx="1524001" cy="1123366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4743875" y="1723873"/>
            <a:ext cx="572917" cy="484748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7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5336" y="1725581"/>
            <a:ext cx="572917" cy="484748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7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257625" y="1087270"/>
            <a:ext cx="677534" cy="63831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640726" y="1017696"/>
            <a:ext cx="677535" cy="638310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4705375" y="1725581"/>
            <a:ext cx="503783" cy="52490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27076" y="3161869"/>
            <a:ext cx="4755214" cy="4385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Trên xe có 5 thùng.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75" y="3862992"/>
            <a:ext cx="1260419" cy="926778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401789" y="3862994"/>
            <a:ext cx="2020194" cy="948549"/>
            <a:chOff x="8651791" y="2396594"/>
            <a:chExt cx="2686928" cy="126473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1791" y="2425622"/>
              <a:ext cx="1676401" cy="123570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2318" y="2396594"/>
              <a:ext cx="1676401" cy="1235703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4640726" y="4095399"/>
            <a:ext cx="572917" cy="484748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7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02187" y="4097107"/>
            <a:ext cx="572917" cy="484748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7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405336" y="3878653"/>
            <a:ext cx="2020194" cy="926778"/>
            <a:chOff x="8651791" y="2396594"/>
            <a:chExt cx="2686928" cy="1235703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1791" y="2396594"/>
              <a:ext cx="1676401" cy="123570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2318" y="2396594"/>
              <a:ext cx="1676401" cy="1235703"/>
            </a:xfrm>
            <a:prstGeom prst="rect">
              <a:avLst/>
            </a:prstGeom>
          </p:spPr>
        </p:pic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75" y="3881612"/>
            <a:ext cx="1260419" cy="926778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6239881" y="4076005"/>
            <a:ext cx="503783" cy="52490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91" y="1494974"/>
            <a:ext cx="1250880" cy="919764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596392" y="1555364"/>
            <a:ext cx="1905610" cy="842525"/>
            <a:chOff x="8727991" y="2452763"/>
            <a:chExt cx="2534528" cy="112336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7991" y="2452763"/>
              <a:ext cx="1524001" cy="112336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8518" y="2452763"/>
              <a:ext cx="1524001" cy="1123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53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3279E-6 -0.06243 L -0.13182 -0.10474 C -0.15949 -0.11422 -0.20073 -0.11792 -0.24367 -0.11792 C -0.29288 -0.11792 -0.33229 -0.11422 -0.35983 -0.10474 L -0.49087 -0.06243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50" y="-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7 -0.05619 L -0.08509 -0.11422 C -0.10206 -0.12787 -0.12725 -0.13388 -0.15361 -0.13388 C -0.18363 -0.13388 -0.20765 -0.12787 -0.22435 -0.11422 L -0.30488 -0.05619 " pathEditMode="relative" rAng="0" ptsTypes="FffFF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9" y="-3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7 -0.05619 L -0.08509 -0.11422 C -0.10206 -0.12787 -0.12725 -0.13388 -0.15361 -0.13388 C -0.18363 -0.13388 -0.20765 -0.12787 -0.22435 -0.11422 L -0.30488 -0.05619 " pathEditMode="relative" rAng="0" ptsTypes="FffFF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9" y="-3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3279E-6 -0.06243 L -0.13182 -0.10474 C -0.15949 -0.11422 -0.20073 -0.11792 -0.24367 -0.11792 C -0.29288 -0.11792 -0.33229 -0.11422 -0.35983 -0.10474 L -0.49087 -0.06243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50" y="-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3" y="839349"/>
            <a:ext cx="7395996" cy="4185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203" y="1920472"/>
            <a:ext cx="1217374" cy="892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837">
            <a:off x="5112425" y="1959302"/>
            <a:ext cx="1228107" cy="900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70">
            <a:off x="5251277" y="3151068"/>
            <a:ext cx="1204770" cy="883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0177">
            <a:off x="3701503" y="3131036"/>
            <a:ext cx="1192318" cy="87436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009929" y="2029444"/>
            <a:ext cx="326572" cy="3265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5563794" y="2040270"/>
            <a:ext cx="326572" cy="3265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4134376" y="3234388"/>
            <a:ext cx="326572" cy="326572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5690376" y="3246612"/>
            <a:ext cx="326572" cy="3265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527513" y="368344"/>
            <a:ext cx="7244887" cy="603206"/>
            <a:chOff x="597668" y="384149"/>
            <a:chExt cx="9635952" cy="804275"/>
          </a:xfrm>
        </p:grpSpPr>
        <p:sp>
          <p:nvSpPr>
            <p:cNvPr id="12" name="Oval 11"/>
            <p:cNvSpPr/>
            <p:nvPr/>
          </p:nvSpPr>
          <p:spPr>
            <a:xfrm>
              <a:off x="597668" y="384149"/>
              <a:ext cx="755703" cy="7557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21752" y="449760"/>
              <a:ext cx="89118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153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7828" y="171450"/>
            <a:ext cx="7244887" cy="603206"/>
            <a:chOff x="597668" y="384149"/>
            <a:chExt cx="9635952" cy="804275"/>
          </a:xfrm>
        </p:grpSpPr>
        <p:sp>
          <p:nvSpPr>
            <p:cNvPr id="4" name="Oval 3"/>
            <p:cNvSpPr/>
            <p:nvPr/>
          </p:nvSpPr>
          <p:spPr>
            <a:xfrm>
              <a:off x="597668" y="384149"/>
              <a:ext cx="755703" cy="7557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21752" y="449760"/>
              <a:ext cx="89118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7430271" y="4254649"/>
            <a:ext cx="391469" cy="39146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?</a:t>
            </a:r>
            <a:endParaRPr lang="en-GB" sz="3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7425206" y="4254650"/>
            <a:ext cx="399554" cy="399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73001" y="4254649"/>
            <a:ext cx="391469" cy="39146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?</a:t>
            </a:r>
            <a:endParaRPr lang="en-GB" sz="32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567936" y="4254650"/>
            <a:ext cx="399554" cy="399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323330" y="4246563"/>
            <a:ext cx="391469" cy="39146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?</a:t>
            </a:r>
            <a:endParaRPr lang="en-GB" sz="32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3318265" y="4246564"/>
            <a:ext cx="399554" cy="399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692310" y="4251087"/>
            <a:ext cx="391469" cy="39146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?</a:t>
            </a:r>
            <a:endParaRPr lang="en-GB" sz="32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4687245" y="4251088"/>
            <a:ext cx="399554" cy="399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950066" y="4251086"/>
            <a:ext cx="391469" cy="39146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?</a:t>
            </a:r>
            <a:endParaRPr lang="en-GB" sz="3200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1945001" y="4251087"/>
            <a:ext cx="399554" cy="399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5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75" y="200428"/>
            <a:ext cx="6099517" cy="379924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71" y="1895976"/>
            <a:ext cx="355957" cy="39783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87" y="2094893"/>
            <a:ext cx="465584" cy="46558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38" y="2162018"/>
            <a:ext cx="456417" cy="39845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76" y="1502319"/>
            <a:ext cx="360256" cy="39365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13" y="382072"/>
            <a:ext cx="822506" cy="60317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81" y="340565"/>
            <a:ext cx="707041" cy="51849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34" y="303635"/>
            <a:ext cx="996251" cy="73058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027" y="908345"/>
            <a:ext cx="920695" cy="67517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864" y="340565"/>
            <a:ext cx="707042" cy="51849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711" y="472929"/>
            <a:ext cx="1187495" cy="87083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87" y="1894828"/>
            <a:ext cx="715776" cy="58438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513" y="2664476"/>
            <a:ext cx="1444945" cy="93953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272" y="2813515"/>
            <a:ext cx="668654" cy="114665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9897" y="2746397"/>
            <a:ext cx="707793" cy="121377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9727" y="3134241"/>
            <a:ext cx="456552" cy="782930"/>
          </a:xfrm>
          <a:prstGeom prst="rect">
            <a:avLst/>
          </a:prstGeom>
        </p:spPr>
      </p:pic>
      <p:sp>
        <p:nvSpPr>
          <p:cNvPr id="55" name="Rounded Rectangle 54"/>
          <p:cNvSpPr/>
          <p:nvPr/>
        </p:nvSpPr>
        <p:spPr>
          <a:xfrm>
            <a:off x="6063823" y="4246563"/>
            <a:ext cx="391469" cy="39146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?</a:t>
            </a:r>
            <a:endParaRPr lang="en-GB" sz="3200" b="1" dirty="0"/>
          </a:p>
        </p:txBody>
      </p:sp>
      <p:sp>
        <p:nvSpPr>
          <p:cNvPr id="56" name="Rounded Rectangle 55"/>
          <p:cNvSpPr/>
          <p:nvPr/>
        </p:nvSpPr>
        <p:spPr>
          <a:xfrm>
            <a:off x="6058758" y="4246564"/>
            <a:ext cx="399554" cy="399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1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07" y="4159225"/>
            <a:ext cx="775630" cy="56879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684" y="4126178"/>
            <a:ext cx="870715" cy="63852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72" y="4216971"/>
            <a:ext cx="613566" cy="44994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44" y="4178174"/>
            <a:ext cx="700680" cy="5138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1" y="4159225"/>
            <a:ext cx="725973" cy="53238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48" y="4194203"/>
            <a:ext cx="630577" cy="46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7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8042E-6 4.98303E-6 L -4.38042E-6 0.0003 C 0.00174 0.00215 0.00382 0.00401 0.00556 0.00678 C 0.00608 0.00802 0.00591 0.00987 0.00625 0.0111 C 0.00677 0.01295 0.00729 0.01481 0.00799 0.01697 C 0.00729 0.01789 0.00712 0.01943 0.00625 0.01974 C 0.00243 0.02067 0.00348 0.01789 0.00226 0.01388 C 0.00191 0.01234 0.00122 0.0111 0.0007 0.00987 C -0.00034 0.00401 -4.38042E-6 0.00154 -4.38042E-6 4.98303E-6 Z " pathEditMode="relative" rAng="0" ptsTypes="AAAAAAAAA">
                                      <p:cBhvr>
                                        <p:cTn id="6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98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9712E-6 4.72077E-7 L -4.29712E-6 0.00031 C -0.00815 -0.00339 -0.01024 -0.00525 -0.01978 -0.00154 C -0.02082 -0.00123 -0.02082 0.00123 -0.02134 0.00278 C -0.02117 0.00401 -0.02117 0.00586 -0.02065 0.00679 C -0.02013 0.00771 -0.01909 0.00833 -0.01822 0.00833 C -0.01475 0.00833 -0.01145 0.0074 -0.00798 0.00679 C -0.00711 0.00648 -0.00642 0.00617 -0.00555 0.00555 C -0.00503 0.00463 -0.00451 0.0037 -0.00399 0.00278 L -4.29712E-6 4.72077E-7 Z " pathEditMode="relative" rAng="0" ptsTypes="AAAAAAAAAA">
                                      <p:cBhvr>
                                        <p:cTn id="68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21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7234E-6 -1.2743E-6 L -3.67234E-6 0.00031 C -0.00659 0.00031 -0.01336 -0.00062 -0.01978 0.00124 C -0.02065 0.00154 -0.021 0.00432 -0.02065 0.00556 C -0.02013 0.00679 -0.01909 0.00648 -0.01822 0.0071 C -0.01475 0.00648 -0.01128 0.00679 -0.00798 0.00556 C -0.00711 0.00525 -0.00642 0.0037 -0.00555 0.00278 C -0.00503 0.00185 -0.00451 0.00093 -0.00399 -1.2743E-6 L -3.67234E-6 -1.2743E-6 Z " pathEditMode="relative" rAng="0" ptsTypes="AAAAAAAAA">
                                      <p:cBhvr>
                                        <p:cTn id="76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" y="33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18" grpId="0" animBg="1"/>
      <p:bldP spid="32" grpId="0" animBg="1"/>
      <p:bldP spid="34" grpId="0" animBg="1"/>
      <p:bldP spid="36" grpId="0" animBg="1"/>
      <p:bldP spid="38" grpId="0" animBg="1"/>
      <p:bldP spid="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8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 rot="20712411">
            <a:off x="1147652" y="471909"/>
            <a:ext cx="3278643" cy="1381220"/>
          </a:xfrm>
          <a:prstGeom prst="roundRect">
            <a:avLst/>
          </a:prstGeom>
          <a:solidFill>
            <a:srgbClr val="FFD3A7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1"/>
              </a:spcBef>
            </a:pPr>
            <a:r>
              <a:rPr lang="en-US" sz="400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Củng </a:t>
            </a:r>
            <a:r>
              <a:rPr lang="en-US" sz="4000" smtClean="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cố</a:t>
            </a:r>
          </a:p>
          <a:p>
            <a:pPr algn="ctr">
              <a:spcBef>
                <a:spcPts val="451"/>
              </a:spcBef>
            </a:pPr>
            <a:r>
              <a:rPr lang="en-US" sz="4000" smtClean="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Dặn dò</a:t>
            </a:r>
            <a:endParaRPr lang="en-US" sz="4000">
              <a:solidFill>
                <a:srgbClr val="FF0066"/>
              </a:solidFill>
              <a:latin typeface="Arial" pitchFamily="34" charset="0"/>
              <a:ea typeface="Kids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7204" y="285750"/>
            <a:ext cx="6989592" cy="188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1879288" y="469142"/>
            <a:ext cx="1589846" cy="1519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7204" y="2571750"/>
            <a:ext cx="6989592" cy="1915909"/>
          </a:xfrm>
          <a:prstGeom prst="rect">
            <a:avLst/>
          </a:prstGeom>
          <a:solidFill>
            <a:srgbClr val="D8F4E3"/>
          </a:solidFill>
        </p:spPr>
        <p:txBody>
          <a:bodyPr wrap="square" lIns="68681" tIns="34340" rIns="68681" bIns="34340" rtlCol="0">
            <a:spAutoFit/>
          </a:bodyPr>
          <a:lstStyle/>
          <a:p>
            <a:r>
              <a:rPr lang="en-US" sz="15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15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15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15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5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500">
                <a:hlinkClick r:id="rId3"/>
              </a:rPr>
              <a:t>https://www.facebook.com/nhilinh.phan/</a:t>
            </a:r>
            <a:endParaRPr lang="en-US" sz="1500"/>
          </a:p>
          <a:p>
            <a:r>
              <a:rPr lang="en-US" sz="15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500">
                <a:hlinkClick r:id="rId4"/>
              </a:rPr>
              <a:t>https://www.facebook.com/groups/443096903751589</a:t>
            </a:r>
            <a:endParaRPr lang="en-US" sz="1500"/>
          </a:p>
          <a:p>
            <a:r>
              <a:rPr lang="en-US" sz="15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4635" y="732436"/>
            <a:ext cx="3838546" cy="1223513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</a:t>
            </a:r>
            <a:r>
              <a:rPr lang="en-US" sz="15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: </a:t>
            </a:r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1990</a:t>
            </a:r>
          </a:p>
          <a:p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15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</a:t>
            </a:r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: </a:t>
            </a:r>
            <a:r>
              <a:rPr lang="en-US" sz="15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0916.604.268</a:t>
            </a:r>
          </a:p>
          <a:p>
            <a:r>
              <a:rPr lang="en-US" sz="15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Email		: linhpt33@fe.edu.vn</a:t>
            </a:r>
            <a:endParaRPr lang="en-US" sz="15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8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30000"/>
          </a:stretch>
        </a:blip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5" name="Google Shape;1215;p41"/>
          <p:cNvGrpSpPr/>
          <p:nvPr/>
        </p:nvGrpSpPr>
        <p:grpSpPr>
          <a:xfrm>
            <a:off x="1447800" y="-4535"/>
            <a:ext cx="2514600" cy="2870194"/>
            <a:chOff x="666750" y="527350"/>
            <a:chExt cx="3981600" cy="4825719"/>
          </a:xfrm>
        </p:grpSpPr>
        <p:sp>
          <p:nvSpPr>
            <p:cNvPr id="1216" name="Google Shape;1216;p41"/>
            <p:cNvSpPr/>
            <p:nvPr/>
          </p:nvSpPr>
          <p:spPr>
            <a:xfrm>
              <a:off x="2484788" y="3718927"/>
              <a:ext cx="345525" cy="1634142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666750" y="527350"/>
              <a:ext cx="3981600" cy="3551700"/>
            </a:xfrm>
            <a:prstGeom prst="roundRect">
              <a:avLst>
                <a:gd name="adj" fmla="val 6436"/>
              </a:avLst>
            </a:pr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885150" y="722050"/>
              <a:ext cx="3544800" cy="31623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 rot="302">
            <a:off x="831024" y="-115100"/>
            <a:ext cx="3762157" cy="2052638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 </a:t>
            </a:r>
            <a:b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 CÙNG </a:t>
            </a:r>
            <a:b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 XE BUÝT</a:t>
            </a:r>
            <a:endParaRPr lang="en-US" sz="32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88977" y="2091276"/>
            <a:ext cx="10821761" cy="1738912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65175" y="2259518"/>
            <a:ext cx="10897961" cy="1419225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" name="Group 5"/>
          <p:cNvGrpSpPr/>
          <p:nvPr/>
        </p:nvGrpSpPr>
        <p:grpSpPr>
          <a:xfrm>
            <a:off x="1757328" y="1891792"/>
            <a:ext cx="700074" cy="700074"/>
            <a:chOff x="1779630" y="1289626"/>
            <a:chExt cx="700074" cy="700074"/>
          </a:xfrm>
        </p:grpSpPr>
        <p:grpSp>
          <p:nvGrpSpPr>
            <p:cNvPr id="2557" name="Google Shape;2557;p62"/>
            <p:cNvGrpSpPr/>
            <p:nvPr/>
          </p:nvGrpSpPr>
          <p:grpSpPr>
            <a:xfrm>
              <a:off x="1779630" y="1289626"/>
              <a:ext cx="700074" cy="700074"/>
              <a:chOff x="1803781" y="1600197"/>
              <a:chExt cx="828588" cy="828588"/>
            </a:xfrm>
          </p:grpSpPr>
          <p:sp>
            <p:nvSpPr>
              <p:cNvPr id="2558" name="Google Shape;2558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9" name="Google Shape;2559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922549" y="1367207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1</a:t>
              </a:r>
              <a:endParaRPr lang="en-US" sz="5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83796" y="1722710"/>
            <a:ext cx="990054" cy="990054"/>
            <a:chOff x="3298041" y="1165926"/>
            <a:chExt cx="990054" cy="990054"/>
          </a:xfrm>
        </p:grpSpPr>
        <p:grpSp>
          <p:nvGrpSpPr>
            <p:cNvPr id="2560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2561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2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14241" y="2496097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29769" y="3324364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491941" y="3324364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103219" y="1892431"/>
            <a:ext cx="976143" cy="522270"/>
            <a:chOff x="-1080918" y="1319293"/>
            <a:chExt cx="976143" cy="522270"/>
          </a:xfrm>
        </p:grpSpPr>
        <p:grpSp>
          <p:nvGrpSpPr>
            <p:cNvPr id="258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258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6186" y="1470705"/>
              <a:ext cx="430743" cy="246482"/>
            </a:xfrm>
            <a:prstGeom prst="rect">
              <a:avLst/>
            </a:prstGeom>
          </p:spPr>
        </p:pic>
      </p:grpSp>
      <p:pic>
        <p:nvPicPr>
          <p:cNvPr id="8" name="Tieng-xe-oto-chay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753.474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53600" y="133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2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19097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47"/>
          <p:cNvSpPr/>
          <p:nvPr/>
        </p:nvSpPr>
        <p:spPr>
          <a:xfrm>
            <a:off x="7668322" y="547390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1" name="Google Shape;1501;p47"/>
          <p:cNvSpPr/>
          <p:nvPr/>
        </p:nvSpPr>
        <p:spPr>
          <a:xfrm>
            <a:off x="380881" y="605823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2" name="Google Shape;1502;p47"/>
          <p:cNvSpPr/>
          <p:nvPr/>
        </p:nvSpPr>
        <p:spPr>
          <a:xfrm>
            <a:off x="4114800" y="186166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10565" y="3010215"/>
            <a:ext cx="2044660" cy="2016484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255" name="Group 254"/>
          <p:cNvGrpSpPr/>
          <p:nvPr/>
        </p:nvGrpSpPr>
        <p:grpSpPr>
          <a:xfrm>
            <a:off x="198762" y="3237203"/>
            <a:ext cx="619950" cy="1713315"/>
            <a:chOff x="1723542" y="1000116"/>
            <a:chExt cx="619950" cy="1830639"/>
          </a:xfrm>
        </p:grpSpPr>
        <p:sp>
          <p:nvSpPr>
            <p:cNvPr id="257" name="Google Shape;3773;p78"/>
            <p:cNvSpPr/>
            <p:nvPr/>
          </p:nvSpPr>
          <p:spPr>
            <a:xfrm>
              <a:off x="2108504" y="1829989"/>
              <a:ext cx="162426" cy="965709"/>
            </a:xfrm>
            <a:custGeom>
              <a:avLst/>
              <a:gdLst/>
              <a:ahLst/>
              <a:cxnLst/>
              <a:rect l="l" t="t" r="r" b="b"/>
              <a:pathLst>
                <a:path w="13200" h="78481" extrusionOk="0">
                  <a:moveTo>
                    <a:pt x="2841" y="1"/>
                  </a:moveTo>
                  <a:cubicBezTo>
                    <a:pt x="1421" y="1"/>
                    <a:pt x="1" y="916"/>
                    <a:pt x="1" y="2746"/>
                  </a:cubicBezTo>
                  <a:lnTo>
                    <a:pt x="1" y="75649"/>
                  </a:lnTo>
                  <a:cubicBezTo>
                    <a:pt x="19" y="77218"/>
                    <a:pt x="1281" y="78480"/>
                    <a:pt x="2850" y="78480"/>
                  </a:cubicBezTo>
                  <a:lnTo>
                    <a:pt x="9539" y="78480"/>
                  </a:lnTo>
                  <a:cubicBezTo>
                    <a:pt x="13200" y="78480"/>
                    <a:pt x="13200" y="72818"/>
                    <a:pt x="9539" y="72818"/>
                  </a:cubicBezTo>
                  <a:lnTo>
                    <a:pt x="5681" y="72818"/>
                  </a:lnTo>
                  <a:lnTo>
                    <a:pt x="5681" y="2746"/>
                  </a:lnTo>
                  <a:cubicBezTo>
                    <a:pt x="5681" y="916"/>
                    <a:pt x="4261" y="1"/>
                    <a:pt x="2841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3774;p78"/>
            <p:cNvSpPr/>
            <p:nvPr/>
          </p:nvSpPr>
          <p:spPr>
            <a:xfrm>
              <a:off x="1885291" y="1829989"/>
              <a:ext cx="162205" cy="965709"/>
            </a:xfrm>
            <a:custGeom>
              <a:avLst/>
              <a:gdLst/>
              <a:ahLst/>
              <a:cxnLst/>
              <a:rect l="l" t="t" r="r" b="b"/>
              <a:pathLst>
                <a:path w="13182" h="78481" extrusionOk="0">
                  <a:moveTo>
                    <a:pt x="10342" y="1"/>
                  </a:moveTo>
                  <a:cubicBezTo>
                    <a:pt x="8922" y="1"/>
                    <a:pt x="7502" y="916"/>
                    <a:pt x="7502" y="2746"/>
                  </a:cubicBezTo>
                  <a:lnTo>
                    <a:pt x="7502" y="72818"/>
                  </a:lnTo>
                  <a:lnTo>
                    <a:pt x="3661" y="72818"/>
                  </a:lnTo>
                  <a:cubicBezTo>
                    <a:pt x="0" y="72818"/>
                    <a:pt x="0" y="78480"/>
                    <a:pt x="3661" y="78480"/>
                  </a:cubicBezTo>
                  <a:lnTo>
                    <a:pt x="10333" y="78480"/>
                  </a:lnTo>
                  <a:cubicBezTo>
                    <a:pt x="11901" y="78480"/>
                    <a:pt x="13164" y="77218"/>
                    <a:pt x="13182" y="75649"/>
                  </a:cubicBezTo>
                  <a:lnTo>
                    <a:pt x="13182" y="2746"/>
                  </a:lnTo>
                  <a:cubicBezTo>
                    <a:pt x="13182" y="916"/>
                    <a:pt x="11762" y="1"/>
                    <a:pt x="1034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3775;p78"/>
            <p:cNvSpPr/>
            <p:nvPr/>
          </p:nvSpPr>
          <p:spPr>
            <a:xfrm>
              <a:off x="2108504" y="1828168"/>
              <a:ext cx="162426" cy="967751"/>
            </a:xfrm>
            <a:custGeom>
              <a:avLst/>
              <a:gdLst/>
              <a:ahLst/>
              <a:cxnLst/>
              <a:rect l="l" t="t" r="r" b="b"/>
              <a:pathLst>
                <a:path w="13200" h="78647" extrusionOk="0">
                  <a:moveTo>
                    <a:pt x="1547" y="0"/>
                  </a:moveTo>
                  <a:cubicBezTo>
                    <a:pt x="789" y="0"/>
                    <a:pt x="1" y="992"/>
                    <a:pt x="1" y="2894"/>
                  </a:cubicBezTo>
                  <a:lnTo>
                    <a:pt x="1" y="75797"/>
                  </a:lnTo>
                  <a:cubicBezTo>
                    <a:pt x="19" y="77366"/>
                    <a:pt x="1281" y="78628"/>
                    <a:pt x="2850" y="78647"/>
                  </a:cubicBezTo>
                  <a:lnTo>
                    <a:pt x="9539" y="78647"/>
                  </a:lnTo>
                  <a:cubicBezTo>
                    <a:pt x="13200" y="78647"/>
                    <a:pt x="13200" y="72966"/>
                    <a:pt x="9539" y="72966"/>
                  </a:cubicBezTo>
                  <a:cubicBezTo>
                    <a:pt x="8241" y="72966"/>
                    <a:pt x="3355" y="72480"/>
                    <a:pt x="2074" y="72480"/>
                  </a:cubicBezTo>
                  <a:cubicBezTo>
                    <a:pt x="2074" y="49110"/>
                    <a:pt x="2922" y="25957"/>
                    <a:pt x="2922" y="2606"/>
                  </a:cubicBezTo>
                  <a:cubicBezTo>
                    <a:pt x="2922" y="847"/>
                    <a:pt x="2248" y="0"/>
                    <a:pt x="1547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3776;p78"/>
            <p:cNvSpPr/>
            <p:nvPr/>
          </p:nvSpPr>
          <p:spPr>
            <a:xfrm>
              <a:off x="1885291" y="1830322"/>
              <a:ext cx="129141" cy="965376"/>
            </a:xfrm>
            <a:custGeom>
              <a:avLst/>
              <a:gdLst/>
              <a:ahLst/>
              <a:cxnLst/>
              <a:rect l="l" t="t" r="r" b="b"/>
              <a:pathLst>
                <a:path w="10495" h="78454" extrusionOk="0">
                  <a:moveTo>
                    <a:pt x="8982" y="1"/>
                  </a:moveTo>
                  <a:cubicBezTo>
                    <a:pt x="8239" y="1"/>
                    <a:pt x="7502" y="902"/>
                    <a:pt x="7502" y="2719"/>
                  </a:cubicBezTo>
                  <a:lnTo>
                    <a:pt x="7502" y="72791"/>
                  </a:lnTo>
                  <a:lnTo>
                    <a:pt x="3661" y="72791"/>
                  </a:lnTo>
                  <a:cubicBezTo>
                    <a:pt x="0" y="72791"/>
                    <a:pt x="0" y="78453"/>
                    <a:pt x="3661" y="78453"/>
                  </a:cubicBezTo>
                  <a:lnTo>
                    <a:pt x="10333" y="78453"/>
                  </a:lnTo>
                  <a:lnTo>
                    <a:pt x="10333" y="74649"/>
                  </a:lnTo>
                  <a:cubicBezTo>
                    <a:pt x="10333" y="74649"/>
                    <a:pt x="10495" y="27062"/>
                    <a:pt x="10495" y="2773"/>
                  </a:cubicBezTo>
                  <a:cubicBezTo>
                    <a:pt x="10495" y="929"/>
                    <a:pt x="9736" y="1"/>
                    <a:pt x="8982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3777;p78"/>
            <p:cNvSpPr/>
            <p:nvPr/>
          </p:nvSpPr>
          <p:spPr>
            <a:xfrm>
              <a:off x="1816285" y="2771494"/>
              <a:ext cx="524328" cy="59261"/>
            </a:xfrm>
            <a:custGeom>
              <a:avLst/>
              <a:gdLst/>
              <a:ahLst/>
              <a:cxnLst/>
              <a:rect l="l" t="t" r="r" b="b"/>
              <a:pathLst>
                <a:path w="42611" h="4816" extrusionOk="0">
                  <a:moveTo>
                    <a:pt x="21296" y="1"/>
                  </a:moveTo>
                  <a:cubicBezTo>
                    <a:pt x="9539" y="1"/>
                    <a:pt x="0" y="1083"/>
                    <a:pt x="0" y="2399"/>
                  </a:cubicBezTo>
                  <a:cubicBezTo>
                    <a:pt x="0" y="3734"/>
                    <a:pt x="9539" y="4816"/>
                    <a:pt x="21296" y="4816"/>
                  </a:cubicBezTo>
                  <a:cubicBezTo>
                    <a:pt x="33071" y="4816"/>
                    <a:pt x="42610" y="3734"/>
                    <a:pt x="42610" y="2399"/>
                  </a:cubicBezTo>
                  <a:cubicBezTo>
                    <a:pt x="42610" y="1083"/>
                    <a:pt x="33071" y="1"/>
                    <a:pt x="21296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3778;p78"/>
            <p:cNvSpPr/>
            <p:nvPr/>
          </p:nvSpPr>
          <p:spPr>
            <a:xfrm>
              <a:off x="2108504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54"/>
                  </a:cubicBezTo>
                  <a:lnTo>
                    <a:pt x="9539" y="26454"/>
                  </a:lnTo>
                  <a:cubicBezTo>
                    <a:pt x="13200" y="26454"/>
                    <a:pt x="14588" y="21188"/>
                    <a:pt x="10748" y="20900"/>
                  </a:cubicBezTo>
                  <a:lnTo>
                    <a:pt x="5681" y="20178"/>
                  </a:lnTo>
                  <a:lnTo>
                    <a:pt x="5681" y="668"/>
                  </a:lnTo>
                  <a:cubicBezTo>
                    <a:pt x="5338" y="704"/>
                    <a:pt x="4977" y="722"/>
                    <a:pt x="4617" y="722"/>
                  </a:cubicBezTo>
                  <a:cubicBezTo>
                    <a:pt x="3048" y="722"/>
                    <a:pt x="1497" y="487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3779;p78"/>
            <p:cNvSpPr/>
            <p:nvPr/>
          </p:nvSpPr>
          <p:spPr>
            <a:xfrm>
              <a:off x="1867978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4589" y="1"/>
                  </a:moveTo>
                  <a:cubicBezTo>
                    <a:pt x="13092" y="487"/>
                    <a:pt x="11541" y="722"/>
                    <a:pt x="9973" y="722"/>
                  </a:cubicBezTo>
                  <a:cubicBezTo>
                    <a:pt x="9612" y="722"/>
                    <a:pt x="9269" y="704"/>
                    <a:pt x="8909" y="668"/>
                  </a:cubicBezTo>
                  <a:lnTo>
                    <a:pt x="8909" y="20178"/>
                  </a:lnTo>
                  <a:lnTo>
                    <a:pt x="3842" y="20900"/>
                  </a:lnTo>
                  <a:cubicBezTo>
                    <a:pt x="1" y="21188"/>
                    <a:pt x="1407" y="26454"/>
                    <a:pt x="5068" y="26454"/>
                  </a:cubicBezTo>
                  <a:lnTo>
                    <a:pt x="11740" y="26454"/>
                  </a:lnTo>
                  <a:cubicBezTo>
                    <a:pt x="13308" y="26435"/>
                    <a:pt x="14571" y="25173"/>
                    <a:pt x="14589" y="23604"/>
                  </a:cubicBezTo>
                  <a:lnTo>
                    <a:pt x="14589" y="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3780;p78"/>
            <p:cNvSpPr/>
            <p:nvPr/>
          </p:nvSpPr>
          <p:spPr>
            <a:xfrm>
              <a:off x="2108504" y="2470403"/>
              <a:ext cx="179518" cy="325295"/>
            </a:xfrm>
            <a:custGeom>
              <a:avLst/>
              <a:gdLst/>
              <a:ahLst/>
              <a:cxnLst/>
              <a:rect l="l" t="t" r="r" b="b"/>
              <a:pathLst>
                <a:path w="14589" h="26436" extrusionOk="0">
                  <a:moveTo>
                    <a:pt x="4218" y="717"/>
                  </a:moveTo>
                  <a:cubicBezTo>
                    <a:pt x="4351" y="720"/>
                    <a:pt x="4484" y="722"/>
                    <a:pt x="4617" y="722"/>
                  </a:cubicBezTo>
                  <a:cubicBezTo>
                    <a:pt x="4727" y="722"/>
                    <a:pt x="4532" y="720"/>
                    <a:pt x="4218" y="717"/>
                  </a:cubicBezTo>
                  <a:close/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35"/>
                  </a:cubicBezTo>
                  <a:lnTo>
                    <a:pt x="9539" y="26435"/>
                  </a:lnTo>
                  <a:cubicBezTo>
                    <a:pt x="13200" y="26435"/>
                    <a:pt x="14588" y="21188"/>
                    <a:pt x="10766" y="20900"/>
                  </a:cubicBezTo>
                  <a:lnTo>
                    <a:pt x="2074" y="20287"/>
                  </a:lnTo>
                  <a:lnTo>
                    <a:pt x="2435" y="680"/>
                  </a:lnTo>
                  <a:lnTo>
                    <a:pt x="2435" y="680"/>
                  </a:lnTo>
                  <a:cubicBezTo>
                    <a:pt x="2623" y="698"/>
                    <a:pt x="3630" y="710"/>
                    <a:pt x="4218" y="717"/>
                  </a:cubicBezTo>
                  <a:lnTo>
                    <a:pt x="4218" y="717"/>
                  </a:lnTo>
                  <a:cubicBezTo>
                    <a:pt x="2785" y="680"/>
                    <a:pt x="1370" y="446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3781;p78"/>
            <p:cNvSpPr/>
            <p:nvPr/>
          </p:nvSpPr>
          <p:spPr>
            <a:xfrm>
              <a:off x="1867978" y="2478611"/>
              <a:ext cx="144461" cy="317309"/>
            </a:xfrm>
            <a:custGeom>
              <a:avLst/>
              <a:gdLst/>
              <a:ahLst/>
              <a:cxnLst/>
              <a:rect l="l" t="t" r="r" b="b"/>
              <a:pathLst>
                <a:path w="11740" h="25787" extrusionOk="0">
                  <a:moveTo>
                    <a:pt x="8909" y="1"/>
                  </a:moveTo>
                  <a:lnTo>
                    <a:pt x="8909" y="19511"/>
                  </a:lnTo>
                  <a:lnTo>
                    <a:pt x="3842" y="20233"/>
                  </a:lnTo>
                  <a:cubicBezTo>
                    <a:pt x="1" y="20521"/>
                    <a:pt x="1407" y="25787"/>
                    <a:pt x="5068" y="25787"/>
                  </a:cubicBezTo>
                  <a:lnTo>
                    <a:pt x="11740" y="25787"/>
                  </a:lnTo>
                  <a:lnTo>
                    <a:pt x="11577" y="55"/>
                  </a:lnTo>
                  <a:lnTo>
                    <a:pt x="9973" y="55"/>
                  </a:lnTo>
                  <a:cubicBezTo>
                    <a:pt x="9612" y="55"/>
                    <a:pt x="9269" y="37"/>
                    <a:pt x="8909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3782;p78"/>
            <p:cNvSpPr/>
            <p:nvPr/>
          </p:nvSpPr>
          <p:spPr>
            <a:xfrm>
              <a:off x="1812286" y="1923458"/>
              <a:ext cx="528549" cy="365926"/>
            </a:xfrm>
            <a:custGeom>
              <a:avLst/>
              <a:gdLst/>
              <a:ahLst/>
              <a:cxnLst/>
              <a:rect l="l" t="t" r="r" b="b"/>
              <a:pathLst>
                <a:path w="42954" h="29738" extrusionOk="0">
                  <a:moveTo>
                    <a:pt x="10550" y="1"/>
                  </a:moveTo>
                  <a:lnTo>
                    <a:pt x="1" y="21873"/>
                  </a:lnTo>
                  <a:cubicBezTo>
                    <a:pt x="1939" y="24127"/>
                    <a:pt x="4091" y="24315"/>
                    <a:pt x="4754" y="24315"/>
                  </a:cubicBezTo>
                  <a:cubicBezTo>
                    <a:pt x="4886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20" y="25552"/>
                  </a:lnTo>
                  <a:cubicBezTo>
                    <a:pt x="6755" y="27803"/>
                    <a:pt x="8701" y="28246"/>
                    <a:pt x="9840" y="28246"/>
                  </a:cubicBezTo>
                  <a:cubicBezTo>
                    <a:pt x="10582" y="28246"/>
                    <a:pt x="10982" y="28058"/>
                    <a:pt x="10982" y="28058"/>
                  </a:cubicBezTo>
                  <a:lnTo>
                    <a:pt x="10982" y="28058"/>
                  </a:lnTo>
                  <a:lnTo>
                    <a:pt x="10802" y="29231"/>
                  </a:lnTo>
                  <a:cubicBezTo>
                    <a:pt x="13627" y="29584"/>
                    <a:pt x="16238" y="29738"/>
                    <a:pt x="18643" y="29738"/>
                  </a:cubicBezTo>
                  <a:cubicBezTo>
                    <a:pt x="34642" y="29738"/>
                    <a:pt x="41511" y="22937"/>
                    <a:pt x="41511" y="22937"/>
                  </a:cubicBezTo>
                  <a:lnTo>
                    <a:pt x="40374" y="21873"/>
                  </a:lnTo>
                  <a:lnTo>
                    <a:pt x="42953" y="19205"/>
                  </a:lnTo>
                  <a:lnTo>
                    <a:pt x="33847" y="1876"/>
                  </a:lnTo>
                  <a:lnTo>
                    <a:pt x="10550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3783;p78"/>
            <p:cNvSpPr/>
            <p:nvPr/>
          </p:nvSpPr>
          <p:spPr>
            <a:xfrm>
              <a:off x="1859549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8927" y="1"/>
                  </a:moveTo>
                  <a:lnTo>
                    <a:pt x="6871" y="325"/>
                  </a:lnTo>
                  <a:lnTo>
                    <a:pt x="7105" y="2417"/>
                  </a:lnTo>
                  <a:lnTo>
                    <a:pt x="4725" y="2381"/>
                  </a:lnTo>
                  <a:lnTo>
                    <a:pt x="4545" y="560"/>
                  </a:lnTo>
                  <a:cubicBezTo>
                    <a:pt x="2165" y="938"/>
                    <a:pt x="1" y="2218"/>
                    <a:pt x="271" y="6149"/>
                  </a:cubicBezTo>
                  <a:lnTo>
                    <a:pt x="15274" y="6149"/>
                  </a:lnTo>
                  <a:lnTo>
                    <a:pt x="15274" y="2363"/>
                  </a:lnTo>
                  <a:lnTo>
                    <a:pt x="9125" y="2363"/>
                  </a:lnTo>
                  <a:lnTo>
                    <a:pt x="89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3784;p78"/>
            <p:cNvSpPr/>
            <p:nvPr/>
          </p:nvSpPr>
          <p:spPr>
            <a:xfrm>
              <a:off x="1812064" y="1923458"/>
              <a:ext cx="321973" cy="367317"/>
            </a:xfrm>
            <a:custGeom>
              <a:avLst/>
              <a:gdLst/>
              <a:ahLst/>
              <a:cxnLst/>
              <a:rect l="l" t="t" r="r" b="b"/>
              <a:pathLst>
                <a:path w="26166" h="29851" extrusionOk="0">
                  <a:moveTo>
                    <a:pt x="10568" y="1"/>
                  </a:moveTo>
                  <a:lnTo>
                    <a:pt x="1" y="21873"/>
                  </a:lnTo>
                  <a:cubicBezTo>
                    <a:pt x="1954" y="24127"/>
                    <a:pt x="4096" y="24315"/>
                    <a:pt x="4755" y="24315"/>
                  </a:cubicBezTo>
                  <a:cubicBezTo>
                    <a:pt x="4887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38" y="25552"/>
                  </a:lnTo>
                  <a:cubicBezTo>
                    <a:pt x="6773" y="27803"/>
                    <a:pt x="8719" y="28246"/>
                    <a:pt x="9858" y="28246"/>
                  </a:cubicBezTo>
                  <a:cubicBezTo>
                    <a:pt x="10600" y="28246"/>
                    <a:pt x="11000" y="28058"/>
                    <a:pt x="11000" y="28058"/>
                  </a:cubicBezTo>
                  <a:lnTo>
                    <a:pt x="11000" y="28058"/>
                  </a:lnTo>
                  <a:lnTo>
                    <a:pt x="10820" y="29231"/>
                  </a:lnTo>
                  <a:cubicBezTo>
                    <a:pt x="13835" y="29611"/>
                    <a:pt x="15102" y="29851"/>
                    <a:pt x="17149" y="29851"/>
                  </a:cubicBezTo>
                  <a:cubicBezTo>
                    <a:pt x="17526" y="29851"/>
                    <a:pt x="17930" y="29842"/>
                    <a:pt x="18375" y="29826"/>
                  </a:cubicBezTo>
                  <a:lnTo>
                    <a:pt x="24092" y="3228"/>
                  </a:lnTo>
                  <a:lnTo>
                    <a:pt x="26165" y="451"/>
                  </a:lnTo>
                  <a:lnTo>
                    <a:pt x="10568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3785;p78"/>
            <p:cNvSpPr/>
            <p:nvPr/>
          </p:nvSpPr>
          <p:spPr>
            <a:xfrm>
              <a:off x="1903490" y="1902823"/>
              <a:ext cx="343482" cy="99301"/>
            </a:xfrm>
            <a:custGeom>
              <a:avLst/>
              <a:gdLst/>
              <a:ahLst/>
              <a:cxnLst/>
              <a:rect l="l" t="t" r="r" b="b"/>
              <a:pathLst>
                <a:path w="27914" h="8070" extrusionOk="0">
                  <a:moveTo>
                    <a:pt x="25425" y="1"/>
                  </a:moveTo>
                  <a:lnTo>
                    <a:pt x="1497" y="1912"/>
                  </a:lnTo>
                  <a:lnTo>
                    <a:pt x="0" y="4473"/>
                  </a:lnTo>
                  <a:cubicBezTo>
                    <a:pt x="0" y="4473"/>
                    <a:pt x="5684" y="8070"/>
                    <a:pt x="13390" y="8070"/>
                  </a:cubicBezTo>
                  <a:cubicBezTo>
                    <a:pt x="17798" y="8070"/>
                    <a:pt x="22868" y="6893"/>
                    <a:pt x="27914" y="3192"/>
                  </a:cubicBezTo>
                  <a:lnTo>
                    <a:pt x="25425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3786;p78"/>
            <p:cNvSpPr/>
            <p:nvPr/>
          </p:nvSpPr>
          <p:spPr>
            <a:xfrm>
              <a:off x="1756876" y="1000116"/>
              <a:ext cx="548446" cy="537495"/>
            </a:xfrm>
            <a:custGeom>
              <a:avLst/>
              <a:gdLst/>
              <a:ahLst/>
              <a:cxnLst/>
              <a:rect l="l" t="t" r="r" b="b"/>
              <a:pathLst>
                <a:path w="44571" h="43681" extrusionOk="0">
                  <a:moveTo>
                    <a:pt x="23493" y="1"/>
                  </a:moveTo>
                  <a:cubicBezTo>
                    <a:pt x="16327" y="1"/>
                    <a:pt x="9216" y="4820"/>
                    <a:pt x="7389" y="9979"/>
                  </a:cubicBezTo>
                  <a:cubicBezTo>
                    <a:pt x="5297" y="15876"/>
                    <a:pt x="7281" y="21736"/>
                    <a:pt x="7281" y="21736"/>
                  </a:cubicBezTo>
                  <a:cubicBezTo>
                    <a:pt x="7281" y="21736"/>
                    <a:pt x="7984" y="26514"/>
                    <a:pt x="3674" y="30031"/>
                  </a:cubicBezTo>
                  <a:cubicBezTo>
                    <a:pt x="1" y="33028"/>
                    <a:pt x="2734" y="35672"/>
                    <a:pt x="4995" y="35672"/>
                  </a:cubicBezTo>
                  <a:cubicBezTo>
                    <a:pt x="5386" y="35672"/>
                    <a:pt x="5763" y="35593"/>
                    <a:pt x="6091" y="35422"/>
                  </a:cubicBezTo>
                  <a:cubicBezTo>
                    <a:pt x="6091" y="35422"/>
                    <a:pt x="6091" y="38837"/>
                    <a:pt x="8307" y="38837"/>
                  </a:cubicBezTo>
                  <a:cubicBezTo>
                    <a:pt x="8936" y="38837"/>
                    <a:pt x="9743" y="38562"/>
                    <a:pt x="10779" y="37857"/>
                  </a:cubicBezTo>
                  <a:cubicBezTo>
                    <a:pt x="10779" y="37857"/>
                    <a:pt x="11021" y="41251"/>
                    <a:pt x="14240" y="41251"/>
                  </a:cubicBezTo>
                  <a:cubicBezTo>
                    <a:pt x="14946" y="41251"/>
                    <a:pt x="15797" y="41087"/>
                    <a:pt x="16820" y="40688"/>
                  </a:cubicBezTo>
                  <a:cubicBezTo>
                    <a:pt x="17492" y="40424"/>
                    <a:pt x="18278" y="40312"/>
                    <a:pt x="19128" y="40312"/>
                  </a:cubicBezTo>
                  <a:cubicBezTo>
                    <a:pt x="23797" y="40312"/>
                    <a:pt x="30380" y="43681"/>
                    <a:pt x="30380" y="43681"/>
                  </a:cubicBezTo>
                  <a:cubicBezTo>
                    <a:pt x="30380" y="43681"/>
                    <a:pt x="35555" y="42437"/>
                    <a:pt x="34185" y="39768"/>
                  </a:cubicBezTo>
                  <a:lnTo>
                    <a:pt x="34185" y="39768"/>
                  </a:lnTo>
                  <a:cubicBezTo>
                    <a:pt x="34185" y="39768"/>
                    <a:pt x="35040" y="40127"/>
                    <a:pt x="35903" y="40127"/>
                  </a:cubicBezTo>
                  <a:cubicBezTo>
                    <a:pt x="37021" y="40127"/>
                    <a:pt x="38150" y="39524"/>
                    <a:pt x="37448" y="36757"/>
                  </a:cubicBezTo>
                  <a:lnTo>
                    <a:pt x="37448" y="36757"/>
                  </a:lnTo>
                  <a:cubicBezTo>
                    <a:pt x="37448" y="36757"/>
                    <a:pt x="38944" y="37936"/>
                    <a:pt x="40398" y="37936"/>
                  </a:cubicBezTo>
                  <a:cubicBezTo>
                    <a:pt x="41167" y="37936"/>
                    <a:pt x="41925" y="37606"/>
                    <a:pt x="42443" y="36594"/>
                  </a:cubicBezTo>
                  <a:cubicBezTo>
                    <a:pt x="44571" y="32483"/>
                    <a:pt x="38332" y="32411"/>
                    <a:pt x="38206" y="25577"/>
                  </a:cubicBezTo>
                  <a:cubicBezTo>
                    <a:pt x="38043" y="16399"/>
                    <a:pt x="41776" y="12630"/>
                    <a:pt x="33806" y="4353"/>
                  </a:cubicBezTo>
                  <a:cubicBezTo>
                    <a:pt x="30816" y="1254"/>
                    <a:pt x="27148" y="1"/>
                    <a:pt x="23493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3787;p78"/>
            <p:cNvSpPr/>
            <p:nvPr/>
          </p:nvSpPr>
          <p:spPr>
            <a:xfrm>
              <a:off x="1756876" y="1000263"/>
              <a:ext cx="411110" cy="537347"/>
            </a:xfrm>
            <a:custGeom>
              <a:avLst/>
              <a:gdLst/>
              <a:ahLst/>
              <a:cxnLst/>
              <a:rect l="l" t="t" r="r" b="b"/>
              <a:pathLst>
                <a:path w="33410" h="43669" extrusionOk="0">
                  <a:moveTo>
                    <a:pt x="23466" y="1"/>
                  </a:moveTo>
                  <a:cubicBezTo>
                    <a:pt x="16304" y="1"/>
                    <a:pt x="9190" y="4806"/>
                    <a:pt x="7371" y="9967"/>
                  </a:cubicBezTo>
                  <a:cubicBezTo>
                    <a:pt x="5297" y="15864"/>
                    <a:pt x="7281" y="21724"/>
                    <a:pt x="7281" y="21724"/>
                  </a:cubicBezTo>
                  <a:cubicBezTo>
                    <a:pt x="7281" y="21724"/>
                    <a:pt x="7984" y="26502"/>
                    <a:pt x="3674" y="30019"/>
                  </a:cubicBezTo>
                  <a:cubicBezTo>
                    <a:pt x="1" y="33016"/>
                    <a:pt x="2734" y="35660"/>
                    <a:pt x="4995" y="35660"/>
                  </a:cubicBezTo>
                  <a:cubicBezTo>
                    <a:pt x="5386" y="35660"/>
                    <a:pt x="5763" y="35581"/>
                    <a:pt x="6091" y="35410"/>
                  </a:cubicBezTo>
                  <a:cubicBezTo>
                    <a:pt x="6091" y="35410"/>
                    <a:pt x="6091" y="38825"/>
                    <a:pt x="8307" y="38825"/>
                  </a:cubicBezTo>
                  <a:cubicBezTo>
                    <a:pt x="8936" y="38825"/>
                    <a:pt x="9743" y="38550"/>
                    <a:pt x="10779" y="37845"/>
                  </a:cubicBezTo>
                  <a:cubicBezTo>
                    <a:pt x="10779" y="37845"/>
                    <a:pt x="11021" y="41239"/>
                    <a:pt x="14240" y="41239"/>
                  </a:cubicBezTo>
                  <a:cubicBezTo>
                    <a:pt x="14946" y="41239"/>
                    <a:pt x="15797" y="41075"/>
                    <a:pt x="16820" y="40676"/>
                  </a:cubicBezTo>
                  <a:cubicBezTo>
                    <a:pt x="17492" y="40412"/>
                    <a:pt x="18278" y="40300"/>
                    <a:pt x="19128" y="40300"/>
                  </a:cubicBezTo>
                  <a:cubicBezTo>
                    <a:pt x="23797" y="40300"/>
                    <a:pt x="30380" y="43669"/>
                    <a:pt x="30380" y="43669"/>
                  </a:cubicBezTo>
                  <a:cubicBezTo>
                    <a:pt x="30380" y="43669"/>
                    <a:pt x="32219" y="43218"/>
                    <a:pt x="33409" y="42317"/>
                  </a:cubicBezTo>
                  <a:cubicBezTo>
                    <a:pt x="30416" y="39269"/>
                    <a:pt x="28577" y="35068"/>
                    <a:pt x="28649" y="30758"/>
                  </a:cubicBezTo>
                  <a:cubicBezTo>
                    <a:pt x="20985" y="29694"/>
                    <a:pt x="15179" y="22211"/>
                    <a:pt x="15503" y="14565"/>
                  </a:cubicBezTo>
                  <a:cubicBezTo>
                    <a:pt x="15792" y="7605"/>
                    <a:pt x="20498" y="2267"/>
                    <a:pt x="26665" y="338"/>
                  </a:cubicBezTo>
                  <a:cubicBezTo>
                    <a:pt x="25609" y="108"/>
                    <a:pt x="24537" y="1"/>
                    <a:pt x="23466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3788;p78"/>
            <p:cNvSpPr/>
            <p:nvPr/>
          </p:nvSpPr>
          <p:spPr>
            <a:xfrm>
              <a:off x="1756876" y="1222529"/>
              <a:ext cx="515838" cy="315082"/>
            </a:xfrm>
            <a:custGeom>
              <a:avLst/>
              <a:gdLst/>
              <a:ahLst/>
              <a:cxnLst/>
              <a:rect l="l" t="t" r="r" b="b"/>
              <a:pathLst>
                <a:path w="41921" h="25606" extrusionOk="0">
                  <a:moveTo>
                    <a:pt x="23221" y="1"/>
                  </a:moveTo>
                  <a:cubicBezTo>
                    <a:pt x="21760" y="794"/>
                    <a:pt x="20210" y="1425"/>
                    <a:pt x="18605" y="1876"/>
                  </a:cubicBezTo>
                  <a:cubicBezTo>
                    <a:pt x="15922" y="2651"/>
                    <a:pt x="13053" y="2746"/>
                    <a:pt x="10237" y="2746"/>
                  </a:cubicBezTo>
                  <a:cubicBezTo>
                    <a:pt x="9779" y="2746"/>
                    <a:pt x="9322" y="2744"/>
                    <a:pt x="8868" y="2741"/>
                  </a:cubicBezTo>
                  <a:cubicBezTo>
                    <a:pt x="8236" y="2723"/>
                    <a:pt x="7605" y="2669"/>
                    <a:pt x="6992" y="2579"/>
                  </a:cubicBezTo>
                  <a:lnTo>
                    <a:pt x="6992" y="2579"/>
                  </a:lnTo>
                  <a:cubicBezTo>
                    <a:pt x="7155" y="3264"/>
                    <a:pt x="7281" y="3661"/>
                    <a:pt x="7281" y="3661"/>
                  </a:cubicBezTo>
                  <a:cubicBezTo>
                    <a:pt x="7281" y="3661"/>
                    <a:pt x="7984" y="8439"/>
                    <a:pt x="3674" y="11956"/>
                  </a:cubicBezTo>
                  <a:cubicBezTo>
                    <a:pt x="1" y="14953"/>
                    <a:pt x="2734" y="17597"/>
                    <a:pt x="4995" y="17597"/>
                  </a:cubicBezTo>
                  <a:cubicBezTo>
                    <a:pt x="5386" y="17597"/>
                    <a:pt x="5763" y="17518"/>
                    <a:pt x="6091" y="17347"/>
                  </a:cubicBezTo>
                  <a:cubicBezTo>
                    <a:pt x="6091" y="17347"/>
                    <a:pt x="6091" y="20754"/>
                    <a:pt x="8311" y="20754"/>
                  </a:cubicBezTo>
                  <a:cubicBezTo>
                    <a:pt x="8939" y="20754"/>
                    <a:pt x="9745" y="20482"/>
                    <a:pt x="10779" y="19782"/>
                  </a:cubicBezTo>
                  <a:cubicBezTo>
                    <a:pt x="10779" y="19782"/>
                    <a:pt x="11009" y="23176"/>
                    <a:pt x="14233" y="23176"/>
                  </a:cubicBezTo>
                  <a:cubicBezTo>
                    <a:pt x="14941" y="23176"/>
                    <a:pt x="15794" y="23012"/>
                    <a:pt x="16820" y="22613"/>
                  </a:cubicBezTo>
                  <a:cubicBezTo>
                    <a:pt x="17492" y="22349"/>
                    <a:pt x="18278" y="22237"/>
                    <a:pt x="19128" y="22237"/>
                  </a:cubicBezTo>
                  <a:cubicBezTo>
                    <a:pt x="23797" y="22237"/>
                    <a:pt x="30380" y="25606"/>
                    <a:pt x="30380" y="25606"/>
                  </a:cubicBezTo>
                  <a:cubicBezTo>
                    <a:pt x="30380" y="25606"/>
                    <a:pt x="35555" y="24362"/>
                    <a:pt x="34166" y="21693"/>
                  </a:cubicBezTo>
                  <a:lnTo>
                    <a:pt x="34166" y="21693"/>
                  </a:lnTo>
                  <a:cubicBezTo>
                    <a:pt x="34167" y="21693"/>
                    <a:pt x="35026" y="22052"/>
                    <a:pt x="35892" y="22052"/>
                  </a:cubicBezTo>
                  <a:cubicBezTo>
                    <a:pt x="37015" y="22052"/>
                    <a:pt x="38150" y="21449"/>
                    <a:pt x="37448" y="18682"/>
                  </a:cubicBezTo>
                  <a:lnTo>
                    <a:pt x="37448" y="18682"/>
                  </a:lnTo>
                  <a:cubicBezTo>
                    <a:pt x="37448" y="18682"/>
                    <a:pt x="38938" y="19857"/>
                    <a:pt x="40389" y="19857"/>
                  </a:cubicBezTo>
                  <a:cubicBezTo>
                    <a:pt x="40932" y="19857"/>
                    <a:pt x="41469" y="19692"/>
                    <a:pt x="41920" y="19241"/>
                  </a:cubicBezTo>
                  <a:cubicBezTo>
                    <a:pt x="36366" y="16608"/>
                    <a:pt x="32544" y="10495"/>
                    <a:pt x="32796" y="4256"/>
                  </a:cubicBezTo>
                  <a:cubicBezTo>
                    <a:pt x="32832" y="3499"/>
                    <a:pt x="32922" y="2759"/>
                    <a:pt x="33048" y="2038"/>
                  </a:cubicBezTo>
                  <a:lnTo>
                    <a:pt x="33048" y="2038"/>
                  </a:lnTo>
                  <a:cubicBezTo>
                    <a:pt x="32273" y="2146"/>
                    <a:pt x="31480" y="2200"/>
                    <a:pt x="30686" y="2200"/>
                  </a:cubicBezTo>
                  <a:cubicBezTo>
                    <a:pt x="28036" y="2182"/>
                    <a:pt x="25457" y="1425"/>
                    <a:pt x="23221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3789;p78"/>
            <p:cNvSpPr/>
            <p:nvPr/>
          </p:nvSpPr>
          <p:spPr>
            <a:xfrm>
              <a:off x="1958506" y="1420676"/>
              <a:ext cx="158882" cy="146676"/>
            </a:xfrm>
            <a:custGeom>
              <a:avLst/>
              <a:gdLst/>
              <a:ahLst/>
              <a:cxnLst/>
              <a:rect l="l" t="t" r="r" b="b"/>
              <a:pathLst>
                <a:path w="12912" h="11920" extrusionOk="0">
                  <a:moveTo>
                    <a:pt x="4960" y="0"/>
                  </a:moveTo>
                  <a:lnTo>
                    <a:pt x="4960" y="5031"/>
                  </a:lnTo>
                  <a:lnTo>
                    <a:pt x="1" y="7177"/>
                  </a:lnTo>
                  <a:cubicBezTo>
                    <a:pt x="1" y="10982"/>
                    <a:pt x="2147" y="11919"/>
                    <a:pt x="6601" y="11919"/>
                  </a:cubicBezTo>
                  <a:cubicBezTo>
                    <a:pt x="11073" y="11919"/>
                    <a:pt x="12912" y="10891"/>
                    <a:pt x="12912" y="7087"/>
                  </a:cubicBezTo>
                  <a:lnTo>
                    <a:pt x="8260" y="5031"/>
                  </a:lnTo>
                  <a:lnTo>
                    <a:pt x="8260" y="0"/>
                  </a:lnTo>
                  <a:close/>
                </a:path>
              </a:pathLst>
            </a:custGeom>
            <a:solidFill>
              <a:srgbClr val="EFC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3790;p78"/>
            <p:cNvSpPr/>
            <p:nvPr/>
          </p:nvSpPr>
          <p:spPr>
            <a:xfrm>
              <a:off x="1813627" y="1078474"/>
              <a:ext cx="438673" cy="369765"/>
            </a:xfrm>
            <a:custGeom>
              <a:avLst/>
              <a:gdLst/>
              <a:ahLst/>
              <a:cxnLst/>
              <a:rect l="l" t="t" r="r" b="b"/>
              <a:pathLst>
                <a:path w="35650" h="30050" extrusionOk="0">
                  <a:moveTo>
                    <a:pt x="17932" y="1"/>
                  </a:moveTo>
                  <a:cubicBezTo>
                    <a:pt x="10633" y="1"/>
                    <a:pt x="4289" y="5277"/>
                    <a:pt x="3047" y="12591"/>
                  </a:cubicBezTo>
                  <a:lnTo>
                    <a:pt x="3011" y="12591"/>
                  </a:lnTo>
                  <a:cubicBezTo>
                    <a:pt x="2877" y="12569"/>
                    <a:pt x="2743" y="12558"/>
                    <a:pt x="2610" y="12558"/>
                  </a:cubicBezTo>
                  <a:cubicBezTo>
                    <a:pt x="1345" y="12558"/>
                    <a:pt x="241" y="13539"/>
                    <a:pt x="126" y="14845"/>
                  </a:cubicBezTo>
                  <a:cubicBezTo>
                    <a:pt x="0" y="16288"/>
                    <a:pt x="1118" y="17532"/>
                    <a:pt x="2579" y="17550"/>
                  </a:cubicBezTo>
                  <a:cubicBezTo>
                    <a:pt x="2660" y="17559"/>
                    <a:pt x="2741" y="17563"/>
                    <a:pt x="2824" y="17563"/>
                  </a:cubicBezTo>
                  <a:cubicBezTo>
                    <a:pt x="2908" y="17563"/>
                    <a:pt x="2993" y="17559"/>
                    <a:pt x="3084" y="17550"/>
                  </a:cubicBezTo>
                  <a:cubicBezTo>
                    <a:pt x="4256" y="24294"/>
                    <a:pt x="9827" y="29379"/>
                    <a:pt x="16626" y="29992"/>
                  </a:cubicBezTo>
                  <a:cubicBezTo>
                    <a:pt x="17069" y="30031"/>
                    <a:pt x="17510" y="30050"/>
                    <a:pt x="17948" y="30050"/>
                  </a:cubicBezTo>
                  <a:cubicBezTo>
                    <a:pt x="24252" y="30050"/>
                    <a:pt x="29959" y="26113"/>
                    <a:pt x="32151" y="20110"/>
                  </a:cubicBezTo>
                  <a:cubicBezTo>
                    <a:pt x="32313" y="20146"/>
                    <a:pt x="32476" y="20183"/>
                    <a:pt x="32638" y="20201"/>
                  </a:cubicBezTo>
                  <a:cubicBezTo>
                    <a:pt x="32774" y="20223"/>
                    <a:pt x="32910" y="20233"/>
                    <a:pt x="33043" y="20233"/>
                  </a:cubicBezTo>
                  <a:cubicBezTo>
                    <a:pt x="34319" y="20233"/>
                    <a:pt x="35409" y="19253"/>
                    <a:pt x="35523" y="17947"/>
                  </a:cubicBezTo>
                  <a:cubicBezTo>
                    <a:pt x="35649" y="16504"/>
                    <a:pt x="34531" y="15260"/>
                    <a:pt x="33089" y="15242"/>
                  </a:cubicBezTo>
                  <a:lnTo>
                    <a:pt x="33089" y="15224"/>
                  </a:lnTo>
                  <a:lnTo>
                    <a:pt x="33035" y="15224"/>
                  </a:lnTo>
                  <a:cubicBezTo>
                    <a:pt x="33107" y="7362"/>
                    <a:pt x="27102" y="762"/>
                    <a:pt x="19258" y="59"/>
                  </a:cubicBezTo>
                  <a:cubicBezTo>
                    <a:pt x="18813" y="20"/>
                    <a:pt x="18371" y="1"/>
                    <a:pt x="179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3791;p78"/>
            <p:cNvSpPr/>
            <p:nvPr/>
          </p:nvSpPr>
          <p:spPr>
            <a:xfrm>
              <a:off x="1917469" y="1485240"/>
              <a:ext cx="234755" cy="173747"/>
            </a:xfrm>
            <a:custGeom>
              <a:avLst/>
              <a:gdLst/>
              <a:ahLst/>
              <a:cxnLst/>
              <a:rect l="l" t="t" r="r" b="b"/>
              <a:pathLst>
                <a:path w="19078" h="14120" extrusionOk="0">
                  <a:moveTo>
                    <a:pt x="13939" y="0"/>
                  </a:moveTo>
                  <a:lnTo>
                    <a:pt x="10693" y="1605"/>
                  </a:lnTo>
                  <a:lnTo>
                    <a:pt x="4274" y="1209"/>
                  </a:lnTo>
                  <a:lnTo>
                    <a:pt x="0" y="3192"/>
                  </a:lnTo>
                  <a:lnTo>
                    <a:pt x="9791" y="14119"/>
                  </a:lnTo>
                  <a:lnTo>
                    <a:pt x="14408" y="13092"/>
                  </a:lnTo>
                  <a:lnTo>
                    <a:pt x="19078" y="2489"/>
                  </a:lnTo>
                  <a:lnTo>
                    <a:pt x="13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3792;p78"/>
            <p:cNvSpPr/>
            <p:nvPr/>
          </p:nvSpPr>
          <p:spPr>
            <a:xfrm>
              <a:off x="1890398" y="1498111"/>
              <a:ext cx="357682" cy="459838"/>
            </a:xfrm>
            <a:custGeom>
              <a:avLst/>
              <a:gdLst/>
              <a:ahLst/>
              <a:cxnLst/>
              <a:rect l="l" t="t" r="r" b="b"/>
              <a:pathLst>
                <a:path w="29068" h="37370" extrusionOk="0">
                  <a:moveTo>
                    <a:pt x="5861" y="0"/>
                  </a:moveTo>
                  <a:lnTo>
                    <a:pt x="0" y="2399"/>
                  </a:lnTo>
                  <a:lnTo>
                    <a:pt x="1893" y="18122"/>
                  </a:lnTo>
                  <a:lnTo>
                    <a:pt x="1893" y="27175"/>
                  </a:lnTo>
                  <a:cubicBezTo>
                    <a:pt x="1893" y="27175"/>
                    <a:pt x="1713" y="30096"/>
                    <a:pt x="1046" y="32404"/>
                  </a:cubicBezTo>
                  <a:cubicBezTo>
                    <a:pt x="397" y="34730"/>
                    <a:pt x="1136" y="35740"/>
                    <a:pt x="5518" y="36786"/>
                  </a:cubicBezTo>
                  <a:cubicBezTo>
                    <a:pt x="6993" y="37132"/>
                    <a:pt x="9390" y="37369"/>
                    <a:pt x="12089" y="37369"/>
                  </a:cubicBezTo>
                  <a:cubicBezTo>
                    <a:pt x="17407" y="37369"/>
                    <a:pt x="23895" y="36447"/>
                    <a:pt x="26814" y="33612"/>
                  </a:cubicBezTo>
                  <a:cubicBezTo>
                    <a:pt x="26814" y="33612"/>
                    <a:pt x="29068" y="31628"/>
                    <a:pt x="28076" y="29555"/>
                  </a:cubicBezTo>
                  <a:cubicBezTo>
                    <a:pt x="27084" y="27499"/>
                    <a:pt x="24686" y="16770"/>
                    <a:pt x="24614" y="15508"/>
                  </a:cubicBezTo>
                  <a:cubicBezTo>
                    <a:pt x="24524" y="14246"/>
                    <a:pt x="24740" y="1443"/>
                    <a:pt x="24740" y="1443"/>
                  </a:cubicBezTo>
                  <a:lnTo>
                    <a:pt x="17563" y="18"/>
                  </a:lnTo>
                  <a:cubicBezTo>
                    <a:pt x="17563" y="18"/>
                    <a:pt x="16590" y="4562"/>
                    <a:pt x="11396" y="4941"/>
                  </a:cubicBezTo>
                  <a:cubicBezTo>
                    <a:pt x="11267" y="4950"/>
                    <a:pt x="11141" y="4954"/>
                    <a:pt x="11018" y="4954"/>
                  </a:cubicBezTo>
                  <a:cubicBezTo>
                    <a:pt x="6797" y="4954"/>
                    <a:pt x="5861" y="0"/>
                    <a:pt x="586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3793;p78"/>
            <p:cNvSpPr/>
            <p:nvPr/>
          </p:nvSpPr>
          <p:spPr>
            <a:xfrm>
              <a:off x="1890398" y="1504990"/>
              <a:ext cx="353030" cy="452959"/>
            </a:xfrm>
            <a:custGeom>
              <a:avLst/>
              <a:gdLst/>
              <a:ahLst/>
              <a:cxnLst/>
              <a:rect l="l" t="t" r="r" b="b"/>
              <a:pathLst>
                <a:path w="28690" h="36811" extrusionOk="0">
                  <a:moveTo>
                    <a:pt x="4490" y="0"/>
                  </a:moveTo>
                  <a:lnTo>
                    <a:pt x="0" y="1840"/>
                  </a:lnTo>
                  <a:lnTo>
                    <a:pt x="1893" y="17563"/>
                  </a:lnTo>
                  <a:lnTo>
                    <a:pt x="1893" y="26616"/>
                  </a:lnTo>
                  <a:cubicBezTo>
                    <a:pt x="1893" y="26616"/>
                    <a:pt x="1713" y="29537"/>
                    <a:pt x="1046" y="31845"/>
                  </a:cubicBezTo>
                  <a:cubicBezTo>
                    <a:pt x="397" y="34171"/>
                    <a:pt x="1136" y="35199"/>
                    <a:pt x="5518" y="36227"/>
                  </a:cubicBezTo>
                  <a:cubicBezTo>
                    <a:pt x="6993" y="36573"/>
                    <a:pt x="9390" y="36810"/>
                    <a:pt x="12089" y="36810"/>
                  </a:cubicBezTo>
                  <a:cubicBezTo>
                    <a:pt x="17407" y="36810"/>
                    <a:pt x="23895" y="35888"/>
                    <a:pt x="26814" y="33053"/>
                  </a:cubicBezTo>
                  <a:cubicBezTo>
                    <a:pt x="26814" y="33053"/>
                    <a:pt x="28689" y="31394"/>
                    <a:pt x="28256" y="29519"/>
                  </a:cubicBezTo>
                  <a:lnTo>
                    <a:pt x="28256" y="29519"/>
                  </a:lnTo>
                  <a:cubicBezTo>
                    <a:pt x="27517" y="29807"/>
                    <a:pt x="26778" y="30042"/>
                    <a:pt x="26002" y="30222"/>
                  </a:cubicBezTo>
                  <a:cubicBezTo>
                    <a:pt x="24876" y="30482"/>
                    <a:pt x="23738" y="30607"/>
                    <a:pt x="22607" y="30607"/>
                  </a:cubicBezTo>
                  <a:cubicBezTo>
                    <a:pt x="15505" y="30607"/>
                    <a:pt x="8719" y="25683"/>
                    <a:pt x="7195" y="18465"/>
                  </a:cubicBezTo>
                  <a:cubicBezTo>
                    <a:pt x="6185" y="13632"/>
                    <a:pt x="5374" y="8764"/>
                    <a:pt x="4670" y="3859"/>
                  </a:cubicBezTo>
                  <a:cubicBezTo>
                    <a:pt x="4490" y="2579"/>
                    <a:pt x="4418" y="1299"/>
                    <a:pt x="4490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3794;p78"/>
            <p:cNvSpPr/>
            <p:nvPr/>
          </p:nvSpPr>
          <p:spPr>
            <a:xfrm>
              <a:off x="1963391" y="1464162"/>
              <a:ext cx="78777" cy="103190"/>
            </a:xfrm>
            <a:custGeom>
              <a:avLst/>
              <a:gdLst/>
              <a:ahLst/>
              <a:cxnLst/>
              <a:rect l="l" t="t" r="r" b="b"/>
              <a:pathLst>
                <a:path w="6402" h="8386" extrusionOk="0">
                  <a:moveTo>
                    <a:pt x="3192" y="0"/>
                  </a:moveTo>
                  <a:lnTo>
                    <a:pt x="1" y="2922"/>
                  </a:lnTo>
                  <a:lnTo>
                    <a:pt x="1497" y="8385"/>
                  </a:lnTo>
                  <a:lnTo>
                    <a:pt x="6402" y="3408"/>
                  </a:lnTo>
                  <a:lnTo>
                    <a:pt x="3481" y="325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3795;p78"/>
            <p:cNvSpPr/>
            <p:nvPr/>
          </p:nvSpPr>
          <p:spPr>
            <a:xfrm>
              <a:off x="2042155" y="1464162"/>
              <a:ext cx="79010" cy="103190"/>
            </a:xfrm>
            <a:custGeom>
              <a:avLst/>
              <a:gdLst/>
              <a:ahLst/>
              <a:cxnLst/>
              <a:rect l="l" t="t" r="r" b="b"/>
              <a:pathLst>
                <a:path w="6421" h="8386" extrusionOk="0">
                  <a:moveTo>
                    <a:pt x="3211" y="0"/>
                  </a:moveTo>
                  <a:lnTo>
                    <a:pt x="2940" y="325"/>
                  </a:lnTo>
                  <a:lnTo>
                    <a:pt x="1" y="3408"/>
                  </a:lnTo>
                  <a:lnTo>
                    <a:pt x="4906" y="8385"/>
                  </a:lnTo>
                  <a:lnTo>
                    <a:pt x="6420" y="2922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3796;p78"/>
            <p:cNvSpPr/>
            <p:nvPr/>
          </p:nvSpPr>
          <p:spPr>
            <a:xfrm>
              <a:off x="2159311" y="1502750"/>
              <a:ext cx="184181" cy="312449"/>
            </a:xfrm>
            <a:custGeom>
              <a:avLst/>
              <a:gdLst/>
              <a:ahLst/>
              <a:cxnLst/>
              <a:rect l="l" t="t" r="r" b="b"/>
              <a:pathLst>
                <a:path w="14968" h="25392" extrusionOk="0">
                  <a:moveTo>
                    <a:pt x="2173" y="0"/>
                  </a:moveTo>
                  <a:cubicBezTo>
                    <a:pt x="680" y="0"/>
                    <a:pt x="289" y="1120"/>
                    <a:pt x="289" y="1120"/>
                  </a:cubicBezTo>
                  <a:cubicBezTo>
                    <a:pt x="289" y="1120"/>
                    <a:pt x="1" y="11110"/>
                    <a:pt x="2183" y="17475"/>
                  </a:cubicBezTo>
                  <a:cubicBezTo>
                    <a:pt x="4098" y="23097"/>
                    <a:pt x="6589" y="25391"/>
                    <a:pt x="8930" y="25391"/>
                  </a:cubicBezTo>
                  <a:cubicBezTo>
                    <a:pt x="10006" y="25391"/>
                    <a:pt x="11050" y="24907"/>
                    <a:pt x="11992" y="24039"/>
                  </a:cubicBezTo>
                  <a:cubicBezTo>
                    <a:pt x="14967" y="21262"/>
                    <a:pt x="8350" y="2689"/>
                    <a:pt x="4725" y="777"/>
                  </a:cubicBezTo>
                  <a:cubicBezTo>
                    <a:pt x="3640" y="202"/>
                    <a:pt x="2807" y="0"/>
                    <a:pt x="2173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3797;p78"/>
            <p:cNvSpPr/>
            <p:nvPr/>
          </p:nvSpPr>
          <p:spPr>
            <a:xfrm>
              <a:off x="2173733" y="1668068"/>
              <a:ext cx="143132" cy="147180"/>
            </a:xfrm>
            <a:custGeom>
              <a:avLst/>
              <a:gdLst/>
              <a:ahLst/>
              <a:cxnLst/>
              <a:rect l="l" t="t" r="r" b="b"/>
              <a:pathLst>
                <a:path w="11632" h="11961" extrusionOk="0">
                  <a:moveTo>
                    <a:pt x="1" y="1"/>
                  </a:moveTo>
                  <a:lnTo>
                    <a:pt x="1" y="1"/>
                  </a:lnTo>
                  <a:cubicBezTo>
                    <a:pt x="235" y="1371"/>
                    <a:pt x="578" y="2724"/>
                    <a:pt x="1011" y="4058"/>
                  </a:cubicBezTo>
                  <a:cubicBezTo>
                    <a:pt x="2924" y="9673"/>
                    <a:pt x="5411" y="11961"/>
                    <a:pt x="7750" y="11961"/>
                  </a:cubicBezTo>
                  <a:cubicBezTo>
                    <a:pt x="8828" y="11961"/>
                    <a:pt x="9876" y="11474"/>
                    <a:pt x="10820" y="10604"/>
                  </a:cubicBezTo>
                  <a:cubicBezTo>
                    <a:pt x="11415" y="10045"/>
                    <a:pt x="11632" y="8818"/>
                    <a:pt x="11541" y="7232"/>
                  </a:cubicBezTo>
                  <a:cubicBezTo>
                    <a:pt x="6709" y="6889"/>
                    <a:pt x="2525" y="3968"/>
                    <a:pt x="1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3800;p78"/>
            <p:cNvSpPr/>
            <p:nvPr/>
          </p:nvSpPr>
          <p:spPr>
            <a:xfrm>
              <a:off x="1723542" y="1529071"/>
              <a:ext cx="183947" cy="312362"/>
            </a:xfrm>
            <a:custGeom>
              <a:avLst/>
              <a:gdLst/>
              <a:ahLst/>
              <a:cxnLst/>
              <a:rect l="l" t="t" r="r" b="b"/>
              <a:pathLst>
                <a:path w="14949" h="25385" extrusionOk="0">
                  <a:moveTo>
                    <a:pt x="12770" y="1"/>
                  </a:moveTo>
                  <a:cubicBezTo>
                    <a:pt x="12140" y="1"/>
                    <a:pt x="11315" y="200"/>
                    <a:pt x="10242" y="766"/>
                  </a:cubicBezTo>
                  <a:cubicBezTo>
                    <a:pt x="6618" y="2696"/>
                    <a:pt x="0" y="21268"/>
                    <a:pt x="2975" y="24027"/>
                  </a:cubicBezTo>
                  <a:cubicBezTo>
                    <a:pt x="3914" y="24898"/>
                    <a:pt x="4959" y="25384"/>
                    <a:pt x="6038" y="25384"/>
                  </a:cubicBezTo>
                  <a:cubicBezTo>
                    <a:pt x="8376" y="25384"/>
                    <a:pt x="10872" y="23097"/>
                    <a:pt x="12785" y="17482"/>
                  </a:cubicBezTo>
                  <a:cubicBezTo>
                    <a:pt x="14949" y="11098"/>
                    <a:pt x="14660" y="1127"/>
                    <a:pt x="14660" y="1127"/>
                  </a:cubicBezTo>
                  <a:cubicBezTo>
                    <a:pt x="14660" y="1127"/>
                    <a:pt x="14267" y="1"/>
                    <a:pt x="12770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3801;p78"/>
            <p:cNvSpPr/>
            <p:nvPr/>
          </p:nvSpPr>
          <p:spPr>
            <a:xfrm>
              <a:off x="1843799" y="1506983"/>
              <a:ext cx="110954" cy="344220"/>
            </a:xfrm>
            <a:custGeom>
              <a:avLst/>
              <a:gdLst/>
              <a:ahLst/>
              <a:cxnLst/>
              <a:rect l="l" t="t" r="r" b="b"/>
              <a:pathLst>
                <a:path w="9017" h="27974" extrusionOk="0">
                  <a:moveTo>
                    <a:pt x="6420" y="1"/>
                  </a:moveTo>
                  <a:cubicBezTo>
                    <a:pt x="6420" y="1"/>
                    <a:pt x="289" y="1732"/>
                    <a:pt x="325" y="1984"/>
                  </a:cubicBezTo>
                  <a:cubicBezTo>
                    <a:pt x="4599" y="25732"/>
                    <a:pt x="0" y="27788"/>
                    <a:pt x="3174" y="27950"/>
                  </a:cubicBezTo>
                  <a:cubicBezTo>
                    <a:pt x="3495" y="27967"/>
                    <a:pt x="3786" y="27974"/>
                    <a:pt x="4049" y="27974"/>
                  </a:cubicBezTo>
                  <a:cubicBezTo>
                    <a:pt x="6389" y="27974"/>
                    <a:pt x="6564" y="27391"/>
                    <a:pt x="6564" y="27391"/>
                  </a:cubicBezTo>
                  <a:cubicBezTo>
                    <a:pt x="9016" y="20828"/>
                    <a:pt x="6420" y="1"/>
                    <a:pt x="6420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3802;p78"/>
            <p:cNvSpPr/>
            <p:nvPr/>
          </p:nvSpPr>
          <p:spPr>
            <a:xfrm>
              <a:off x="1823385" y="1601227"/>
              <a:ext cx="97197" cy="97480"/>
            </a:xfrm>
            <a:custGeom>
              <a:avLst/>
              <a:gdLst/>
              <a:ahLst/>
              <a:cxnLst/>
              <a:rect l="l" t="t" r="r" b="b"/>
              <a:pathLst>
                <a:path w="7899" h="7922" extrusionOk="0">
                  <a:moveTo>
                    <a:pt x="3832" y="1"/>
                  </a:moveTo>
                  <a:cubicBezTo>
                    <a:pt x="3025" y="1"/>
                    <a:pt x="2218" y="213"/>
                    <a:pt x="1497" y="636"/>
                  </a:cubicBezTo>
                  <a:cubicBezTo>
                    <a:pt x="0" y="1177"/>
                    <a:pt x="253" y="4802"/>
                    <a:pt x="740" y="6370"/>
                  </a:cubicBezTo>
                  <a:cubicBezTo>
                    <a:pt x="1051" y="7338"/>
                    <a:pt x="1974" y="7922"/>
                    <a:pt x="3224" y="7922"/>
                  </a:cubicBezTo>
                  <a:cubicBezTo>
                    <a:pt x="3999" y="7922"/>
                    <a:pt x="4901" y="7697"/>
                    <a:pt x="5861" y="7200"/>
                  </a:cubicBezTo>
                  <a:cubicBezTo>
                    <a:pt x="7069" y="6569"/>
                    <a:pt x="6546" y="6244"/>
                    <a:pt x="5699" y="6082"/>
                  </a:cubicBezTo>
                  <a:cubicBezTo>
                    <a:pt x="6203" y="5992"/>
                    <a:pt x="6672" y="5721"/>
                    <a:pt x="7033" y="5343"/>
                  </a:cubicBezTo>
                  <a:cubicBezTo>
                    <a:pt x="7628" y="4657"/>
                    <a:pt x="6817" y="4279"/>
                    <a:pt x="5825" y="4098"/>
                  </a:cubicBezTo>
                  <a:cubicBezTo>
                    <a:pt x="6113" y="4026"/>
                    <a:pt x="6402" y="3954"/>
                    <a:pt x="6672" y="3864"/>
                  </a:cubicBezTo>
                  <a:cubicBezTo>
                    <a:pt x="7898" y="1971"/>
                    <a:pt x="4905" y="1844"/>
                    <a:pt x="4220" y="1844"/>
                  </a:cubicBezTo>
                  <a:lnTo>
                    <a:pt x="5861" y="1844"/>
                  </a:lnTo>
                  <a:cubicBezTo>
                    <a:pt x="7502" y="1646"/>
                    <a:pt x="6167" y="636"/>
                    <a:pt x="6167" y="636"/>
                  </a:cubicBezTo>
                  <a:cubicBezTo>
                    <a:pt x="5446" y="213"/>
                    <a:pt x="4639" y="1"/>
                    <a:pt x="38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3804;p78"/>
            <p:cNvSpPr/>
            <p:nvPr/>
          </p:nvSpPr>
          <p:spPr>
            <a:xfrm>
              <a:off x="1823606" y="1603061"/>
              <a:ext cx="52149" cy="95598"/>
            </a:xfrm>
            <a:custGeom>
              <a:avLst/>
              <a:gdLst/>
              <a:ahLst/>
              <a:cxnLst/>
              <a:rect l="l" t="t" r="r" b="b"/>
              <a:pathLst>
                <a:path w="4238" h="7769" extrusionOk="0">
                  <a:moveTo>
                    <a:pt x="2705" y="0"/>
                  </a:moveTo>
                  <a:lnTo>
                    <a:pt x="2705" y="0"/>
                  </a:lnTo>
                  <a:cubicBezTo>
                    <a:pt x="2273" y="91"/>
                    <a:pt x="1858" y="253"/>
                    <a:pt x="1479" y="487"/>
                  </a:cubicBezTo>
                  <a:cubicBezTo>
                    <a:pt x="0" y="1028"/>
                    <a:pt x="217" y="4653"/>
                    <a:pt x="740" y="6221"/>
                  </a:cubicBezTo>
                  <a:cubicBezTo>
                    <a:pt x="1040" y="7193"/>
                    <a:pt x="1962" y="7768"/>
                    <a:pt x="3202" y="7768"/>
                  </a:cubicBezTo>
                  <a:cubicBezTo>
                    <a:pt x="3527" y="7768"/>
                    <a:pt x="3874" y="7728"/>
                    <a:pt x="4238" y="7646"/>
                  </a:cubicBezTo>
                  <a:cubicBezTo>
                    <a:pt x="2940" y="6095"/>
                    <a:pt x="2273" y="4130"/>
                    <a:pt x="2327" y="2128"/>
                  </a:cubicBezTo>
                  <a:cubicBezTo>
                    <a:pt x="2345" y="1389"/>
                    <a:pt x="2489" y="686"/>
                    <a:pt x="2705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3805;p78"/>
            <p:cNvSpPr/>
            <p:nvPr/>
          </p:nvSpPr>
          <p:spPr>
            <a:xfrm>
              <a:off x="1818721" y="1048819"/>
              <a:ext cx="426036" cy="223717"/>
            </a:xfrm>
            <a:custGeom>
              <a:avLst/>
              <a:gdLst/>
              <a:ahLst/>
              <a:cxnLst/>
              <a:rect l="l" t="t" r="r" b="b"/>
              <a:pathLst>
                <a:path w="34623" h="18181" extrusionOk="0">
                  <a:moveTo>
                    <a:pt x="18264" y="1"/>
                  </a:moveTo>
                  <a:cubicBezTo>
                    <a:pt x="12603" y="1"/>
                    <a:pt x="6326" y="1439"/>
                    <a:pt x="4328" y="4921"/>
                  </a:cubicBezTo>
                  <a:cubicBezTo>
                    <a:pt x="4328" y="4921"/>
                    <a:pt x="1" y="15254"/>
                    <a:pt x="3535" y="15650"/>
                  </a:cubicBezTo>
                  <a:cubicBezTo>
                    <a:pt x="3535" y="15650"/>
                    <a:pt x="4480" y="15427"/>
                    <a:pt x="6136" y="10617"/>
                  </a:cubicBezTo>
                  <a:lnTo>
                    <a:pt x="6136" y="10617"/>
                  </a:lnTo>
                  <a:cubicBezTo>
                    <a:pt x="5900" y="11611"/>
                    <a:pt x="6286" y="13108"/>
                    <a:pt x="8169" y="13108"/>
                  </a:cubicBezTo>
                  <a:cubicBezTo>
                    <a:pt x="9540" y="13108"/>
                    <a:pt x="10135" y="12386"/>
                    <a:pt x="10387" y="11647"/>
                  </a:cubicBezTo>
                  <a:cubicBezTo>
                    <a:pt x="10441" y="12495"/>
                    <a:pt x="10820" y="13414"/>
                    <a:pt x="12154" y="13468"/>
                  </a:cubicBezTo>
                  <a:cubicBezTo>
                    <a:pt x="12216" y="13472"/>
                    <a:pt x="12276" y="13474"/>
                    <a:pt x="12335" y="13474"/>
                  </a:cubicBezTo>
                  <a:cubicBezTo>
                    <a:pt x="13935" y="13474"/>
                    <a:pt x="14358" y="12084"/>
                    <a:pt x="14462" y="11214"/>
                  </a:cubicBezTo>
                  <a:cubicBezTo>
                    <a:pt x="14495" y="12255"/>
                    <a:pt x="14892" y="14038"/>
                    <a:pt x="17247" y="14038"/>
                  </a:cubicBezTo>
                  <a:cubicBezTo>
                    <a:pt x="17462" y="14038"/>
                    <a:pt x="17693" y="14023"/>
                    <a:pt x="17943" y="13991"/>
                  </a:cubicBezTo>
                  <a:cubicBezTo>
                    <a:pt x="18934" y="13396"/>
                    <a:pt x="19511" y="12278"/>
                    <a:pt x="19439" y="11124"/>
                  </a:cubicBezTo>
                  <a:lnTo>
                    <a:pt x="19439" y="11124"/>
                  </a:lnTo>
                  <a:cubicBezTo>
                    <a:pt x="19628" y="12172"/>
                    <a:pt x="20275" y="14005"/>
                    <a:pt x="22300" y="14005"/>
                  </a:cubicBezTo>
                  <a:cubicBezTo>
                    <a:pt x="22401" y="14005"/>
                    <a:pt x="22505" y="14001"/>
                    <a:pt x="22613" y="13991"/>
                  </a:cubicBezTo>
                  <a:cubicBezTo>
                    <a:pt x="24687" y="13793"/>
                    <a:pt x="24452" y="12206"/>
                    <a:pt x="24055" y="11124"/>
                  </a:cubicBezTo>
                  <a:lnTo>
                    <a:pt x="24055" y="11124"/>
                  </a:lnTo>
                  <a:cubicBezTo>
                    <a:pt x="24595" y="12131"/>
                    <a:pt x="25738" y="14284"/>
                    <a:pt x="26957" y="14284"/>
                  </a:cubicBezTo>
                  <a:cubicBezTo>
                    <a:pt x="27244" y="14284"/>
                    <a:pt x="27535" y="14165"/>
                    <a:pt x="27824" y="13883"/>
                  </a:cubicBezTo>
                  <a:cubicBezTo>
                    <a:pt x="28455" y="13270"/>
                    <a:pt x="28545" y="11557"/>
                    <a:pt x="28527" y="11016"/>
                  </a:cubicBezTo>
                  <a:lnTo>
                    <a:pt x="28527" y="11016"/>
                  </a:lnTo>
                  <a:cubicBezTo>
                    <a:pt x="29572" y="12356"/>
                    <a:pt x="30851" y="18180"/>
                    <a:pt x="32106" y="18180"/>
                  </a:cubicBezTo>
                  <a:cubicBezTo>
                    <a:pt x="32151" y="18180"/>
                    <a:pt x="32197" y="18172"/>
                    <a:pt x="32242" y="18157"/>
                  </a:cubicBezTo>
                  <a:cubicBezTo>
                    <a:pt x="34622" y="17345"/>
                    <a:pt x="31521" y="5065"/>
                    <a:pt x="27734" y="2036"/>
                  </a:cubicBezTo>
                  <a:cubicBezTo>
                    <a:pt x="26143" y="756"/>
                    <a:pt x="22366" y="1"/>
                    <a:pt x="18264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3806;p78"/>
            <p:cNvSpPr/>
            <p:nvPr/>
          </p:nvSpPr>
          <p:spPr>
            <a:xfrm>
              <a:off x="1818500" y="1050566"/>
              <a:ext cx="187282" cy="190838"/>
            </a:xfrm>
            <a:custGeom>
              <a:avLst/>
              <a:gdLst/>
              <a:ahLst/>
              <a:cxnLst/>
              <a:rect l="l" t="t" r="r" b="b"/>
              <a:pathLst>
                <a:path w="15220" h="15509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0513" y="433"/>
                    <a:pt x="5987" y="1912"/>
                    <a:pt x="4346" y="4779"/>
                  </a:cubicBezTo>
                  <a:cubicBezTo>
                    <a:pt x="4346" y="4779"/>
                    <a:pt x="1" y="15112"/>
                    <a:pt x="3553" y="15508"/>
                  </a:cubicBezTo>
                  <a:cubicBezTo>
                    <a:pt x="3553" y="15508"/>
                    <a:pt x="4491" y="15274"/>
                    <a:pt x="6150" y="10441"/>
                  </a:cubicBezTo>
                  <a:lnTo>
                    <a:pt x="6150" y="10441"/>
                  </a:lnTo>
                  <a:cubicBezTo>
                    <a:pt x="5897" y="11433"/>
                    <a:pt x="6276" y="12966"/>
                    <a:pt x="8169" y="12966"/>
                  </a:cubicBezTo>
                  <a:cubicBezTo>
                    <a:pt x="9540" y="12966"/>
                    <a:pt x="10153" y="12226"/>
                    <a:pt x="10405" y="11487"/>
                  </a:cubicBezTo>
                  <a:cubicBezTo>
                    <a:pt x="10405" y="11722"/>
                    <a:pt x="10441" y="11938"/>
                    <a:pt x="10513" y="12154"/>
                  </a:cubicBezTo>
                  <a:cubicBezTo>
                    <a:pt x="10477" y="11595"/>
                    <a:pt x="10459" y="11036"/>
                    <a:pt x="10495" y="10477"/>
                  </a:cubicBezTo>
                  <a:cubicBezTo>
                    <a:pt x="10640" y="6492"/>
                    <a:pt x="12335" y="2742"/>
                    <a:pt x="1522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3807;p78"/>
            <p:cNvSpPr/>
            <p:nvPr/>
          </p:nvSpPr>
          <p:spPr>
            <a:xfrm>
              <a:off x="1871313" y="1196565"/>
              <a:ext cx="124490" cy="124268"/>
            </a:xfrm>
            <a:custGeom>
              <a:avLst/>
              <a:gdLst/>
              <a:ahLst/>
              <a:cxnLst/>
              <a:rect l="l" t="t" r="r" b="b"/>
              <a:pathLst>
                <a:path w="10117" h="10099" extrusionOk="0">
                  <a:moveTo>
                    <a:pt x="5067" y="1"/>
                  </a:moveTo>
                  <a:cubicBezTo>
                    <a:pt x="2272" y="1"/>
                    <a:pt x="0" y="2273"/>
                    <a:pt x="0" y="5050"/>
                  </a:cubicBezTo>
                  <a:cubicBezTo>
                    <a:pt x="0" y="7845"/>
                    <a:pt x="2272" y="10099"/>
                    <a:pt x="5067" y="10099"/>
                  </a:cubicBezTo>
                  <a:cubicBezTo>
                    <a:pt x="7844" y="10099"/>
                    <a:pt x="10116" y="7845"/>
                    <a:pt x="10116" y="5050"/>
                  </a:cubicBezTo>
                  <a:cubicBezTo>
                    <a:pt x="10116" y="2273"/>
                    <a:pt x="7844" y="1"/>
                    <a:pt x="5067" y="1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3808;p78"/>
            <p:cNvSpPr/>
            <p:nvPr/>
          </p:nvSpPr>
          <p:spPr>
            <a:xfrm>
              <a:off x="1841584" y="1189846"/>
              <a:ext cx="160876" cy="137865"/>
            </a:xfrm>
            <a:custGeom>
              <a:avLst/>
              <a:gdLst/>
              <a:ahLst/>
              <a:cxnLst/>
              <a:rect l="l" t="t" r="r" b="b"/>
              <a:pathLst>
                <a:path w="13074" h="11204" extrusionOk="0">
                  <a:moveTo>
                    <a:pt x="7483" y="1088"/>
                  </a:moveTo>
                  <a:cubicBezTo>
                    <a:pt x="9972" y="1088"/>
                    <a:pt x="11991" y="3107"/>
                    <a:pt x="11991" y="5596"/>
                  </a:cubicBezTo>
                  <a:cubicBezTo>
                    <a:pt x="11991" y="8316"/>
                    <a:pt x="9762" y="10121"/>
                    <a:pt x="7444" y="10121"/>
                  </a:cubicBezTo>
                  <a:cubicBezTo>
                    <a:pt x="6336" y="10121"/>
                    <a:pt x="5207" y="9709"/>
                    <a:pt x="4292" y="8787"/>
                  </a:cubicBezTo>
                  <a:cubicBezTo>
                    <a:pt x="1443" y="5956"/>
                    <a:pt x="3462" y="1088"/>
                    <a:pt x="7483" y="1088"/>
                  </a:cubicBezTo>
                  <a:close/>
                  <a:moveTo>
                    <a:pt x="7438" y="0"/>
                  </a:moveTo>
                  <a:cubicBezTo>
                    <a:pt x="6063" y="0"/>
                    <a:pt x="4659" y="509"/>
                    <a:pt x="3516" y="1647"/>
                  </a:cubicBezTo>
                  <a:cubicBezTo>
                    <a:pt x="0" y="5163"/>
                    <a:pt x="2488" y="11204"/>
                    <a:pt x="7483" y="11204"/>
                  </a:cubicBezTo>
                  <a:cubicBezTo>
                    <a:pt x="10567" y="11186"/>
                    <a:pt x="13055" y="8697"/>
                    <a:pt x="13073" y="5596"/>
                  </a:cubicBezTo>
                  <a:cubicBezTo>
                    <a:pt x="13073" y="2228"/>
                    <a:pt x="10316" y="0"/>
                    <a:pt x="7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3809;p78"/>
            <p:cNvSpPr/>
            <p:nvPr/>
          </p:nvSpPr>
          <p:spPr>
            <a:xfrm>
              <a:off x="2065240" y="1192135"/>
              <a:ext cx="124268" cy="124268"/>
            </a:xfrm>
            <a:custGeom>
              <a:avLst/>
              <a:gdLst/>
              <a:ahLst/>
              <a:cxnLst/>
              <a:rect l="l" t="t" r="r" b="b"/>
              <a:pathLst>
                <a:path w="10099" h="10099" extrusionOk="0">
                  <a:moveTo>
                    <a:pt x="5049" y="0"/>
                  </a:moveTo>
                  <a:cubicBezTo>
                    <a:pt x="2254" y="0"/>
                    <a:pt x="0" y="2254"/>
                    <a:pt x="0" y="5049"/>
                  </a:cubicBezTo>
                  <a:cubicBezTo>
                    <a:pt x="0" y="7826"/>
                    <a:pt x="2254" y="10098"/>
                    <a:pt x="5049" y="10098"/>
                  </a:cubicBezTo>
                  <a:cubicBezTo>
                    <a:pt x="7844" y="10098"/>
                    <a:pt x="10098" y="7826"/>
                    <a:pt x="10098" y="5049"/>
                  </a:cubicBezTo>
                  <a:cubicBezTo>
                    <a:pt x="10098" y="2254"/>
                    <a:pt x="7844" y="0"/>
                    <a:pt x="5049" y="0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3810;p78"/>
            <p:cNvSpPr/>
            <p:nvPr/>
          </p:nvSpPr>
          <p:spPr>
            <a:xfrm>
              <a:off x="2035289" y="1185306"/>
              <a:ext cx="160876" cy="137754"/>
            </a:xfrm>
            <a:custGeom>
              <a:avLst/>
              <a:gdLst/>
              <a:ahLst/>
              <a:cxnLst/>
              <a:rect l="l" t="t" r="r" b="b"/>
              <a:pathLst>
                <a:path w="13074" h="11195" extrusionOk="0">
                  <a:moveTo>
                    <a:pt x="7516" y="1096"/>
                  </a:moveTo>
                  <a:cubicBezTo>
                    <a:pt x="9989" y="1096"/>
                    <a:pt x="11991" y="3127"/>
                    <a:pt x="11991" y="5604"/>
                  </a:cubicBezTo>
                  <a:cubicBezTo>
                    <a:pt x="11991" y="8325"/>
                    <a:pt x="9770" y="10121"/>
                    <a:pt x="7451" y="10121"/>
                  </a:cubicBezTo>
                  <a:cubicBezTo>
                    <a:pt x="6343" y="10121"/>
                    <a:pt x="5213" y="9711"/>
                    <a:pt x="4292" y="8796"/>
                  </a:cubicBezTo>
                  <a:cubicBezTo>
                    <a:pt x="1461" y="5947"/>
                    <a:pt x="3462" y="1096"/>
                    <a:pt x="7483" y="1096"/>
                  </a:cubicBezTo>
                  <a:cubicBezTo>
                    <a:pt x="7494" y="1096"/>
                    <a:pt x="7505" y="1096"/>
                    <a:pt x="7516" y="1096"/>
                  </a:cubicBezTo>
                  <a:close/>
                  <a:moveTo>
                    <a:pt x="7444" y="1"/>
                  </a:moveTo>
                  <a:cubicBezTo>
                    <a:pt x="6071" y="1"/>
                    <a:pt x="4672" y="512"/>
                    <a:pt x="3534" y="1655"/>
                  </a:cubicBezTo>
                  <a:cubicBezTo>
                    <a:pt x="0" y="5171"/>
                    <a:pt x="2506" y="11194"/>
                    <a:pt x="7483" y="11194"/>
                  </a:cubicBezTo>
                  <a:cubicBezTo>
                    <a:pt x="10567" y="11194"/>
                    <a:pt x="13073" y="8688"/>
                    <a:pt x="13073" y="5604"/>
                  </a:cubicBezTo>
                  <a:cubicBezTo>
                    <a:pt x="13073" y="2237"/>
                    <a:pt x="10317" y="1"/>
                    <a:pt x="74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3811;p78"/>
            <p:cNvSpPr/>
            <p:nvPr/>
          </p:nvSpPr>
          <p:spPr>
            <a:xfrm>
              <a:off x="1990241" y="1233542"/>
              <a:ext cx="81447" cy="29827"/>
            </a:xfrm>
            <a:custGeom>
              <a:avLst/>
              <a:gdLst/>
              <a:ahLst/>
              <a:cxnLst/>
              <a:rect l="l" t="t" r="r" b="b"/>
              <a:pathLst>
                <a:path w="6619" h="2424" extrusionOk="0">
                  <a:moveTo>
                    <a:pt x="3273" y="1"/>
                  </a:moveTo>
                  <a:cubicBezTo>
                    <a:pt x="3204" y="1"/>
                    <a:pt x="3135" y="3"/>
                    <a:pt x="3066" y="7"/>
                  </a:cubicBezTo>
                  <a:cubicBezTo>
                    <a:pt x="1227" y="133"/>
                    <a:pt x="55" y="1666"/>
                    <a:pt x="1" y="1720"/>
                  </a:cubicBezTo>
                  <a:lnTo>
                    <a:pt x="884" y="2369"/>
                  </a:lnTo>
                  <a:cubicBezTo>
                    <a:pt x="884" y="2369"/>
                    <a:pt x="1786" y="1179"/>
                    <a:pt x="3138" y="1089"/>
                  </a:cubicBezTo>
                  <a:cubicBezTo>
                    <a:pt x="3185" y="1086"/>
                    <a:pt x="3233" y="1085"/>
                    <a:pt x="3281" y="1085"/>
                  </a:cubicBezTo>
                  <a:cubicBezTo>
                    <a:pt x="4120" y="1085"/>
                    <a:pt x="4990" y="1536"/>
                    <a:pt x="5843" y="2423"/>
                  </a:cubicBezTo>
                  <a:lnTo>
                    <a:pt x="6618" y="1666"/>
                  </a:lnTo>
                  <a:cubicBezTo>
                    <a:pt x="5547" y="561"/>
                    <a:pt x="4412" y="1"/>
                    <a:pt x="3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3812;p78"/>
            <p:cNvSpPr/>
            <p:nvPr/>
          </p:nvSpPr>
          <p:spPr>
            <a:xfrm>
              <a:off x="1820690" y="1224522"/>
              <a:ext cx="52407" cy="26640"/>
            </a:xfrm>
            <a:custGeom>
              <a:avLst/>
              <a:gdLst/>
              <a:ahLst/>
              <a:cxnLst/>
              <a:rect l="l" t="t" r="r" b="b"/>
              <a:pathLst>
                <a:path w="4259" h="2165" extrusionOk="0">
                  <a:moveTo>
                    <a:pt x="777" y="0"/>
                  </a:moveTo>
                  <a:cubicBezTo>
                    <a:pt x="254" y="0"/>
                    <a:pt x="1" y="789"/>
                    <a:pt x="580" y="1047"/>
                  </a:cubicBezTo>
                  <a:lnTo>
                    <a:pt x="3303" y="2129"/>
                  </a:lnTo>
                  <a:cubicBezTo>
                    <a:pt x="3357" y="2147"/>
                    <a:pt x="3429" y="2165"/>
                    <a:pt x="3501" y="2165"/>
                  </a:cubicBezTo>
                  <a:cubicBezTo>
                    <a:pt x="4096" y="2165"/>
                    <a:pt x="4259" y="1353"/>
                    <a:pt x="3700" y="1119"/>
                  </a:cubicBezTo>
                  <a:lnTo>
                    <a:pt x="977" y="37"/>
                  </a:lnTo>
                  <a:cubicBezTo>
                    <a:pt x="907" y="12"/>
                    <a:pt x="840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3813;p78"/>
            <p:cNvSpPr/>
            <p:nvPr/>
          </p:nvSpPr>
          <p:spPr>
            <a:xfrm>
              <a:off x="2181731" y="1252110"/>
              <a:ext cx="58695" cy="27674"/>
            </a:xfrm>
            <a:custGeom>
              <a:avLst/>
              <a:gdLst/>
              <a:ahLst/>
              <a:cxnLst/>
              <a:rect l="l" t="t" r="r" b="b"/>
              <a:pathLst>
                <a:path w="4770" h="2249" extrusionOk="0">
                  <a:moveTo>
                    <a:pt x="4008" y="0"/>
                  </a:moveTo>
                  <a:cubicBezTo>
                    <a:pt x="3949" y="0"/>
                    <a:pt x="3888" y="10"/>
                    <a:pt x="3823" y="31"/>
                  </a:cubicBezTo>
                  <a:lnTo>
                    <a:pt x="577" y="1185"/>
                  </a:lnTo>
                  <a:cubicBezTo>
                    <a:pt x="0" y="1401"/>
                    <a:pt x="144" y="2231"/>
                    <a:pt x="757" y="2249"/>
                  </a:cubicBezTo>
                  <a:cubicBezTo>
                    <a:pt x="812" y="2249"/>
                    <a:pt x="884" y="2231"/>
                    <a:pt x="938" y="2213"/>
                  </a:cubicBezTo>
                  <a:lnTo>
                    <a:pt x="4184" y="1059"/>
                  </a:lnTo>
                  <a:cubicBezTo>
                    <a:pt x="4770" y="831"/>
                    <a:pt x="4547" y="0"/>
                    <a:pt x="4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3814;p78"/>
            <p:cNvSpPr/>
            <p:nvPr/>
          </p:nvSpPr>
          <p:spPr>
            <a:xfrm>
              <a:off x="2188831" y="2141355"/>
              <a:ext cx="80106" cy="128698"/>
            </a:xfrm>
            <a:custGeom>
              <a:avLst/>
              <a:gdLst/>
              <a:ahLst/>
              <a:cxnLst/>
              <a:rect l="l" t="t" r="r" b="b"/>
              <a:pathLst>
                <a:path w="6510" h="10459" extrusionOk="0">
                  <a:moveTo>
                    <a:pt x="0" y="0"/>
                  </a:moveTo>
                  <a:lnTo>
                    <a:pt x="974" y="10459"/>
                  </a:lnTo>
                  <a:lnTo>
                    <a:pt x="6510" y="8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3815;p78"/>
            <p:cNvSpPr/>
            <p:nvPr/>
          </p:nvSpPr>
          <p:spPr>
            <a:xfrm>
              <a:off x="2108504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6348" y="1"/>
                  </a:moveTo>
                  <a:lnTo>
                    <a:pt x="6149" y="2363"/>
                  </a:lnTo>
                  <a:lnTo>
                    <a:pt x="1" y="2363"/>
                  </a:lnTo>
                  <a:lnTo>
                    <a:pt x="1" y="6149"/>
                  </a:lnTo>
                  <a:lnTo>
                    <a:pt x="14985" y="6149"/>
                  </a:lnTo>
                  <a:cubicBezTo>
                    <a:pt x="15274" y="2218"/>
                    <a:pt x="13110" y="938"/>
                    <a:pt x="10730" y="560"/>
                  </a:cubicBezTo>
                  <a:lnTo>
                    <a:pt x="10549" y="2381"/>
                  </a:lnTo>
                  <a:lnTo>
                    <a:pt x="8169" y="2417"/>
                  </a:lnTo>
                  <a:lnTo>
                    <a:pt x="8403" y="307"/>
                  </a:lnTo>
                  <a:lnTo>
                    <a:pt x="63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3816;p78"/>
            <p:cNvSpPr/>
            <p:nvPr/>
          </p:nvSpPr>
          <p:spPr>
            <a:xfrm>
              <a:off x="2259609" y="2084543"/>
              <a:ext cx="69240" cy="108075"/>
            </a:xfrm>
            <a:custGeom>
              <a:avLst/>
              <a:gdLst/>
              <a:ahLst/>
              <a:cxnLst/>
              <a:rect l="l" t="t" r="r" b="b"/>
              <a:pathLst>
                <a:path w="5627" h="8783" extrusionOk="0">
                  <a:moveTo>
                    <a:pt x="0" y="1"/>
                  </a:moveTo>
                  <a:lnTo>
                    <a:pt x="4003" y="8782"/>
                  </a:lnTo>
                  <a:lnTo>
                    <a:pt x="5626" y="71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3803;p78"/>
            <p:cNvSpPr/>
            <p:nvPr/>
          </p:nvSpPr>
          <p:spPr>
            <a:xfrm>
              <a:off x="2136904" y="1579004"/>
              <a:ext cx="73239" cy="97505"/>
            </a:xfrm>
            <a:custGeom>
              <a:avLst/>
              <a:gdLst/>
              <a:ahLst/>
              <a:cxnLst/>
              <a:rect l="l" t="t" r="r" b="b"/>
              <a:pathLst>
                <a:path w="5952" h="7924" extrusionOk="0">
                  <a:moveTo>
                    <a:pt x="4065" y="1"/>
                  </a:moveTo>
                  <a:cubicBezTo>
                    <a:pt x="3254" y="1"/>
                    <a:pt x="2448" y="216"/>
                    <a:pt x="1732" y="639"/>
                  </a:cubicBezTo>
                  <a:cubicBezTo>
                    <a:pt x="1732" y="639"/>
                    <a:pt x="397" y="1649"/>
                    <a:pt x="2038" y="1829"/>
                  </a:cubicBezTo>
                  <a:lnTo>
                    <a:pt x="3679" y="1829"/>
                  </a:lnTo>
                  <a:cubicBezTo>
                    <a:pt x="3012" y="1829"/>
                    <a:pt x="1" y="1973"/>
                    <a:pt x="1227" y="3867"/>
                  </a:cubicBezTo>
                  <a:cubicBezTo>
                    <a:pt x="1497" y="3957"/>
                    <a:pt x="1786" y="4029"/>
                    <a:pt x="2074" y="4083"/>
                  </a:cubicBezTo>
                  <a:cubicBezTo>
                    <a:pt x="1083" y="4282"/>
                    <a:pt x="271" y="4642"/>
                    <a:pt x="884" y="5327"/>
                  </a:cubicBezTo>
                  <a:cubicBezTo>
                    <a:pt x="1227" y="5724"/>
                    <a:pt x="1696" y="5977"/>
                    <a:pt x="2201" y="6085"/>
                  </a:cubicBezTo>
                  <a:cubicBezTo>
                    <a:pt x="1353" y="6247"/>
                    <a:pt x="830" y="6572"/>
                    <a:pt x="2038" y="7203"/>
                  </a:cubicBezTo>
                  <a:cubicBezTo>
                    <a:pt x="2988" y="7701"/>
                    <a:pt x="3879" y="7924"/>
                    <a:pt x="4647" y="7924"/>
                  </a:cubicBezTo>
                  <a:cubicBezTo>
                    <a:pt x="5075" y="7924"/>
                    <a:pt x="5465" y="7855"/>
                    <a:pt x="5807" y="7726"/>
                  </a:cubicBezTo>
                  <a:cubicBezTo>
                    <a:pt x="5212" y="6536"/>
                    <a:pt x="4923" y="5219"/>
                    <a:pt x="4977" y="3903"/>
                  </a:cubicBezTo>
                  <a:cubicBezTo>
                    <a:pt x="5032" y="2677"/>
                    <a:pt x="5356" y="1487"/>
                    <a:pt x="5951" y="405"/>
                  </a:cubicBezTo>
                  <a:cubicBezTo>
                    <a:pt x="5347" y="134"/>
                    <a:pt x="4704" y="1"/>
                    <a:pt x="4065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3798;p78"/>
            <p:cNvSpPr/>
            <p:nvPr/>
          </p:nvSpPr>
          <p:spPr>
            <a:xfrm>
              <a:off x="2130247" y="1493669"/>
              <a:ext cx="127603" cy="337735"/>
            </a:xfrm>
            <a:custGeom>
              <a:avLst/>
              <a:gdLst/>
              <a:ahLst/>
              <a:cxnLst/>
              <a:rect l="l" t="t" r="r" b="b"/>
              <a:pathLst>
                <a:path w="10370" h="2744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52" y="20990"/>
                    <a:pt x="3823" y="27139"/>
                  </a:cubicBezTo>
                  <a:cubicBezTo>
                    <a:pt x="3823" y="27139"/>
                    <a:pt x="3973" y="27446"/>
                    <a:pt x="5045" y="27446"/>
                  </a:cubicBezTo>
                  <a:cubicBezTo>
                    <a:pt x="5552" y="27446"/>
                    <a:pt x="6266" y="27378"/>
                    <a:pt x="7268" y="27175"/>
                  </a:cubicBezTo>
                  <a:cubicBezTo>
                    <a:pt x="10369" y="26544"/>
                    <a:pt x="5537" y="25191"/>
                    <a:pt x="6312" y="1083"/>
                  </a:cubicBezTo>
                  <a:cubicBezTo>
                    <a:pt x="6312" y="83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799;p78"/>
            <p:cNvSpPr/>
            <p:nvPr/>
          </p:nvSpPr>
          <p:spPr>
            <a:xfrm>
              <a:off x="2136904" y="1579201"/>
              <a:ext cx="97197" cy="97431"/>
            </a:xfrm>
            <a:custGeom>
              <a:avLst/>
              <a:gdLst/>
              <a:ahLst/>
              <a:cxnLst/>
              <a:rect l="l" t="t" r="r" b="b"/>
              <a:pathLst>
                <a:path w="7899" h="7918" extrusionOk="0">
                  <a:moveTo>
                    <a:pt x="4069" y="1"/>
                  </a:moveTo>
                  <a:cubicBezTo>
                    <a:pt x="3260" y="1"/>
                    <a:pt x="2453" y="208"/>
                    <a:pt x="1732" y="623"/>
                  </a:cubicBezTo>
                  <a:cubicBezTo>
                    <a:pt x="1732" y="623"/>
                    <a:pt x="397" y="1651"/>
                    <a:pt x="2038" y="1831"/>
                  </a:cubicBezTo>
                  <a:lnTo>
                    <a:pt x="3679" y="1831"/>
                  </a:lnTo>
                  <a:cubicBezTo>
                    <a:pt x="3012" y="1831"/>
                    <a:pt x="1" y="1975"/>
                    <a:pt x="1227" y="3851"/>
                  </a:cubicBezTo>
                  <a:cubicBezTo>
                    <a:pt x="1497" y="3959"/>
                    <a:pt x="1786" y="4031"/>
                    <a:pt x="2074" y="4085"/>
                  </a:cubicBezTo>
                  <a:cubicBezTo>
                    <a:pt x="1083" y="4284"/>
                    <a:pt x="271" y="4644"/>
                    <a:pt x="884" y="5329"/>
                  </a:cubicBezTo>
                  <a:cubicBezTo>
                    <a:pt x="1227" y="5708"/>
                    <a:pt x="1696" y="5979"/>
                    <a:pt x="2201" y="6069"/>
                  </a:cubicBezTo>
                  <a:cubicBezTo>
                    <a:pt x="1353" y="6231"/>
                    <a:pt x="830" y="6556"/>
                    <a:pt x="2038" y="7205"/>
                  </a:cubicBezTo>
                  <a:cubicBezTo>
                    <a:pt x="2997" y="7695"/>
                    <a:pt x="3896" y="7918"/>
                    <a:pt x="4669" y="7918"/>
                  </a:cubicBezTo>
                  <a:cubicBezTo>
                    <a:pt x="5916" y="7918"/>
                    <a:pt x="6837" y="7337"/>
                    <a:pt x="7159" y="6357"/>
                  </a:cubicBezTo>
                  <a:cubicBezTo>
                    <a:pt x="7664" y="4788"/>
                    <a:pt x="7899" y="1182"/>
                    <a:pt x="6420" y="623"/>
                  </a:cubicBezTo>
                  <a:cubicBezTo>
                    <a:pt x="5690" y="208"/>
                    <a:pt x="4878" y="1"/>
                    <a:pt x="4069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855;p78"/>
            <p:cNvSpPr/>
            <p:nvPr/>
          </p:nvSpPr>
          <p:spPr>
            <a:xfrm>
              <a:off x="2035309" y="1293395"/>
              <a:ext cx="22728" cy="54159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856;p78"/>
            <p:cNvSpPr/>
            <p:nvPr/>
          </p:nvSpPr>
          <p:spPr>
            <a:xfrm>
              <a:off x="1970972" y="1351707"/>
              <a:ext cx="104094" cy="32564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857;p78"/>
            <p:cNvSpPr/>
            <p:nvPr/>
          </p:nvSpPr>
          <p:spPr>
            <a:xfrm>
              <a:off x="1819295" y="1260477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858;p78"/>
            <p:cNvSpPr/>
            <p:nvPr/>
          </p:nvSpPr>
          <p:spPr>
            <a:xfrm>
              <a:off x="2211857" y="1289213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05" name="Google Shape;3859;p78"/>
            <p:cNvGrpSpPr/>
            <p:nvPr/>
          </p:nvGrpSpPr>
          <p:grpSpPr>
            <a:xfrm rot="10800000">
              <a:off x="1911054" y="1240027"/>
              <a:ext cx="236351" cy="49220"/>
              <a:chOff x="6929351" y="1970551"/>
              <a:chExt cx="578724" cy="120550"/>
            </a:xfrm>
          </p:grpSpPr>
          <p:sp>
            <p:nvSpPr>
              <p:cNvPr id="306" name="Google Shape;3860;p78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Google Shape;3861;p78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08" name="Group 307"/>
          <p:cNvGrpSpPr/>
          <p:nvPr/>
        </p:nvGrpSpPr>
        <p:grpSpPr>
          <a:xfrm>
            <a:off x="605467" y="2167925"/>
            <a:ext cx="700074" cy="700074"/>
            <a:chOff x="1779630" y="1289626"/>
            <a:chExt cx="700074" cy="700074"/>
          </a:xfrm>
        </p:grpSpPr>
        <p:grpSp>
          <p:nvGrpSpPr>
            <p:cNvPr id="309" name="Google Shape;2557;p62"/>
            <p:cNvGrpSpPr/>
            <p:nvPr/>
          </p:nvGrpSpPr>
          <p:grpSpPr>
            <a:xfrm>
              <a:off x="1779630" y="1289626"/>
              <a:ext cx="700074" cy="700074"/>
              <a:chOff x="1803781" y="1600197"/>
              <a:chExt cx="828588" cy="828588"/>
            </a:xfrm>
          </p:grpSpPr>
          <p:sp>
            <p:nvSpPr>
              <p:cNvPr id="311" name="Google Shape;2558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2" name="Google Shape;2559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10" name="Rectangle 309"/>
            <p:cNvSpPr/>
            <p:nvPr/>
          </p:nvSpPr>
          <p:spPr>
            <a:xfrm>
              <a:off x="1922549" y="1367207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1</a:t>
              </a:r>
              <a:endParaRPr lang="en-US" sz="5400" dirty="0"/>
            </a:p>
          </p:txBody>
        </p:sp>
      </p:grpSp>
      <p:sp>
        <p:nvSpPr>
          <p:cNvPr id="316" name="Rectangle 315"/>
          <p:cNvSpPr/>
          <p:nvPr/>
        </p:nvSpPr>
        <p:spPr>
          <a:xfrm>
            <a:off x="1895059" y="283246"/>
            <a:ext cx="7132663" cy="12000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416" tIns="45707" rIns="91416" bIns="45707" rtlCol="0" anchor="ctr"/>
          <a:lstStyle/>
          <a:p>
            <a:pPr lvl="0" algn="ctr">
              <a:buClrTx/>
              <a:defRPr/>
            </a:pPr>
            <a:r>
              <a:rPr lang="en-US" sz="4000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Nêu các số em đã được học </a:t>
            </a:r>
          </a:p>
          <a:p>
            <a:pPr lvl="0" algn="ctr">
              <a:buClrTx/>
              <a:defRPr/>
            </a:pPr>
            <a:r>
              <a:rPr lang="en-US" sz="4000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ở bài học trước.</a:t>
            </a:r>
            <a:endParaRPr lang="vi-VN" sz="4000" dirty="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1856251" y="1850640"/>
            <a:ext cx="7132663" cy="12000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416" tIns="45707" rIns="91416" bIns="45707" rtlCol="0" anchor="ctr"/>
          <a:lstStyle/>
          <a:p>
            <a:pPr lvl="0" algn="ctr">
              <a:buClrTx/>
              <a:defRPr/>
            </a:pPr>
            <a:r>
              <a:rPr lang="en-US" sz="40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0, 1, 2, 3, 4, 5.</a:t>
            </a:r>
            <a:endParaRPr lang="vi-VN" sz="40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</p:childTnLst>
        </p:cTn>
      </p:par>
    </p:tnLst>
    <p:bldLst>
      <p:bldP spid="316" grpId="0" animBg="1"/>
      <p:bldP spid="3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489110"/>
            <a:ext cx="10821761" cy="1738912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42873" y="1657352"/>
            <a:ext cx="10897961" cy="1419225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" name="Group 5"/>
          <p:cNvGrpSpPr/>
          <p:nvPr/>
        </p:nvGrpSpPr>
        <p:grpSpPr>
          <a:xfrm>
            <a:off x="1779631" y="1289626"/>
            <a:ext cx="700074" cy="700074"/>
            <a:chOff x="1779630" y="1289626"/>
            <a:chExt cx="700074" cy="700074"/>
          </a:xfrm>
        </p:grpSpPr>
        <p:grpSp>
          <p:nvGrpSpPr>
            <p:cNvPr id="2557" name="Google Shape;2557;p62"/>
            <p:cNvGrpSpPr/>
            <p:nvPr/>
          </p:nvGrpSpPr>
          <p:grpSpPr>
            <a:xfrm>
              <a:off x="1779630" y="1289626"/>
              <a:ext cx="700074" cy="700074"/>
              <a:chOff x="1803781" y="1600197"/>
              <a:chExt cx="828588" cy="828588"/>
            </a:xfrm>
          </p:grpSpPr>
          <p:sp>
            <p:nvSpPr>
              <p:cNvPr id="2558" name="Google Shape;2558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9" name="Google Shape;2559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922549" y="1367207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1</a:t>
              </a:r>
              <a:endParaRPr lang="en-US" sz="5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06098" y="1120544"/>
            <a:ext cx="990054" cy="990054"/>
            <a:chOff x="3298041" y="1165926"/>
            <a:chExt cx="990054" cy="990054"/>
          </a:xfrm>
        </p:grpSpPr>
        <p:grpSp>
          <p:nvGrpSpPr>
            <p:cNvPr id="2560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2561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2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65993" y="1893931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54266" y="2754595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514243" y="2722198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95758" y="1332656"/>
            <a:ext cx="976143" cy="522270"/>
            <a:chOff x="-1080918" y="1319293"/>
            <a:chExt cx="976143" cy="522270"/>
          </a:xfrm>
        </p:grpSpPr>
        <p:grpSp>
          <p:nvGrpSpPr>
            <p:cNvPr id="258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258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6186" y="1470705"/>
              <a:ext cx="430743" cy="246482"/>
            </a:xfrm>
            <a:prstGeom prst="rect">
              <a:avLst/>
            </a:prstGeom>
          </p:spPr>
        </p:pic>
      </p:grpSp>
      <p:pic>
        <p:nvPicPr>
          <p:cNvPr id="63" name="Tieng-xe-oto-chay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753.474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53600" y="133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5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09877E-6 L 0.25208 -0.004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2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07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47"/>
          <p:cNvSpPr/>
          <p:nvPr/>
        </p:nvSpPr>
        <p:spPr>
          <a:xfrm>
            <a:off x="426061" y="535204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2" name="Google Shape;1502;p47"/>
          <p:cNvSpPr/>
          <p:nvPr/>
        </p:nvSpPr>
        <p:spPr>
          <a:xfrm>
            <a:off x="4343400" y="541832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10565" y="3010215"/>
            <a:ext cx="2044660" cy="2016484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307" name="Group 306"/>
          <p:cNvGrpSpPr/>
          <p:nvPr/>
        </p:nvGrpSpPr>
        <p:grpSpPr>
          <a:xfrm>
            <a:off x="475323" y="1989651"/>
            <a:ext cx="990054" cy="990054"/>
            <a:chOff x="3298041" y="1165926"/>
            <a:chExt cx="990054" cy="990054"/>
          </a:xfrm>
        </p:grpSpPr>
        <p:grpSp>
          <p:nvGrpSpPr>
            <p:cNvPr id="308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310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1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09" name="Rectangle 308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225565" y="3321549"/>
            <a:ext cx="709070" cy="1620340"/>
            <a:chOff x="3136613" y="2748821"/>
            <a:chExt cx="667891" cy="1855139"/>
          </a:xfrm>
        </p:grpSpPr>
        <p:sp>
          <p:nvSpPr>
            <p:cNvPr id="315" name="Google Shape;3675;p78"/>
            <p:cNvSpPr/>
            <p:nvPr/>
          </p:nvSpPr>
          <p:spPr>
            <a:xfrm>
              <a:off x="3185206" y="4544699"/>
              <a:ext cx="524550" cy="59261"/>
            </a:xfrm>
            <a:custGeom>
              <a:avLst/>
              <a:gdLst/>
              <a:ahLst/>
              <a:cxnLst/>
              <a:rect l="l" t="t" r="r" b="b"/>
              <a:pathLst>
                <a:path w="42629" h="4816" extrusionOk="0">
                  <a:moveTo>
                    <a:pt x="21315" y="1"/>
                  </a:moveTo>
                  <a:cubicBezTo>
                    <a:pt x="9540" y="1"/>
                    <a:pt x="1" y="1083"/>
                    <a:pt x="1" y="2399"/>
                  </a:cubicBezTo>
                  <a:cubicBezTo>
                    <a:pt x="1" y="3734"/>
                    <a:pt x="9540" y="4816"/>
                    <a:pt x="21315" y="4816"/>
                  </a:cubicBezTo>
                  <a:cubicBezTo>
                    <a:pt x="33072" y="4816"/>
                    <a:pt x="42629" y="3734"/>
                    <a:pt x="42629" y="2399"/>
                  </a:cubicBezTo>
                  <a:cubicBezTo>
                    <a:pt x="42629" y="1083"/>
                    <a:pt x="33072" y="1"/>
                    <a:pt x="21315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676;p78"/>
            <p:cNvSpPr/>
            <p:nvPr/>
          </p:nvSpPr>
          <p:spPr>
            <a:xfrm>
              <a:off x="3233798" y="4252259"/>
              <a:ext cx="165318" cy="319081"/>
            </a:xfrm>
            <a:custGeom>
              <a:avLst/>
              <a:gdLst/>
              <a:ahLst/>
              <a:cxnLst/>
              <a:rect l="l" t="t" r="r" b="b"/>
              <a:pathLst>
                <a:path w="13435" h="25931" extrusionOk="0">
                  <a:moveTo>
                    <a:pt x="13435" y="1"/>
                  </a:moveTo>
                  <a:cubicBezTo>
                    <a:pt x="12064" y="470"/>
                    <a:pt x="10640" y="704"/>
                    <a:pt x="9197" y="704"/>
                  </a:cubicBezTo>
                  <a:cubicBezTo>
                    <a:pt x="8855" y="704"/>
                    <a:pt x="8530" y="686"/>
                    <a:pt x="8206" y="650"/>
                  </a:cubicBezTo>
                  <a:lnTo>
                    <a:pt x="8206" y="19782"/>
                  </a:lnTo>
                  <a:lnTo>
                    <a:pt x="3553" y="20485"/>
                  </a:lnTo>
                  <a:cubicBezTo>
                    <a:pt x="1" y="20774"/>
                    <a:pt x="1299" y="25931"/>
                    <a:pt x="4671" y="25931"/>
                  </a:cubicBezTo>
                  <a:lnTo>
                    <a:pt x="10838" y="25931"/>
                  </a:lnTo>
                  <a:cubicBezTo>
                    <a:pt x="12263" y="25931"/>
                    <a:pt x="13435" y="24669"/>
                    <a:pt x="13435" y="23154"/>
                  </a:cubicBezTo>
                  <a:lnTo>
                    <a:pt x="13435" y="1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677;p78"/>
            <p:cNvSpPr/>
            <p:nvPr/>
          </p:nvSpPr>
          <p:spPr>
            <a:xfrm>
              <a:off x="3217383" y="4497005"/>
              <a:ext cx="184181" cy="74113"/>
            </a:xfrm>
            <a:custGeom>
              <a:avLst/>
              <a:gdLst/>
              <a:ahLst/>
              <a:cxnLst/>
              <a:rect l="l" t="t" r="r" b="b"/>
              <a:pathLst>
                <a:path w="14968" h="6023" extrusionOk="0">
                  <a:moveTo>
                    <a:pt x="8764" y="0"/>
                  </a:moveTo>
                  <a:lnTo>
                    <a:pt x="6727" y="307"/>
                  </a:lnTo>
                  <a:lnTo>
                    <a:pt x="4454" y="541"/>
                  </a:lnTo>
                  <a:cubicBezTo>
                    <a:pt x="2110" y="920"/>
                    <a:pt x="1" y="2164"/>
                    <a:pt x="271" y="6023"/>
                  </a:cubicBezTo>
                  <a:lnTo>
                    <a:pt x="14967" y="6023"/>
                  </a:lnTo>
                  <a:lnTo>
                    <a:pt x="14967" y="2290"/>
                  </a:lnTo>
                  <a:lnTo>
                    <a:pt x="8944" y="2290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678;p78"/>
            <p:cNvSpPr/>
            <p:nvPr/>
          </p:nvSpPr>
          <p:spPr>
            <a:xfrm>
              <a:off x="3491859" y="4252259"/>
              <a:ext cx="165305" cy="319081"/>
            </a:xfrm>
            <a:custGeom>
              <a:avLst/>
              <a:gdLst/>
              <a:ahLst/>
              <a:cxnLst/>
              <a:rect l="l" t="t" r="r" b="b"/>
              <a:pathLst>
                <a:path w="13434" h="25931" extrusionOk="0">
                  <a:moveTo>
                    <a:pt x="0" y="1"/>
                  </a:moveTo>
                  <a:lnTo>
                    <a:pt x="0" y="23154"/>
                  </a:lnTo>
                  <a:cubicBezTo>
                    <a:pt x="0" y="24669"/>
                    <a:pt x="1190" y="25931"/>
                    <a:pt x="2615" y="25931"/>
                  </a:cubicBezTo>
                  <a:lnTo>
                    <a:pt x="8782" y="25931"/>
                  </a:lnTo>
                  <a:cubicBezTo>
                    <a:pt x="12154" y="25931"/>
                    <a:pt x="13434" y="20774"/>
                    <a:pt x="9900" y="20485"/>
                  </a:cubicBezTo>
                  <a:lnTo>
                    <a:pt x="5229" y="19782"/>
                  </a:lnTo>
                  <a:lnTo>
                    <a:pt x="5229" y="650"/>
                  </a:lnTo>
                  <a:cubicBezTo>
                    <a:pt x="4905" y="686"/>
                    <a:pt x="4580" y="704"/>
                    <a:pt x="4256" y="704"/>
                  </a:cubicBezTo>
                  <a:cubicBezTo>
                    <a:pt x="2813" y="704"/>
                    <a:pt x="1371" y="470"/>
                    <a:pt x="0" y="1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679;p78"/>
            <p:cNvSpPr/>
            <p:nvPr/>
          </p:nvSpPr>
          <p:spPr>
            <a:xfrm>
              <a:off x="3489410" y="4497005"/>
              <a:ext cx="184403" cy="74113"/>
            </a:xfrm>
            <a:custGeom>
              <a:avLst/>
              <a:gdLst/>
              <a:ahLst/>
              <a:cxnLst/>
              <a:rect l="l" t="t" r="r" b="b"/>
              <a:pathLst>
                <a:path w="14986" h="6023" extrusionOk="0">
                  <a:moveTo>
                    <a:pt x="6222" y="0"/>
                  </a:moveTo>
                  <a:lnTo>
                    <a:pt x="6024" y="2290"/>
                  </a:lnTo>
                  <a:lnTo>
                    <a:pt x="1" y="2290"/>
                  </a:lnTo>
                  <a:lnTo>
                    <a:pt x="1" y="6023"/>
                  </a:lnTo>
                  <a:lnTo>
                    <a:pt x="14697" y="6023"/>
                  </a:lnTo>
                  <a:cubicBezTo>
                    <a:pt x="14985" y="2164"/>
                    <a:pt x="12858" y="920"/>
                    <a:pt x="10513" y="541"/>
                  </a:cubicBezTo>
                  <a:lnTo>
                    <a:pt x="8259" y="307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680;p78"/>
            <p:cNvSpPr/>
            <p:nvPr/>
          </p:nvSpPr>
          <p:spPr>
            <a:xfrm>
              <a:off x="3313461" y="3741047"/>
              <a:ext cx="256510" cy="732664"/>
            </a:xfrm>
            <a:custGeom>
              <a:avLst/>
              <a:gdLst/>
              <a:ahLst/>
              <a:cxnLst/>
              <a:rect l="l" t="t" r="r" b="b"/>
              <a:pathLst>
                <a:path w="20846" h="59542" extrusionOk="0">
                  <a:moveTo>
                    <a:pt x="20845" y="0"/>
                  </a:moveTo>
                  <a:cubicBezTo>
                    <a:pt x="20629" y="18"/>
                    <a:pt x="20413" y="36"/>
                    <a:pt x="20178" y="36"/>
                  </a:cubicBezTo>
                  <a:cubicBezTo>
                    <a:pt x="14464" y="112"/>
                    <a:pt x="8802" y="1353"/>
                    <a:pt x="3158" y="1353"/>
                  </a:cubicBezTo>
                  <a:cubicBezTo>
                    <a:pt x="2105" y="1353"/>
                    <a:pt x="1052" y="1310"/>
                    <a:pt x="0" y="1208"/>
                  </a:cubicBezTo>
                  <a:lnTo>
                    <a:pt x="0" y="1208"/>
                  </a:lnTo>
                  <a:cubicBezTo>
                    <a:pt x="181" y="20593"/>
                    <a:pt x="776" y="40247"/>
                    <a:pt x="812" y="59542"/>
                  </a:cubicBezTo>
                  <a:lnTo>
                    <a:pt x="7538" y="59542"/>
                  </a:lnTo>
                  <a:lnTo>
                    <a:pt x="7538" y="10927"/>
                  </a:lnTo>
                  <a:lnTo>
                    <a:pt x="13777" y="10927"/>
                  </a:lnTo>
                  <a:lnTo>
                    <a:pt x="13777" y="59542"/>
                  </a:lnTo>
                  <a:lnTo>
                    <a:pt x="20593" y="59542"/>
                  </a:lnTo>
                  <a:cubicBezTo>
                    <a:pt x="20593" y="39707"/>
                    <a:pt x="20809" y="19835"/>
                    <a:pt x="2084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681;p78"/>
            <p:cNvSpPr/>
            <p:nvPr/>
          </p:nvSpPr>
          <p:spPr>
            <a:xfrm>
              <a:off x="3313682" y="3768106"/>
              <a:ext cx="43941" cy="705606"/>
            </a:xfrm>
            <a:custGeom>
              <a:avLst/>
              <a:gdLst/>
              <a:ahLst/>
              <a:cxnLst/>
              <a:rect l="l" t="t" r="r" b="b"/>
              <a:pathLst>
                <a:path w="3571" h="57343" extrusionOk="0">
                  <a:moveTo>
                    <a:pt x="0" y="1"/>
                  </a:moveTo>
                  <a:cubicBezTo>
                    <a:pt x="181" y="19061"/>
                    <a:pt x="758" y="38373"/>
                    <a:pt x="794" y="57343"/>
                  </a:cubicBezTo>
                  <a:lnTo>
                    <a:pt x="3571" y="57343"/>
                  </a:lnTo>
                  <a:cubicBezTo>
                    <a:pt x="3535" y="38373"/>
                    <a:pt x="2958" y="19061"/>
                    <a:pt x="2777" y="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682;p78"/>
            <p:cNvSpPr/>
            <p:nvPr/>
          </p:nvSpPr>
          <p:spPr>
            <a:xfrm>
              <a:off x="3482974" y="3875504"/>
              <a:ext cx="34405" cy="598208"/>
            </a:xfrm>
            <a:custGeom>
              <a:avLst/>
              <a:gdLst/>
              <a:ahLst/>
              <a:cxnLst/>
              <a:rect l="l" t="t" r="r" b="b"/>
              <a:pathLst>
                <a:path w="2796" h="48615" extrusionOk="0">
                  <a:moveTo>
                    <a:pt x="1" y="0"/>
                  </a:moveTo>
                  <a:lnTo>
                    <a:pt x="1" y="48615"/>
                  </a:lnTo>
                  <a:lnTo>
                    <a:pt x="2796" y="48615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683;p78"/>
            <p:cNvSpPr/>
            <p:nvPr/>
          </p:nvSpPr>
          <p:spPr>
            <a:xfrm>
              <a:off x="3295926" y="3765891"/>
              <a:ext cx="146909" cy="84326"/>
            </a:xfrm>
            <a:custGeom>
              <a:avLst/>
              <a:gdLst/>
              <a:ahLst/>
              <a:cxnLst/>
              <a:rect l="l" t="t" r="r" b="b"/>
              <a:pathLst>
                <a:path w="11939" h="6853" extrusionOk="0">
                  <a:moveTo>
                    <a:pt x="1" y="1"/>
                  </a:moveTo>
                  <a:lnTo>
                    <a:pt x="8819" y="6853"/>
                  </a:lnTo>
                  <a:lnTo>
                    <a:pt x="11938" y="34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684;p78"/>
            <p:cNvSpPr/>
            <p:nvPr/>
          </p:nvSpPr>
          <p:spPr>
            <a:xfrm>
              <a:off x="3462117" y="3765891"/>
              <a:ext cx="102082" cy="93432"/>
            </a:xfrm>
            <a:custGeom>
              <a:avLst/>
              <a:gdLst/>
              <a:ahLst/>
              <a:cxnLst/>
              <a:rect l="l" t="t" r="r" b="b"/>
              <a:pathLst>
                <a:path w="8296" h="7593" extrusionOk="0">
                  <a:moveTo>
                    <a:pt x="8296" y="1"/>
                  </a:moveTo>
                  <a:lnTo>
                    <a:pt x="1" y="3427"/>
                  </a:lnTo>
                  <a:lnTo>
                    <a:pt x="2489" y="7592"/>
                  </a:lnTo>
                  <a:lnTo>
                    <a:pt x="82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685;p78"/>
            <p:cNvSpPr/>
            <p:nvPr/>
          </p:nvSpPr>
          <p:spPr>
            <a:xfrm>
              <a:off x="3238240" y="3327759"/>
              <a:ext cx="390524" cy="322674"/>
            </a:xfrm>
            <a:custGeom>
              <a:avLst/>
              <a:gdLst/>
              <a:ahLst/>
              <a:cxnLst/>
              <a:rect l="l" t="t" r="r" b="b"/>
              <a:pathLst>
                <a:path w="31737" h="26223" extrusionOk="0">
                  <a:moveTo>
                    <a:pt x="25280" y="1"/>
                  </a:moveTo>
                  <a:cubicBezTo>
                    <a:pt x="25096" y="1"/>
                    <a:pt x="24910" y="10"/>
                    <a:pt x="24722" y="29"/>
                  </a:cubicBezTo>
                  <a:lnTo>
                    <a:pt x="4563" y="2085"/>
                  </a:lnTo>
                  <a:cubicBezTo>
                    <a:pt x="1930" y="2356"/>
                    <a:pt x="1" y="4465"/>
                    <a:pt x="235" y="6809"/>
                  </a:cubicBezTo>
                  <a:lnTo>
                    <a:pt x="1840" y="22461"/>
                  </a:lnTo>
                  <a:cubicBezTo>
                    <a:pt x="2058" y="24622"/>
                    <a:pt x="4080" y="26223"/>
                    <a:pt x="6477" y="26223"/>
                  </a:cubicBezTo>
                  <a:cubicBezTo>
                    <a:pt x="6660" y="26223"/>
                    <a:pt x="6846" y="26213"/>
                    <a:pt x="7033" y="26194"/>
                  </a:cubicBezTo>
                  <a:lnTo>
                    <a:pt x="27175" y="24120"/>
                  </a:lnTo>
                  <a:cubicBezTo>
                    <a:pt x="29807" y="23850"/>
                    <a:pt x="31737" y="21740"/>
                    <a:pt x="31502" y="19414"/>
                  </a:cubicBezTo>
                  <a:lnTo>
                    <a:pt x="29898" y="3762"/>
                  </a:lnTo>
                  <a:cubicBezTo>
                    <a:pt x="29697" y="1586"/>
                    <a:pt x="27663" y="1"/>
                    <a:pt x="25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686;p78"/>
            <p:cNvSpPr/>
            <p:nvPr/>
          </p:nvSpPr>
          <p:spPr>
            <a:xfrm>
              <a:off x="3475874" y="3012813"/>
              <a:ext cx="328630" cy="436015"/>
            </a:xfrm>
            <a:custGeom>
              <a:avLst/>
              <a:gdLst/>
              <a:ahLst/>
              <a:cxnLst/>
              <a:rect l="l" t="t" r="r" b="b"/>
              <a:pathLst>
                <a:path w="26707" h="35434" extrusionOk="0">
                  <a:moveTo>
                    <a:pt x="15256" y="1"/>
                  </a:moveTo>
                  <a:lnTo>
                    <a:pt x="11668" y="6150"/>
                  </a:lnTo>
                  <a:lnTo>
                    <a:pt x="16951" y="14066"/>
                  </a:lnTo>
                  <a:cubicBezTo>
                    <a:pt x="16951" y="14066"/>
                    <a:pt x="7484" y="23713"/>
                    <a:pt x="6691" y="23893"/>
                  </a:cubicBezTo>
                  <a:cubicBezTo>
                    <a:pt x="6548" y="23923"/>
                    <a:pt x="6233" y="23935"/>
                    <a:pt x="5812" y="23935"/>
                  </a:cubicBezTo>
                  <a:cubicBezTo>
                    <a:pt x="3942" y="23935"/>
                    <a:pt x="1" y="23695"/>
                    <a:pt x="1" y="23695"/>
                  </a:cubicBezTo>
                  <a:lnTo>
                    <a:pt x="1" y="23695"/>
                  </a:lnTo>
                  <a:lnTo>
                    <a:pt x="6312" y="35434"/>
                  </a:lnTo>
                  <a:cubicBezTo>
                    <a:pt x="6312" y="35434"/>
                    <a:pt x="26418" y="17961"/>
                    <a:pt x="26562" y="15166"/>
                  </a:cubicBezTo>
                  <a:cubicBezTo>
                    <a:pt x="26706" y="12389"/>
                    <a:pt x="15256" y="1"/>
                    <a:pt x="15256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687;p78"/>
            <p:cNvSpPr/>
            <p:nvPr/>
          </p:nvSpPr>
          <p:spPr>
            <a:xfrm>
              <a:off x="3243790" y="2748821"/>
              <a:ext cx="524095" cy="422148"/>
            </a:xfrm>
            <a:custGeom>
              <a:avLst/>
              <a:gdLst/>
              <a:ahLst/>
              <a:cxnLst/>
              <a:rect l="l" t="t" r="r" b="b"/>
              <a:pathLst>
                <a:path w="42592" h="34307" extrusionOk="0">
                  <a:moveTo>
                    <a:pt x="16156" y="1"/>
                  </a:moveTo>
                  <a:cubicBezTo>
                    <a:pt x="15337" y="1"/>
                    <a:pt x="14416" y="130"/>
                    <a:pt x="13380" y="430"/>
                  </a:cubicBezTo>
                  <a:cubicBezTo>
                    <a:pt x="13380" y="430"/>
                    <a:pt x="10477" y="1476"/>
                    <a:pt x="10928" y="4361"/>
                  </a:cubicBezTo>
                  <a:cubicBezTo>
                    <a:pt x="10928" y="4361"/>
                    <a:pt x="9630" y="3416"/>
                    <a:pt x="7872" y="3416"/>
                  </a:cubicBezTo>
                  <a:cubicBezTo>
                    <a:pt x="6453" y="3416"/>
                    <a:pt x="4734" y="4031"/>
                    <a:pt x="3156" y="6254"/>
                  </a:cubicBezTo>
                  <a:cubicBezTo>
                    <a:pt x="3156" y="6254"/>
                    <a:pt x="1515" y="9031"/>
                    <a:pt x="4635" y="10636"/>
                  </a:cubicBezTo>
                  <a:cubicBezTo>
                    <a:pt x="4635" y="10636"/>
                    <a:pt x="0" y="10762"/>
                    <a:pt x="325" y="14909"/>
                  </a:cubicBezTo>
                  <a:cubicBezTo>
                    <a:pt x="325" y="14909"/>
                    <a:pt x="740" y="17181"/>
                    <a:pt x="2507" y="17254"/>
                  </a:cubicBezTo>
                  <a:cubicBezTo>
                    <a:pt x="2507" y="17254"/>
                    <a:pt x="307" y="17650"/>
                    <a:pt x="613" y="20121"/>
                  </a:cubicBezTo>
                  <a:cubicBezTo>
                    <a:pt x="891" y="22477"/>
                    <a:pt x="2392" y="22866"/>
                    <a:pt x="3352" y="22866"/>
                  </a:cubicBezTo>
                  <a:cubicBezTo>
                    <a:pt x="3824" y="22866"/>
                    <a:pt x="4166" y="22771"/>
                    <a:pt x="4166" y="22771"/>
                  </a:cubicBezTo>
                  <a:lnTo>
                    <a:pt x="6582" y="27261"/>
                  </a:lnTo>
                  <a:lnTo>
                    <a:pt x="25516" y="32418"/>
                  </a:lnTo>
                  <a:cubicBezTo>
                    <a:pt x="25516" y="32418"/>
                    <a:pt x="26267" y="34306"/>
                    <a:pt x="28006" y="34306"/>
                  </a:cubicBezTo>
                  <a:cubicBezTo>
                    <a:pt x="28554" y="34306"/>
                    <a:pt x="29200" y="34119"/>
                    <a:pt x="29952" y="33627"/>
                  </a:cubicBezTo>
                  <a:cubicBezTo>
                    <a:pt x="29952" y="33627"/>
                    <a:pt x="30643" y="33845"/>
                    <a:pt x="31471" y="33845"/>
                  </a:cubicBezTo>
                  <a:cubicBezTo>
                    <a:pt x="32650" y="33845"/>
                    <a:pt x="34106" y="33403"/>
                    <a:pt x="34243" y="31264"/>
                  </a:cubicBezTo>
                  <a:cubicBezTo>
                    <a:pt x="34243" y="31264"/>
                    <a:pt x="34883" y="31586"/>
                    <a:pt x="35742" y="31586"/>
                  </a:cubicBezTo>
                  <a:cubicBezTo>
                    <a:pt x="36735" y="31586"/>
                    <a:pt x="38021" y="31156"/>
                    <a:pt x="38950" y="29299"/>
                  </a:cubicBezTo>
                  <a:cubicBezTo>
                    <a:pt x="40680" y="25837"/>
                    <a:pt x="37525" y="25206"/>
                    <a:pt x="37525" y="25206"/>
                  </a:cubicBezTo>
                  <a:lnTo>
                    <a:pt x="37525" y="25206"/>
                  </a:lnTo>
                  <a:cubicBezTo>
                    <a:pt x="37525" y="25206"/>
                    <a:pt x="37628" y="25217"/>
                    <a:pt x="37801" y="25217"/>
                  </a:cubicBezTo>
                  <a:cubicBezTo>
                    <a:pt x="38591" y="25217"/>
                    <a:pt x="40853" y="24975"/>
                    <a:pt x="41636" y="22284"/>
                  </a:cubicBezTo>
                  <a:cubicBezTo>
                    <a:pt x="42592" y="19003"/>
                    <a:pt x="40049" y="18876"/>
                    <a:pt x="38391" y="18804"/>
                  </a:cubicBezTo>
                  <a:cubicBezTo>
                    <a:pt x="38391" y="18804"/>
                    <a:pt x="41853" y="17091"/>
                    <a:pt x="40825" y="14386"/>
                  </a:cubicBezTo>
                  <a:cubicBezTo>
                    <a:pt x="40171" y="12696"/>
                    <a:pt x="38869" y="12379"/>
                    <a:pt x="37985" y="12379"/>
                  </a:cubicBezTo>
                  <a:cubicBezTo>
                    <a:pt x="37455" y="12379"/>
                    <a:pt x="37074" y="12493"/>
                    <a:pt x="37074" y="12493"/>
                  </a:cubicBezTo>
                  <a:cubicBezTo>
                    <a:pt x="37074" y="12493"/>
                    <a:pt x="40031" y="10960"/>
                    <a:pt x="38481" y="8111"/>
                  </a:cubicBezTo>
                  <a:cubicBezTo>
                    <a:pt x="38481" y="8111"/>
                    <a:pt x="37427" y="6526"/>
                    <a:pt x="35327" y="6526"/>
                  </a:cubicBezTo>
                  <a:cubicBezTo>
                    <a:pt x="34559" y="6526"/>
                    <a:pt x="33650" y="6738"/>
                    <a:pt x="32602" y="7318"/>
                  </a:cubicBezTo>
                  <a:cubicBezTo>
                    <a:pt x="32602" y="7318"/>
                    <a:pt x="35073" y="3531"/>
                    <a:pt x="29212" y="2107"/>
                  </a:cubicBezTo>
                  <a:cubicBezTo>
                    <a:pt x="28139" y="1848"/>
                    <a:pt x="27231" y="1736"/>
                    <a:pt x="26463" y="1736"/>
                  </a:cubicBezTo>
                  <a:cubicBezTo>
                    <a:pt x="23166" y="1736"/>
                    <a:pt x="22455" y="3804"/>
                    <a:pt x="22396" y="5208"/>
                  </a:cubicBezTo>
                  <a:cubicBezTo>
                    <a:pt x="22396" y="5208"/>
                    <a:pt x="21347" y="1"/>
                    <a:pt x="16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688;p78"/>
            <p:cNvSpPr/>
            <p:nvPr/>
          </p:nvSpPr>
          <p:spPr>
            <a:xfrm>
              <a:off x="3352074" y="3228716"/>
              <a:ext cx="140683" cy="143784"/>
            </a:xfrm>
            <a:custGeom>
              <a:avLst/>
              <a:gdLst/>
              <a:ahLst/>
              <a:cxnLst/>
              <a:rect l="l" t="t" r="r" b="b"/>
              <a:pathLst>
                <a:path w="11433" h="11685" extrusionOk="0">
                  <a:moveTo>
                    <a:pt x="4851" y="0"/>
                  </a:moveTo>
                  <a:lnTo>
                    <a:pt x="4851" y="4923"/>
                  </a:lnTo>
                  <a:lnTo>
                    <a:pt x="0" y="7033"/>
                  </a:lnTo>
                  <a:cubicBezTo>
                    <a:pt x="0" y="10765"/>
                    <a:pt x="2092" y="11685"/>
                    <a:pt x="6473" y="11685"/>
                  </a:cubicBezTo>
                  <a:cubicBezTo>
                    <a:pt x="10855" y="11685"/>
                    <a:pt x="11432" y="10964"/>
                    <a:pt x="11432" y="7231"/>
                  </a:cubicBezTo>
                  <a:lnTo>
                    <a:pt x="8096" y="4923"/>
                  </a:lnTo>
                  <a:lnTo>
                    <a:pt x="8096" y="0"/>
                  </a:lnTo>
                  <a:close/>
                </a:path>
              </a:pathLst>
            </a:custGeom>
            <a:solidFill>
              <a:srgbClr val="87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689;p78"/>
            <p:cNvSpPr/>
            <p:nvPr/>
          </p:nvSpPr>
          <p:spPr>
            <a:xfrm>
              <a:off x="3236911" y="2912958"/>
              <a:ext cx="413153" cy="362801"/>
            </a:xfrm>
            <a:custGeom>
              <a:avLst/>
              <a:gdLst/>
              <a:ahLst/>
              <a:cxnLst/>
              <a:rect l="l" t="t" r="r" b="b"/>
              <a:pathLst>
                <a:path w="33576" h="29484" extrusionOk="0">
                  <a:moveTo>
                    <a:pt x="17204" y="0"/>
                  </a:moveTo>
                  <a:cubicBezTo>
                    <a:pt x="11582" y="0"/>
                    <a:pt x="6252" y="3206"/>
                    <a:pt x="3769" y="8585"/>
                  </a:cubicBezTo>
                  <a:lnTo>
                    <a:pt x="3733" y="8567"/>
                  </a:lnTo>
                  <a:cubicBezTo>
                    <a:pt x="3425" y="8437"/>
                    <a:pt x="3106" y="8375"/>
                    <a:pt x="2792" y="8375"/>
                  </a:cubicBezTo>
                  <a:cubicBezTo>
                    <a:pt x="1799" y="8375"/>
                    <a:pt x="857" y="8987"/>
                    <a:pt x="487" y="9973"/>
                  </a:cubicBezTo>
                  <a:cubicBezTo>
                    <a:pt x="0" y="11272"/>
                    <a:pt x="704" y="12714"/>
                    <a:pt x="2020" y="13147"/>
                  </a:cubicBezTo>
                  <a:cubicBezTo>
                    <a:pt x="2182" y="13201"/>
                    <a:pt x="2345" y="13255"/>
                    <a:pt x="2507" y="13273"/>
                  </a:cubicBezTo>
                  <a:cubicBezTo>
                    <a:pt x="1876" y="19945"/>
                    <a:pt x="5807" y="26202"/>
                    <a:pt x="12082" y="28546"/>
                  </a:cubicBezTo>
                  <a:cubicBezTo>
                    <a:pt x="13772" y="29179"/>
                    <a:pt x="15521" y="29484"/>
                    <a:pt x="17250" y="29484"/>
                  </a:cubicBezTo>
                  <a:cubicBezTo>
                    <a:pt x="21925" y="29484"/>
                    <a:pt x="26459" y="27261"/>
                    <a:pt x="29302" y="23299"/>
                  </a:cubicBezTo>
                  <a:cubicBezTo>
                    <a:pt x="29447" y="23371"/>
                    <a:pt x="29609" y="23461"/>
                    <a:pt x="29753" y="23515"/>
                  </a:cubicBezTo>
                  <a:cubicBezTo>
                    <a:pt x="30061" y="23645"/>
                    <a:pt x="30380" y="23707"/>
                    <a:pt x="30694" y="23707"/>
                  </a:cubicBezTo>
                  <a:cubicBezTo>
                    <a:pt x="31687" y="23707"/>
                    <a:pt x="32629" y="23095"/>
                    <a:pt x="32999" y="22109"/>
                  </a:cubicBezTo>
                  <a:cubicBezTo>
                    <a:pt x="33486" y="20811"/>
                    <a:pt x="32783" y="19368"/>
                    <a:pt x="31466" y="18935"/>
                  </a:cubicBezTo>
                  <a:lnTo>
                    <a:pt x="31430" y="18935"/>
                  </a:lnTo>
                  <a:cubicBezTo>
                    <a:pt x="33576" y="11488"/>
                    <a:pt x="29645" y="3644"/>
                    <a:pt x="22396" y="939"/>
                  </a:cubicBezTo>
                  <a:cubicBezTo>
                    <a:pt x="20687" y="303"/>
                    <a:pt x="18932" y="0"/>
                    <a:pt x="17204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690;p78"/>
            <p:cNvSpPr/>
            <p:nvPr/>
          </p:nvSpPr>
          <p:spPr>
            <a:xfrm>
              <a:off x="3306139" y="3304380"/>
              <a:ext cx="230546" cy="167976"/>
            </a:xfrm>
            <a:custGeom>
              <a:avLst/>
              <a:gdLst/>
              <a:ahLst/>
              <a:cxnLst/>
              <a:rect l="l" t="t" r="r" b="b"/>
              <a:pathLst>
                <a:path w="18736" h="13651" extrusionOk="0">
                  <a:moveTo>
                    <a:pt x="13795" y="0"/>
                  </a:moveTo>
                  <a:lnTo>
                    <a:pt x="10549" y="1425"/>
                  </a:lnTo>
                  <a:lnTo>
                    <a:pt x="4274" y="775"/>
                  </a:lnTo>
                  <a:lnTo>
                    <a:pt x="0" y="2543"/>
                  </a:lnTo>
                  <a:lnTo>
                    <a:pt x="9161" y="13650"/>
                  </a:lnTo>
                  <a:lnTo>
                    <a:pt x="13723" y="12839"/>
                  </a:lnTo>
                  <a:lnTo>
                    <a:pt x="18736" y="2633"/>
                  </a:lnTo>
                  <a:lnTo>
                    <a:pt x="13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691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6436" y="27823"/>
                    <a:pt x="24542" y="17221"/>
                    <a:pt x="24506" y="15976"/>
                  </a:cubicBezTo>
                  <a:cubicBezTo>
                    <a:pt x="24488" y="14714"/>
                    <a:pt x="25246" y="2182"/>
                    <a:pt x="25246" y="2182"/>
                  </a:cubicBezTo>
                  <a:lnTo>
                    <a:pt x="18267" y="487"/>
                  </a:lnTo>
                  <a:cubicBezTo>
                    <a:pt x="18267" y="487"/>
                    <a:pt x="17095" y="4905"/>
                    <a:pt x="11992" y="5049"/>
                  </a:cubicBezTo>
                  <a:cubicBezTo>
                    <a:pt x="11938" y="5051"/>
                    <a:pt x="11885" y="5051"/>
                    <a:pt x="11832" y="5051"/>
                  </a:cubicBezTo>
                  <a:cubicBezTo>
                    <a:pt x="7503" y="5051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692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7265" y="29735"/>
                    <a:pt x="27193" y="29537"/>
                    <a:pt x="27121" y="29284"/>
                  </a:cubicBezTo>
                  <a:cubicBezTo>
                    <a:pt x="26724" y="29302"/>
                    <a:pt x="26328" y="29320"/>
                    <a:pt x="25913" y="29320"/>
                  </a:cubicBezTo>
                  <a:cubicBezTo>
                    <a:pt x="15743" y="29320"/>
                    <a:pt x="7664" y="19727"/>
                    <a:pt x="8061" y="9900"/>
                  </a:cubicBezTo>
                  <a:cubicBezTo>
                    <a:pt x="8133" y="7952"/>
                    <a:pt x="8512" y="6041"/>
                    <a:pt x="9179" y="4238"/>
                  </a:cubicBezTo>
                  <a:cubicBezTo>
                    <a:pt x="7196" y="2795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693;p78"/>
            <p:cNvSpPr/>
            <p:nvPr/>
          </p:nvSpPr>
          <p:spPr>
            <a:xfrm>
              <a:off x="3352074" y="3279967"/>
              <a:ext cx="77226" cy="100298"/>
            </a:xfrm>
            <a:custGeom>
              <a:avLst/>
              <a:gdLst/>
              <a:ahLst/>
              <a:cxnLst/>
              <a:rect l="l" t="t" r="r" b="b"/>
              <a:pathLst>
                <a:path w="6276" h="8151" extrusionOk="0">
                  <a:moveTo>
                    <a:pt x="3282" y="1"/>
                  </a:moveTo>
                  <a:lnTo>
                    <a:pt x="0" y="2741"/>
                  </a:lnTo>
                  <a:lnTo>
                    <a:pt x="1262" y="8151"/>
                  </a:lnTo>
                  <a:lnTo>
                    <a:pt x="6275" y="3463"/>
                  </a:lnTo>
                  <a:lnTo>
                    <a:pt x="3534" y="325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694;p78"/>
            <p:cNvSpPr/>
            <p:nvPr/>
          </p:nvSpPr>
          <p:spPr>
            <a:xfrm>
              <a:off x="3274405" y="3718849"/>
              <a:ext cx="337059" cy="91402"/>
            </a:xfrm>
            <a:custGeom>
              <a:avLst/>
              <a:gdLst/>
              <a:ahLst/>
              <a:cxnLst/>
              <a:rect l="l" t="t" r="r" b="b"/>
              <a:pathLst>
                <a:path w="27392" h="7428" extrusionOk="0">
                  <a:moveTo>
                    <a:pt x="25101" y="1"/>
                  </a:moveTo>
                  <a:lnTo>
                    <a:pt x="1588" y="866"/>
                  </a:lnTo>
                  <a:lnTo>
                    <a:pt x="1" y="3319"/>
                  </a:lnTo>
                  <a:cubicBezTo>
                    <a:pt x="1" y="3319"/>
                    <a:pt x="5909" y="7427"/>
                    <a:pt x="13985" y="7427"/>
                  </a:cubicBezTo>
                  <a:cubicBezTo>
                    <a:pt x="18062" y="7427"/>
                    <a:pt x="22691" y="6380"/>
                    <a:pt x="27391" y="3229"/>
                  </a:cubicBezTo>
                  <a:lnTo>
                    <a:pt x="25101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695;p78"/>
            <p:cNvSpPr/>
            <p:nvPr/>
          </p:nvSpPr>
          <p:spPr>
            <a:xfrm>
              <a:off x="3276632" y="2858607"/>
              <a:ext cx="386968" cy="308216"/>
            </a:xfrm>
            <a:custGeom>
              <a:avLst/>
              <a:gdLst/>
              <a:ahLst/>
              <a:cxnLst/>
              <a:rect l="l" t="t" r="r" b="b"/>
              <a:pathLst>
                <a:path w="31448" h="25048" extrusionOk="0">
                  <a:moveTo>
                    <a:pt x="8475" y="1"/>
                  </a:moveTo>
                  <a:lnTo>
                    <a:pt x="3048" y="5897"/>
                  </a:lnTo>
                  <a:lnTo>
                    <a:pt x="505" y="12984"/>
                  </a:lnTo>
                  <a:lnTo>
                    <a:pt x="0" y="15021"/>
                  </a:lnTo>
                  <a:lnTo>
                    <a:pt x="1028" y="15292"/>
                  </a:lnTo>
                  <a:lnTo>
                    <a:pt x="3877" y="9071"/>
                  </a:lnTo>
                  <a:cubicBezTo>
                    <a:pt x="3877" y="9071"/>
                    <a:pt x="4113" y="11634"/>
                    <a:pt x="6662" y="11634"/>
                  </a:cubicBezTo>
                  <a:cubicBezTo>
                    <a:pt x="6933" y="11634"/>
                    <a:pt x="7230" y="11605"/>
                    <a:pt x="7556" y="11541"/>
                  </a:cubicBezTo>
                  <a:cubicBezTo>
                    <a:pt x="7556" y="11541"/>
                    <a:pt x="9846" y="10982"/>
                    <a:pt x="10080" y="9197"/>
                  </a:cubicBezTo>
                  <a:cubicBezTo>
                    <a:pt x="10116" y="10081"/>
                    <a:pt x="10441" y="11559"/>
                    <a:pt x="12406" y="11631"/>
                  </a:cubicBezTo>
                  <a:cubicBezTo>
                    <a:pt x="12455" y="11633"/>
                    <a:pt x="12503" y="11634"/>
                    <a:pt x="12550" y="11634"/>
                  </a:cubicBezTo>
                  <a:cubicBezTo>
                    <a:pt x="14267" y="11634"/>
                    <a:pt x="14975" y="10693"/>
                    <a:pt x="15273" y="10027"/>
                  </a:cubicBezTo>
                  <a:lnTo>
                    <a:pt x="15273" y="10027"/>
                  </a:lnTo>
                  <a:cubicBezTo>
                    <a:pt x="15129" y="10838"/>
                    <a:pt x="15273" y="12208"/>
                    <a:pt x="17401" y="13074"/>
                  </a:cubicBezTo>
                  <a:cubicBezTo>
                    <a:pt x="17946" y="13289"/>
                    <a:pt x="18397" y="13379"/>
                    <a:pt x="18773" y="13379"/>
                  </a:cubicBezTo>
                  <a:cubicBezTo>
                    <a:pt x="19406" y="13379"/>
                    <a:pt x="19823" y="13125"/>
                    <a:pt x="20106" y="12785"/>
                  </a:cubicBezTo>
                  <a:lnTo>
                    <a:pt x="20106" y="12785"/>
                  </a:lnTo>
                  <a:cubicBezTo>
                    <a:pt x="20034" y="13561"/>
                    <a:pt x="20268" y="14444"/>
                    <a:pt x="21512" y="14985"/>
                  </a:cubicBezTo>
                  <a:cubicBezTo>
                    <a:pt x="22004" y="15210"/>
                    <a:pt x="22408" y="15292"/>
                    <a:pt x="22733" y="15292"/>
                  </a:cubicBezTo>
                  <a:cubicBezTo>
                    <a:pt x="22825" y="15292"/>
                    <a:pt x="22911" y="15286"/>
                    <a:pt x="22991" y="15274"/>
                  </a:cubicBezTo>
                  <a:lnTo>
                    <a:pt x="22991" y="15274"/>
                  </a:lnTo>
                  <a:cubicBezTo>
                    <a:pt x="22612" y="16103"/>
                    <a:pt x="23352" y="18015"/>
                    <a:pt x="25029" y="18538"/>
                  </a:cubicBezTo>
                  <a:cubicBezTo>
                    <a:pt x="25029" y="18538"/>
                    <a:pt x="25314" y="18607"/>
                    <a:pt x="25724" y="18607"/>
                  </a:cubicBezTo>
                  <a:cubicBezTo>
                    <a:pt x="26493" y="18607"/>
                    <a:pt x="27698" y="18362"/>
                    <a:pt x="28274" y="16951"/>
                  </a:cubicBezTo>
                  <a:lnTo>
                    <a:pt x="28274" y="16951"/>
                  </a:lnTo>
                  <a:cubicBezTo>
                    <a:pt x="28274" y="16952"/>
                    <a:pt x="26850" y="23136"/>
                    <a:pt x="26147" y="24362"/>
                  </a:cubicBezTo>
                  <a:lnTo>
                    <a:pt x="27283" y="25047"/>
                  </a:lnTo>
                  <a:lnTo>
                    <a:pt x="28202" y="23316"/>
                  </a:lnTo>
                  <a:lnTo>
                    <a:pt x="31448" y="16716"/>
                  </a:lnTo>
                  <a:lnTo>
                    <a:pt x="26309" y="5410"/>
                  </a:lnTo>
                  <a:lnTo>
                    <a:pt x="84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696;p78"/>
            <p:cNvSpPr/>
            <p:nvPr/>
          </p:nvSpPr>
          <p:spPr>
            <a:xfrm>
              <a:off x="3136613" y="3319810"/>
              <a:ext cx="184181" cy="312350"/>
            </a:xfrm>
            <a:custGeom>
              <a:avLst/>
              <a:gdLst/>
              <a:ahLst/>
              <a:cxnLst/>
              <a:rect l="l" t="t" r="r" b="b"/>
              <a:pathLst>
                <a:path w="14968" h="25384" extrusionOk="0">
                  <a:moveTo>
                    <a:pt x="12789" y="0"/>
                  </a:moveTo>
                  <a:cubicBezTo>
                    <a:pt x="12159" y="0"/>
                    <a:pt x="11334" y="200"/>
                    <a:pt x="10261" y="766"/>
                  </a:cubicBezTo>
                  <a:cubicBezTo>
                    <a:pt x="6619" y="2695"/>
                    <a:pt x="1" y="21286"/>
                    <a:pt x="2994" y="24027"/>
                  </a:cubicBezTo>
                  <a:cubicBezTo>
                    <a:pt x="3933" y="24898"/>
                    <a:pt x="4976" y="25384"/>
                    <a:pt x="6053" y="25384"/>
                  </a:cubicBezTo>
                  <a:cubicBezTo>
                    <a:pt x="8387" y="25384"/>
                    <a:pt x="10878" y="23097"/>
                    <a:pt x="12804" y="17481"/>
                  </a:cubicBezTo>
                  <a:cubicBezTo>
                    <a:pt x="14967" y="11116"/>
                    <a:pt x="14679" y="1126"/>
                    <a:pt x="14679" y="1126"/>
                  </a:cubicBezTo>
                  <a:cubicBezTo>
                    <a:pt x="14679" y="1126"/>
                    <a:pt x="14286" y="0"/>
                    <a:pt x="12789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697;p78"/>
            <p:cNvSpPr/>
            <p:nvPr/>
          </p:nvSpPr>
          <p:spPr>
            <a:xfrm>
              <a:off x="3162355" y="3319884"/>
              <a:ext cx="158439" cy="312375"/>
            </a:xfrm>
            <a:custGeom>
              <a:avLst/>
              <a:gdLst/>
              <a:ahLst/>
              <a:cxnLst/>
              <a:rect l="l" t="t" r="r" b="b"/>
              <a:pathLst>
                <a:path w="12876" h="25386" extrusionOk="0">
                  <a:moveTo>
                    <a:pt x="10692" y="0"/>
                  </a:moveTo>
                  <a:cubicBezTo>
                    <a:pt x="10298" y="0"/>
                    <a:pt x="9828" y="78"/>
                    <a:pt x="9269" y="273"/>
                  </a:cubicBezTo>
                  <a:cubicBezTo>
                    <a:pt x="9522" y="1607"/>
                    <a:pt x="9630" y="2960"/>
                    <a:pt x="9576" y="4312"/>
                  </a:cubicBezTo>
                  <a:cubicBezTo>
                    <a:pt x="9305" y="11020"/>
                    <a:pt x="5573" y="16447"/>
                    <a:pt x="271" y="19495"/>
                  </a:cubicBezTo>
                  <a:cubicBezTo>
                    <a:pt x="1" y="21659"/>
                    <a:pt x="145" y="23336"/>
                    <a:pt x="902" y="24021"/>
                  </a:cubicBezTo>
                  <a:cubicBezTo>
                    <a:pt x="1841" y="24897"/>
                    <a:pt x="2885" y="25386"/>
                    <a:pt x="3961" y="25386"/>
                  </a:cubicBezTo>
                  <a:cubicBezTo>
                    <a:pt x="6296" y="25386"/>
                    <a:pt x="8787" y="23090"/>
                    <a:pt x="10712" y="17475"/>
                  </a:cubicBezTo>
                  <a:cubicBezTo>
                    <a:pt x="12875" y="11110"/>
                    <a:pt x="12587" y="1120"/>
                    <a:pt x="12587" y="1120"/>
                  </a:cubicBezTo>
                  <a:cubicBezTo>
                    <a:pt x="12587" y="1120"/>
                    <a:pt x="12191" y="0"/>
                    <a:pt x="10692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698;p78"/>
            <p:cNvSpPr/>
            <p:nvPr/>
          </p:nvSpPr>
          <p:spPr>
            <a:xfrm>
              <a:off x="3226698" y="3306816"/>
              <a:ext cx="125609" cy="331201"/>
            </a:xfrm>
            <a:custGeom>
              <a:avLst/>
              <a:gdLst/>
              <a:ahLst/>
              <a:cxnLst/>
              <a:rect l="l" t="t" r="r" b="b"/>
              <a:pathLst>
                <a:path w="10208" h="26916" extrusionOk="0">
                  <a:moveTo>
                    <a:pt x="10207" y="0"/>
                  </a:moveTo>
                  <a:cubicBezTo>
                    <a:pt x="10207" y="0"/>
                    <a:pt x="4004" y="794"/>
                    <a:pt x="4004" y="1046"/>
                  </a:cubicBezTo>
                  <a:cubicBezTo>
                    <a:pt x="4761" y="24704"/>
                    <a:pt x="1" y="26057"/>
                    <a:pt x="3048" y="26652"/>
                  </a:cubicBezTo>
                  <a:cubicBezTo>
                    <a:pt x="4032" y="26848"/>
                    <a:pt x="4733" y="26915"/>
                    <a:pt x="5232" y="26915"/>
                  </a:cubicBezTo>
                  <a:cubicBezTo>
                    <a:pt x="6289" y="26915"/>
                    <a:pt x="6438" y="26616"/>
                    <a:pt x="6438" y="26616"/>
                  </a:cubicBezTo>
                  <a:cubicBezTo>
                    <a:pt x="9756" y="20575"/>
                    <a:pt x="10207" y="1"/>
                    <a:pt x="10207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699;p78"/>
            <p:cNvSpPr/>
            <p:nvPr/>
          </p:nvSpPr>
          <p:spPr>
            <a:xfrm>
              <a:off x="3478545" y="3293502"/>
              <a:ext cx="163976" cy="321419"/>
            </a:xfrm>
            <a:custGeom>
              <a:avLst/>
              <a:gdLst/>
              <a:ahLst/>
              <a:cxnLst/>
              <a:rect l="l" t="t" r="r" b="b"/>
              <a:pathLst>
                <a:path w="13326" h="26121" extrusionOk="0">
                  <a:moveTo>
                    <a:pt x="0" y="0"/>
                  </a:moveTo>
                  <a:cubicBezTo>
                    <a:pt x="0" y="1"/>
                    <a:pt x="2976" y="20377"/>
                    <a:pt x="7033" y="25931"/>
                  </a:cubicBezTo>
                  <a:cubicBezTo>
                    <a:pt x="7033" y="25931"/>
                    <a:pt x="7156" y="26121"/>
                    <a:pt x="7777" y="26121"/>
                  </a:cubicBezTo>
                  <a:cubicBezTo>
                    <a:pt x="8270" y="26121"/>
                    <a:pt x="9078" y="26001"/>
                    <a:pt x="10387" y="25570"/>
                  </a:cubicBezTo>
                  <a:cubicBezTo>
                    <a:pt x="13326" y="24578"/>
                    <a:pt x="8457" y="23839"/>
                    <a:pt x="6275" y="271"/>
                  </a:cubicBezTo>
                  <a:cubicBezTo>
                    <a:pt x="6257" y="1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700;p78"/>
            <p:cNvSpPr/>
            <p:nvPr/>
          </p:nvSpPr>
          <p:spPr>
            <a:xfrm>
              <a:off x="3250225" y="3390576"/>
              <a:ext cx="95204" cy="95733"/>
            </a:xfrm>
            <a:custGeom>
              <a:avLst/>
              <a:gdLst/>
              <a:ahLst/>
              <a:cxnLst/>
              <a:rect l="l" t="t" r="r" b="b"/>
              <a:pathLst>
                <a:path w="7737" h="7780" extrusionOk="0">
                  <a:moveTo>
                    <a:pt x="3742" y="0"/>
                  </a:moveTo>
                  <a:cubicBezTo>
                    <a:pt x="2949" y="0"/>
                    <a:pt x="2155" y="208"/>
                    <a:pt x="1443" y="623"/>
                  </a:cubicBezTo>
                  <a:cubicBezTo>
                    <a:pt x="0" y="1164"/>
                    <a:pt x="217" y="4716"/>
                    <a:pt x="722" y="6249"/>
                  </a:cubicBezTo>
                  <a:cubicBezTo>
                    <a:pt x="1034" y="7207"/>
                    <a:pt x="1938" y="7779"/>
                    <a:pt x="3161" y="7779"/>
                  </a:cubicBezTo>
                  <a:cubicBezTo>
                    <a:pt x="3918" y="7779"/>
                    <a:pt x="4797" y="7560"/>
                    <a:pt x="5734" y="7078"/>
                  </a:cubicBezTo>
                  <a:cubicBezTo>
                    <a:pt x="6925" y="6447"/>
                    <a:pt x="6420" y="6140"/>
                    <a:pt x="5572" y="5978"/>
                  </a:cubicBezTo>
                  <a:cubicBezTo>
                    <a:pt x="6077" y="5870"/>
                    <a:pt x="6528" y="5617"/>
                    <a:pt x="6871" y="5239"/>
                  </a:cubicBezTo>
                  <a:cubicBezTo>
                    <a:pt x="7466" y="4572"/>
                    <a:pt x="6672" y="4211"/>
                    <a:pt x="5698" y="4013"/>
                  </a:cubicBezTo>
                  <a:cubicBezTo>
                    <a:pt x="5987" y="3958"/>
                    <a:pt x="6257" y="3886"/>
                    <a:pt x="6546" y="3796"/>
                  </a:cubicBezTo>
                  <a:cubicBezTo>
                    <a:pt x="7736" y="1939"/>
                    <a:pt x="4797" y="1795"/>
                    <a:pt x="4130" y="1795"/>
                  </a:cubicBezTo>
                  <a:lnTo>
                    <a:pt x="5734" y="1795"/>
                  </a:lnTo>
                  <a:cubicBezTo>
                    <a:pt x="7339" y="1614"/>
                    <a:pt x="6041" y="623"/>
                    <a:pt x="6041" y="623"/>
                  </a:cubicBezTo>
                  <a:cubicBezTo>
                    <a:pt x="5329" y="208"/>
                    <a:pt x="4535" y="0"/>
                    <a:pt x="3742" y="0"/>
                  </a:cubicBezTo>
                  <a:close/>
                </a:path>
              </a:pathLst>
            </a:custGeom>
            <a:solidFill>
              <a:srgbClr val="A07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701;p78"/>
            <p:cNvSpPr/>
            <p:nvPr/>
          </p:nvSpPr>
          <p:spPr>
            <a:xfrm>
              <a:off x="3429288" y="3283289"/>
              <a:ext cx="77669" cy="102082"/>
            </a:xfrm>
            <a:custGeom>
              <a:avLst/>
              <a:gdLst/>
              <a:ahLst/>
              <a:cxnLst/>
              <a:rect l="l" t="t" r="r" b="b"/>
              <a:pathLst>
                <a:path w="6312" h="8296" extrusionOk="0">
                  <a:moveTo>
                    <a:pt x="3282" y="1"/>
                  </a:moveTo>
                  <a:lnTo>
                    <a:pt x="2993" y="308"/>
                  </a:lnTo>
                  <a:lnTo>
                    <a:pt x="0" y="3193"/>
                  </a:lnTo>
                  <a:lnTo>
                    <a:pt x="4598" y="8296"/>
                  </a:lnTo>
                  <a:lnTo>
                    <a:pt x="6311" y="2994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42" name="Google Shape;3844;p78"/>
            <p:cNvGrpSpPr/>
            <p:nvPr/>
          </p:nvGrpSpPr>
          <p:grpSpPr>
            <a:xfrm rot="544349">
              <a:off x="3241243" y="2962658"/>
              <a:ext cx="410746" cy="270757"/>
              <a:chOff x="3299177" y="1867368"/>
              <a:chExt cx="849974" cy="560175"/>
            </a:xfrm>
          </p:grpSpPr>
          <p:sp>
            <p:nvSpPr>
              <p:cNvPr id="343" name="Google Shape;3845;p78"/>
              <p:cNvSpPr/>
              <p:nvPr/>
            </p:nvSpPr>
            <p:spPr>
              <a:xfrm>
                <a:off x="4073741" y="2222319"/>
                <a:ext cx="75409" cy="66270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733" extrusionOk="0">
                    <a:moveTo>
                      <a:pt x="1492" y="1"/>
                    </a:moveTo>
                    <a:lnTo>
                      <a:pt x="1279" y="54"/>
                    </a:lnTo>
                    <a:cubicBezTo>
                      <a:pt x="1199" y="81"/>
                      <a:pt x="1119" y="108"/>
                      <a:pt x="1039" y="134"/>
                    </a:cubicBezTo>
                    <a:cubicBezTo>
                      <a:pt x="959" y="161"/>
                      <a:pt x="879" y="188"/>
                      <a:pt x="800" y="241"/>
                    </a:cubicBezTo>
                    <a:lnTo>
                      <a:pt x="586" y="401"/>
                    </a:lnTo>
                    <a:lnTo>
                      <a:pt x="373" y="614"/>
                    </a:lnTo>
                    <a:cubicBezTo>
                      <a:pt x="320" y="694"/>
                      <a:pt x="267" y="747"/>
                      <a:pt x="240" y="827"/>
                    </a:cubicBezTo>
                    <a:cubicBezTo>
                      <a:pt x="187" y="907"/>
                      <a:pt x="133" y="987"/>
                      <a:pt x="107" y="1067"/>
                    </a:cubicBezTo>
                    <a:cubicBezTo>
                      <a:pt x="80" y="1147"/>
                      <a:pt x="53" y="1227"/>
                      <a:pt x="53" y="1280"/>
                    </a:cubicBezTo>
                    <a:cubicBezTo>
                      <a:pt x="27" y="1387"/>
                      <a:pt x="0" y="1493"/>
                      <a:pt x="27" y="1626"/>
                    </a:cubicBezTo>
                    <a:lnTo>
                      <a:pt x="27" y="1733"/>
                    </a:lnTo>
                    <a:cubicBezTo>
                      <a:pt x="27" y="1733"/>
                      <a:pt x="53" y="1706"/>
                      <a:pt x="80" y="1600"/>
                    </a:cubicBezTo>
                    <a:cubicBezTo>
                      <a:pt x="133" y="1520"/>
                      <a:pt x="160" y="1413"/>
                      <a:pt x="240" y="1333"/>
                    </a:cubicBezTo>
                    <a:cubicBezTo>
                      <a:pt x="267" y="1280"/>
                      <a:pt x="293" y="1227"/>
                      <a:pt x="347" y="1147"/>
                    </a:cubicBezTo>
                    <a:cubicBezTo>
                      <a:pt x="373" y="1093"/>
                      <a:pt x="427" y="1040"/>
                      <a:pt x="453" y="987"/>
                    </a:cubicBezTo>
                    <a:cubicBezTo>
                      <a:pt x="506" y="934"/>
                      <a:pt x="560" y="854"/>
                      <a:pt x="613" y="800"/>
                    </a:cubicBezTo>
                    <a:lnTo>
                      <a:pt x="800" y="640"/>
                    </a:lnTo>
                    <a:cubicBezTo>
                      <a:pt x="906" y="561"/>
                      <a:pt x="1039" y="454"/>
                      <a:pt x="1173" y="374"/>
                    </a:cubicBezTo>
                    <a:cubicBezTo>
                      <a:pt x="1226" y="347"/>
                      <a:pt x="1306" y="294"/>
                      <a:pt x="1359" y="267"/>
                    </a:cubicBezTo>
                    <a:lnTo>
                      <a:pt x="1546" y="188"/>
                    </a:lnTo>
                    <a:cubicBezTo>
                      <a:pt x="1679" y="134"/>
                      <a:pt x="1759" y="108"/>
                      <a:pt x="1839" y="81"/>
                    </a:cubicBezTo>
                    <a:lnTo>
                      <a:pt x="1972" y="28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" name="Google Shape;3846;p78"/>
              <p:cNvSpPr/>
              <p:nvPr/>
            </p:nvSpPr>
            <p:spPr>
              <a:xfrm>
                <a:off x="3299177" y="2082095"/>
                <a:ext cx="74415" cy="75448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973" extrusionOk="0">
                    <a:moveTo>
                      <a:pt x="1" y="1"/>
                    </a:moveTo>
                    <a:lnTo>
                      <a:pt x="134" y="54"/>
                    </a:lnTo>
                    <a:lnTo>
                      <a:pt x="267" y="107"/>
                    </a:lnTo>
                    <a:cubicBezTo>
                      <a:pt x="321" y="134"/>
                      <a:pt x="374" y="161"/>
                      <a:pt x="427" y="214"/>
                    </a:cubicBezTo>
                    <a:cubicBezTo>
                      <a:pt x="480" y="241"/>
                      <a:pt x="534" y="294"/>
                      <a:pt x="587" y="320"/>
                    </a:cubicBezTo>
                    <a:cubicBezTo>
                      <a:pt x="640" y="374"/>
                      <a:pt x="720" y="400"/>
                      <a:pt x="747" y="454"/>
                    </a:cubicBezTo>
                    <a:cubicBezTo>
                      <a:pt x="827" y="507"/>
                      <a:pt x="880" y="560"/>
                      <a:pt x="933" y="640"/>
                    </a:cubicBezTo>
                    <a:lnTo>
                      <a:pt x="1093" y="827"/>
                    </a:lnTo>
                    <a:cubicBezTo>
                      <a:pt x="1200" y="960"/>
                      <a:pt x="1307" y="1093"/>
                      <a:pt x="1413" y="1226"/>
                    </a:cubicBezTo>
                    <a:cubicBezTo>
                      <a:pt x="1440" y="1306"/>
                      <a:pt x="1493" y="1360"/>
                      <a:pt x="1546" y="1413"/>
                    </a:cubicBezTo>
                    <a:cubicBezTo>
                      <a:pt x="1573" y="1493"/>
                      <a:pt x="1626" y="1546"/>
                      <a:pt x="1653" y="1599"/>
                    </a:cubicBezTo>
                    <a:cubicBezTo>
                      <a:pt x="1759" y="1733"/>
                      <a:pt x="1839" y="1839"/>
                      <a:pt x="1946" y="1972"/>
                    </a:cubicBezTo>
                    <a:cubicBezTo>
                      <a:pt x="1919" y="1813"/>
                      <a:pt x="1893" y="1653"/>
                      <a:pt x="1839" y="1520"/>
                    </a:cubicBezTo>
                    <a:cubicBezTo>
                      <a:pt x="1786" y="1360"/>
                      <a:pt x="1733" y="1226"/>
                      <a:pt x="1653" y="1093"/>
                    </a:cubicBezTo>
                    <a:cubicBezTo>
                      <a:pt x="1600" y="987"/>
                      <a:pt x="1573" y="907"/>
                      <a:pt x="1520" y="853"/>
                    </a:cubicBezTo>
                    <a:lnTo>
                      <a:pt x="1360" y="614"/>
                    </a:lnTo>
                    <a:cubicBezTo>
                      <a:pt x="1280" y="534"/>
                      <a:pt x="1227" y="480"/>
                      <a:pt x="1147" y="400"/>
                    </a:cubicBezTo>
                    <a:cubicBezTo>
                      <a:pt x="1093" y="347"/>
                      <a:pt x="1013" y="267"/>
                      <a:pt x="933" y="241"/>
                    </a:cubicBezTo>
                    <a:cubicBezTo>
                      <a:pt x="854" y="187"/>
                      <a:pt x="774" y="134"/>
                      <a:pt x="694" y="107"/>
                    </a:cubicBezTo>
                    <a:cubicBezTo>
                      <a:pt x="614" y="81"/>
                      <a:pt x="534" y="54"/>
                      <a:pt x="480" y="27"/>
                    </a:cubicBezTo>
                    <a:cubicBezTo>
                      <a:pt x="401" y="1"/>
                      <a:pt x="347" y="1"/>
                      <a:pt x="294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" name="Google Shape;3847;p78"/>
              <p:cNvSpPr/>
              <p:nvPr/>
            </p:nvSpPr>
            <p:spPr>
              <a:xfrm>
                <a:off x="3732733" y="2107169"/>
                <a:ext cx="63211" cy="13735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592" extrusionOk="0">
                    <a:moveTo>
                      <a:pt x="373" y="1"/>
                    </a:moveTo>
                    <a:cubicBezTo>
                      <a:pt x="373" y="134"/>
                      <a:pt x="373" y="267"/>
                      <a:pt x="347" y="374"/>
                    </a:cubicBezTo>
                    <a:lnTo>
                      <a:pt x="214" y="773"/>
                    </a:lnTo>
                    <a:cubicBezTo>
                      <a:pt x="187" y="907"/>
                      <a:pt x="134" y="1067"/>
                      <a:pt x="107" y="1200"/>
                    </a:cubicBezTo>
                    <a:lnTo>
                      <a:pt x="80" y="1413"/>
                    </a:lnTo>
                    <a:lnTo>
                      <a:pt x="80" y="1653"/>
                    </a:lnTo>
                    <a:cubicBezTo>
                      <a:pt x="134" y="1733"/>
                      <a:pt x="160" y="1839"/>
                      <a:pt x="187" y="1919"/>
                    </a:cubicBezTo>
                    <a:cubicBezTo>
                      <a:pt x="240" y="1999"/>
                      <a:pt x="294" y="2079"/>
                      <a:pt x="400" y="2159"/>
                    </a:cubicBezTo>
                    <a:cubicBezTo>
                      <a:pt x="427" y="2186"/>
                      <a:pt x="480" y="2212"/>
                      <a:pt x="533" y="2239"/>
                    </a:cubicBezTo>
                    <a:cubicBezTo>
                      <a:pt x="587" y="2239"/>
                      <a:pt x="640" y="2266"/>
                      <a:pt x="693" y="2266"/>
                    </a:cubicBezTo>
                    <a:cubicBezTo>
                      <a:pt x="773" y="2292"/>
                      <a:pt x="853" y="2292"/>
                      <a:pt x="933" y="2292"/>
                    </a:cubicBezTo>
                    <a:lnTo>
                      <a:pt x="1040" y="2319"/>
                    </a:lnTo>
                    <a:lnTo>
                      <a:pt x="1120" y="2346"/>
                    </a:lnTo>
                    <a:lnTo>
                      <a:pt x="1173" y="2399"/>
                    </a:lnTo>
                    <a:cubicBezTo>
                      <a:pt x="1200" y="2399"/>
                      <a:pt x="1226" y="2425"/>
                      <a:pt x="1253" y="2452"/>
                    </a:cubicBezTo>
                    <a:cubicBezTo>
                      <a:pt x="1253" y="2479"/>
                      <a:pt x="1279" y="2479"/>
                      <a:pt x="1279" y="2505"/>
                    </a:cubicBezTo>
                    <a:cubicBezTo>
                      <a:pt x="1306" y="2532"/>
                      <a:pt x="1333" y="2559"/>
                      <a:pt x="1333" y="2612"/>
                    </a:cubicBezTo>
                    <a:cubicBezTo>
                      <a:pt x="1359" y="2665"/>
                      <a:pt x="1386" y="2719"/>
                      <a:pt x="1386" y="2799"/>
                    </a:cubicBezTo>
                    <a:cubicBezTo>
                      <a:pt x="1386" y="2852"/>
                      <a:pt x="1386" y="2932"/>
                      <a:pt x="1359" y="2985"/>
                    </a:cubicBezTo>
                    <a:cubicBezTo>
                      <a:pt x="1359" y="3012"/>
                      <a:pt x="1359" y="3038"/>
                      <a:pt x="1333" y="3065"/>
                    </a:cubicBezTo>
                    <a:lnTo>
                      <a:pt x="1306" y="3118"/>
                    </a:lnTo>
                    <a:lnTo>
                      <a:pt x="1306" y="3145"/>
                    </a:lnTo>
                    <a:lnTo>
                      <a:pt x="1200" y="3225"/>
                    </a:lnTo>
                    <a:cubicBezTo>
                      <a:pt x="1173" y="3252"/>
                      <a:pt x="1173" y="3278"/>
                      <a:pt x="1146" y="3278"/>
                    </a:cubicBezTo>
                    <a:cubicBezTo>
                      <a:pt x="1066" y="3331"/>
                      <a:pt x="1013" y="3358"/>
                      <a:pt x="933" y="3385"/>
                    </a:cubicBezTo>
                    <a:cubicBezTo>
                      <a:pt x="800" y="3438"/>
                      <a:pt x="640" y="3465"/>
                      <a:pt x="480" y="3465"/>
                    </a:cubicBezTo>
                    <a:cubicBezTo>
                      <a:pt x="400" y="3478"/>
                      <a:pt x="320" y="3485"/>
                      <a:pt x="240" y="3485"/>
                    </a:cubicBezTo>
                    <a:cubicBezTo>
                      <a:pt x="160" y="3485"/>
                      <a:pt x="80" y="3478"/>
                      <a:pt x="0" y="3465"/>
                    </a:cubicBezTo>
                    <a:lnTo>
                      <a:pt x="0" y="3465"/>
                    </a:lnTo>
                    <a:cubicBezTo>
                      <a:pt x="80" y="3491"/>
                      <a:pt x="160" y="3518"/>
                      <a:pt x="240" y="3545"/>
                    </a:cubicBezTo>
                    <a:cubicBezTo>
                      <a:pt x="320" y="3545"/>
                      <a:pt x="400" y="3571"/>
                      <a:pt x="480" y="3571"/>
                    </a:cubicBezTo>
                    <a:cubicBezTo>
                      <a:pt x="573" y="3585"/>
                      <a:pt x="660" y="3591"/>
                      <a:pt x="747" y="3591"/>
                    </a:cubicBezTo>
                    <a:cubicBezTo>
                      <a:pt x="833" y="3591"/>
                      <a:pt x="920" y="3585"/>
                      <a:pt x="1013" y="3571"/>
                    </a:cubicBezTo>
                    <a:cubicBezTo>
                      <a:pt x="1093" y="3571"/>
                      <a:pt x="1173" y="3545"/>
                      <a:pt x="1279" y="3491"/>
                    </a:cubicBezTo>
                    <a:cubicBezTo>
                      <a:pt x="1306" y="3465"/>
                      <a:pt x="1359" y="3438"/>
                      <a:pt x="1386" y="3411"/>
                    </a:cubicBezTo>
                    <a:lnTo>
                      <a:pt x="1493" y="3331"/>
                    </a:lnTo>
                    <a:lnTo>
                      <a:pt x="1519" y="3305"/>
                    </a:lnTo>
                    <a:lnTo>
                      <a:pt x="1519" y="3278"/>
                    </a:lnTo>
                    <a:lnTo>
                      <a:pt x="1546" y="3225"/>
                    </a:lnTo>
                    <a:cubicBezTo>
                      <a:pt x="1573" y="3172"/>
                      <a:pt x="1599" y="3145"/>
                      <a:pt x="1626" y="3092"/>
                    </a:cubicBezTo>
                    <a:cubicBezTo>
                      <a:pt x="1652" y="2985"/>
                      <a:pt x="1652" y="2905"/>
                      <a:pt x="1652" y="2799"/>
                    </a:cubicBezTo>
                    <a:cubicBezTo>
                      <a:pt x="1652" y="2692"/>
                      <a:pt x="1626" y="2585"/>
                      <a:pt x="1599" y="2505"/>
                    </a:cubicBezTo>
                    <a:cubicBezTo>
                      <a:pt x="1573" y="2399"/>
                      <a:pt x="1519" y="2319"/>
                      <a:pt x="1439" y="2239"/>
                    </a:cubicBezTo>
                    <a:cubicBezTo>
                      <a:pt x="1413" y="2186"/>
                      <a:pt x="1386" y="2159"/>
                      <a:pt x="1333" y="2132"/>
                    </a:cubicBezTo>
                    <a:lnTo>
                      <a:pt x="1279" y="2106"/>
                    </a:lnTo>
                    <a:lnTo>
                      <a:pt x="1226" y="2106"/>
                    </a:lnTo>
                    <a:lnTo>
                      <a:pt x="1093" y="2052"/>
                    </a:lnTo>
                    <a:lnTo>
                      <a:pt x="960" y="2026"/>
                    </a:lnTo>
                    <a:lnTo>
                      <a:pt x="720" y="1999"/>
                    </a:lnTo>
                    <a:cubicBezTo>
                      <a:pt x="667" y="1999"/>
                      <a:pt x="640" y="1999"/>
                      <a:pt x="613" y="1973"/>
                    </a:cubicBezTo>
                    <a:cubicBezTo>
                      <a:pt x="587" y="1973"/>
                      <a:pt x="560" y="1973"/>
                      <a:pt x="560" y="1946"/>
                    </a:cubicBezTo>
                    <a:cubicBezTo>
                      <a:pt x="507" y="1919"/>
                      <a:pt x="480" y="1866"/>
                      <a:pt x="427" y="1813"/>
                    </a:cubicBezTo>
                    <a:lnTo>
                      <a:pt x="347" y="1626"/>
                    </a:lnTo>
                    <a:lnTo>
                      <a:pt x="320" y="1440"/>
                    </a:lnTo>
                    <a:lnTo>
                      <a:pt x="320" y="1226"/>
                    </a:lnTo>
                    <a:cubicBezTo>
                      <a:pt x="320" y="1093"/>
                      <a:pt x="347" y="960"/>
                      <a:pt x="347" y="827"/>
                    </a:cubicBezTo>
                    <a:cubicBezTo>
                      <a:pt x="373" y="694"/>
                      <a:pt x="400" y="560"/>
                      <a:pt x="400" y="427"/>
                    </a:cubicBezTo>
                    <a:lnTo>
                      <a:pt x="400" y="214"/>
                    </a:lnTo>
                    <a:cubicBezTo>
                      <a:pt x="400" y="134"/>
                      <a:pt x="373" y="54"/>
                      <a:pt x="373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" name="Google Shape;3848;p78"/>
              <p:cNvSpPr/>
              <p:nvPr/>
            </p:nvSpPr>
            <p:spPr>
              <a:xfrm>
                <a:off x="3906953" y="2122388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7" name="Google Shape;3849;p78"/>
              <p:cNvSpPr/>
              <p:nvPr/>
            </p:nvSpPr>
            <p:spPr>
              <a:xfrm>
                <a:off x="3535072" y="2281427"/>
                <a:ext cx="279228" cy="146115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3821" extrusionOk="0">
                    <a:moveTo>
                      <a:pt x="533" y="0"/>
                    </a:moveTo>
                    <a:cubicBezTo>
                      <a:pt x="0" y="1972"/>
                      <a:pt x="1999" y="3118"/>
                      <a:pt x="3464" y="3624"/>
                    </a:cubicBezTo>
                    <a:cubicBezTo>
                      <a:pt x="3925" y="3756"/>
                      <a:pt x="4393" y="3821"/>
                      <a:pt x="4857" y="3821"/>
                    </a:cubicBezTo>
                    <a:cubicBezTo>
                      <a:pt x="5706" y="3821"/>
                      <a:pt x="6543" y="3602"/>
                      <a:pt x="7301" y="3171"/>
                    </a:cubicBezTo>
                    <a:cubicBezTo>
                      <a:pt x="7115" y="2691"/>
                      <a:pt x="6821" y="2265"/>
                      <a:pt x="6475" y="1892"/>
                    </a:cubicBezTo>
                    <a:cubicBezTo>
                      <a:pt x="6075" y="1865"/>
                      <a:pt x="5676" y="1839"/>
                      <a:pt x="5249" y="1812"/>
                    </a:cubicBezTo>
                    <a:cubicBezTo>
                      <a:pt x="4557" y="1732"/>
                      <a:pt x="3837" y="1705"/>
                      <a:pt x="3144" y="1599"/>
                    </a:cubicBezTo>
                    <a:cubicBezTo>
                      <a:pt x="2452" y="1466"/>
                      <a:pt x="1759" y="1306"/>
                      <a:pt x="1066" y="1093"/>
                    </a:cubicBezTo>
                    <a:cubicBezTo>
                      <a:pt x="933" y="773"/>
                      <a:pt x="853" y="426"/>
                      <a:pt x="773" y="80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8" name="Google Shape;3850;p78"/>
              <p:cNvSpPr/>
              <p:nvPr/>
            </p:nvSpPr>
            <p:spPr>
              <a:xfrm>
                <a:off x="3782674" y="2325212"/>
                <a:ext cx="92732" cy="77512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027" extrusionOk="0">
                    <a:moveTo>
                      <a:pt x="1919" y="1"/>
                    </a:moveTo>
                    <a:cubicBezTo>
                      <a:pt x="1865" y="134"/>
                      <a:pt x="1785" y="267"/>
                      <a:pt x="1705" y="374"/>
                    </a:cubicBezTo>
                    <a:cubicBezTo>
                      <a:pt x="1469" y="753"/>
                      <a:pt x="1358" y="774"/>
                      <a:pt x="981" y="774"/>
                    </a:cubicBezTo>
                    <a:cubicBezTo>
                      <a:pt x="934" y="774"/>
                      <a:pt x="882" y="774"/>
                      <a:pt x="826" y="774"/>
                    </a:cubicBezTo>
                    <a:cubicBezTo>
                      <a:pt x="560" y="774"/>
                      <a:pt x="267" y="774"/>
                      <a:pt x="0" y="747"/>
                    </a:cubicBezTo>
                    <a:lnTo>
                      <a:pt x="0" y="747"/>
                    </a:lnTo>
                    <a:cubicBezTo>
                      <a:pt x="346" y="1120"/>
                      <a:pt x="640" y="1546"/>
                      <a:pt x="826" y="2026"/>
                    </a:cubicBezTo>
                    <a:cubicBezTo>
                      <a:pt x="1599" y="1600"/>
                      <a:pt x="2185" y="880"/>
                      <a:pt x="2425" y="28"/>
                    </a:cubicBez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9" name="Google Shape;3851;p78"/>
              <p:cNvSpPr/>
              <p:nvPr/>
            </p:nvSpPr>
            <p:spPr>
              <a:xfrm>
                <a:off x="3564593" y="2284487"/>
                <a:ext cx="291465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18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" y="346"/>
                      <a:pt x="161" y="693"/>
                      <a:pt x="294" y="1013"/>
                    </a:cubicBezTo>
                    <a:cubicBezTo>
                      <a:pt x="987" y="1226"/>
                      <a:pt x="1680" y="1386"/>
                      <a:pt x="2372" y="1519"/>
                    </a:cubicBezTo>
                    <a:cubicBezTo>
                      <a:pt x="3039" y="1625"/>
                      <a:pt x="3785" y="1652"/>
                      <a:pt x="4477" y="1732"/>
                    </a:cubicBezTo>
                    <a:cubicBezTo>
                      <a:pt x="5170" y="1785"/>
                      <a:pt x="5836" y="1839"/>
                      <a:pt x="6529" y="1839"/>
                    </a:cubicBezTo>
                    <a:cubicBezTo>
                      <a:pt x="6585" y="1839"/>
                      <a:pt x="6637" y="1839"/>
                      <a:pt x="6684" y="1839"/>
                    </a:cubicBezTo>
                    <a:cubicBezTo>
                      <a:pt x="7061" y="1839"/>
                      <a:pt x="7172" y="1818"/>
                      <a:pt x="7408" y="1439"/>
                    </a:cubicBezTo>
                    <a:cubicBezTo>
                      <a:pt x="7488" y="1306"/>
                      <a:pt x="7568" y="1199"/>
                      <a:pt x="7622" y="1066"/>
                    </a:cubicBezTo>
                    <a:cubicBezTo>
                      <a:pt x="6476" y="1013"/>
                      <a:pt x="5277" y="1013"/>
                      <a:pt x="3865" y="853"/>
                    </a:cubicBezTo>
                    <a:cubicBezTo>
                      <a:pt x="2559" y="720"/>
                      <a:pt x="1253" y="426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0" name="Google Shape;3852;p78"/>
              <p:cNvSpPr/>
              <p:nvPr/>
            </p:nvSpPr>
            <p:spPr>
              <a:xfrm>
                <a:off x="3513658" y="1867368"/>
                <a:ext cx="72388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943" extrusionOk="0">
                    <a:moveTo>
                      <a:pt x="1467" y="0"/>
                    </a:moveTo>
                    <a:cubicBezTo>
                      <a:pt x="844" y="0"/>
                      <a:pt x="351" y="418"/>
                      <a:pt x="1" y="943"/>
                    </a:cubicBezTo>
                    <a:lnTo>
                      <a:pt x="1892" y="63"/>
                    </a:lnTo>
                    <a:cubicBezTo>
                      <a:pt x="1744" y="20"/>
                      <a:pt x="1602" y="0"/>
                      <a:pt x="1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1" name="Google Shape;3853;p78"/>
              <p:cNvSpPr/>
              <p:nvPr/>
            </p:nvSpPr>
            <p:spPr>
              <a:xfrm>
                <a:off x="3917163" y="1892185"/>
                <a:ext cx="57092" cy="64243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680" extrusionOk="0">
                    <a:moveTo>
                      <a:pt x="0" y="0"/>
                    </a:moveTo>
                    <a:lnTo>
                      <a:pt x="1493" y="1679"/>
                    </a:lnTo>
                    <a:cubicBezTo>
                      <a:pt x="1359" y="906"/>
                      <a:pt x="853" y="1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2" name="Google Shape;3854;p78"/>
              <p:cNvSpPr/>
              <p:nvPr/>
            </p:nvSpPr>
            <p:spPr>
              <a:xfrm>
                <a:off x="3542622" y="2077145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49" name="Google Shape;1500;p47"/>
          <p:cNvSpPr/>
          <p:nvPr/>
        </p:nvSpPr>
        <p:spPr>
          <a:xfrm>
            <a:off x="7086600" y="560954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1884173" y="535204"/>
            <a:ext cx="7009287" cy="2185464"/>
            <a:chOff x="1884173" y="535204"/>
            <a:chExt cx="7009287" cy="2185464"/>
          </a:xfrm>
        </p:grpSpPr>
        <p:sp>
          <p:nvSpPr>
            <p:cNvPr id="250" name="Rectangle 249"/>
            <p:cNvSpPr/>
            <p:nvPr/>
          </p:nvSpPr>
          <p:spPr>
            <a:xfrm>
              <a:off x="1884173" y="535204"/>
              <a:ext cx="7009287" cy="21854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lIns="91416" tIns="45707" rIns="91416" bIns="45707" rtlCol="0" anchor="ctr"/>
            <a:lstStyle/>
            <a:p>
              <a:pPr lvl="0" algn="ctr">
                <a:buClrTx/>
                <a:defRPr/>
              </a:pPr>
              <a:endParaRPr lang="vi-VN" sz="3600" dirty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251" name="Rounded Rectangle 250"/>
            <p:cNvSpPr/>
            <p:nvPr/>
          </p:nvSpPr>
          <p:spPr>
            <a:xfrm>
              <a:off x="3276600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Rounded Rectangle 251"/>
            <p:cNvSpPr/>
            <p:nvPr/>
          </p:nvSpPr>
          <p:spPr>
            <a:xfrm>
              <a:off x="4164943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3" name="Rounded Rectangle 252"/>
            <p:cNvSpPr/>
            <p:nvPr/>
          </p:nvSpPr>
          <p:spPr>
            <a:xfrm>
              <a:off x="5053286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4" name="Rounded Rectangle 253"/>
            <p:cNvSpPr/>
            <p:nvPr/>
          </p:nvSpPr>
          <p:spPr>
            <a:xfrm>
              <a:off x="5941629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5" name="Rounded Rectangle 254"/>
            <p:cNvSpPr/>
            <p:nvPr/>
          </p:nvSpPr>
          <p:spPr>
            <a:xfrm>
              <a:off x="6829972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6" name="Rounded Rectangle 255"/>
          <p:cNvSpPr/>
          <p:nvPr/>
        </p:nvSpPr>
        <p:spPr>
          <a:xfrm>
            <a:off x="5053286" y="125813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4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517651"/>
            <a:ext cx="10821761" cy="2294571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22525" y="1707000"/>
            <a:ext cx="10897961" cy="1913677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" name="Group 4"/>
          <p:cNvGrpSpPr/>
          <p:nvPr/>
        </p:nvGrpSpPr>
        <p:grpSpPr>
          <a:xfrm>
            <a:off x="3753854" y="1265350"/>
            <a:ext cx="990054" cy="990054"/>
            <a:chOff x="3298041" y="1165926"/>
            <a:chExt cx="990054" cy="990054"/>
          </a:xfrm>
        </p:grpSpPr>
        <p:grpSp>
          <p:nvGrpSpPr>
            <p:cNvPr id="2560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2561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2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60204" y="2188018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78882" y="3429583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847729" y="3310738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90357" y="1490461"/>
            <a:ext cx="976143" cy="522270"/>
            <a:chOff x="-1080918" y="1319293"/>
            <a:chExt cx="976143" cy="522270"/>
          </a:xfrm>
        </p:grpSpPr>
        <p:grpSp>
          <p:nvGrpSpPr>
            <p:cNvPr id="258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258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 rot="5400000">
            <a:off x="5959749" y="1294595"/>
            <a:ext cx="976143" cy="522270"/>
            <a:chOff x="-1080918" y="1319293"/>
            <a:chExt cx="976143" cy="522270"/>
          </a:xfrm>
        </p:grpSpPr>
        <p:grpSp>
          <p:nvGrpSpPr>
            <p:cNvPr id="64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71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100" name="Group 99"/>
          <p:cNvGrpSpPr/>
          <p:nvPr/>
        </p:nvGrpSpPr>
        <p:grpSpPr>
          <a:xfrm flipH="1">
            <a:off x="6230820" y="2385391"/>
            <a:ext cx="976143" cy="522270"/>
            <a:chOff x="-1080918" y="1319293"/>
            <a:chExt cx="976143" cy="522270"/>
          </a:xfrm>
        </p:grpSpPr>
        <p:grpSp>
          <p:nvGrpSpPr>
            <p:cNvPr id="101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0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  <p:pic>
        <p:nvPicPr>
          <p:cNvPr id="131" name="Tieng-xe-oto-chay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0.412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53600" y="133350"/>
            <a:ext cx="609600" cy="609600"/>
          </a:xfrm>
          <a:prstGeom prst="rect">
            <a:avLst/>
          </a:prstGeom>
        </p:spPr>
      </p:pic>
      <p:pic>
        <p:nvPicPr>
          <p:cNvPr id="133" name="Tieng-xe-oto-chay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0.412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01200" y="1358996"/>
            <a:ext cx="609600" cy="609600"/>
          </a:xfrm>
          <a:prstGeom prst="rect">
            <a:avLst/>
          </a:prstGeom>
        </p:spPr>
      </p:pic>
      <p:pic>
        <p:nvPicPr>
          <p:cNvPr id="134" name="Tieng-xe-oto-chay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0.412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53600" y="1511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09877E-6 L 0.30121 -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3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30" fill="hold"/>
                                        <p:tgtEl>
                                          <p:spTgt spid="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5 -0.0037 L 0.01337 0.1830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932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30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3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3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3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82716E-6 L -0.10955 -0.0021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-1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30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10565" y="3010215"/>
            <a:ext cx="2044660" cy="2016484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313" name="Group 312"/>
          <p:cNvGrpSpPr/>
          <p:nvPr/>
        </p:nvGrpSpPr>
        <p:grpSpPr>
          <a:xfrm>
            <a:off x="225565" y="3321549"/>
            <a:ext cx="709070" cy="1620340"/>
            <a:chOff x="3136613" y="2748821"/>
            <a:chExt cx="667891" cy="1855139"/>
          </a:xfrm>
        </p:grpSpPr>
        <p:sp>
          <p:nvSpPr>
            <p:cNvPr id="315" name="Google Shape;3675;p78"/>
            <p:cNvSpPr/>
            <p:nvPr/>
          </p:nvSpPr>
          <p:spPr>
            <a:xfrm>
              <a:off x="3185206" y="4544699"/>
              <a:ext cx="524550" cy="59261"/>
            </a:xfrm>
            <a:custGeom>
              <a:avLst/>
              <a:gdLst/>
              <a:ahLst/>
              <a:cxnLst/>
              <a:rect l="l" t="t" r="r" b="b"/>
              <a:pathLst>
                <a:path w="42629" h="4816" extrusionOk="0">
                  <a:moveTo>
                    <a:pt x="21315" y="1"/>
                  </a:moveTo>
                  <a:cubicBezTo>
                    <a:pt x="9540" y="1"/>
                    <a:pt x="1" y="1083"/>
                    <a:pt x="1" y="2399"/>
                  </a:cubicBezTo>
                  <a:cubicBezTo>
                    <a:pt x="1" y="3734"/>
                    <a:pt x="9540" y="4816"/>
                    <a:pt x="21315" y="4816"/>
                  </a:cubicBezTo>
                  <a:cubicBezTo>
                    <a:pt x="33072" y="4816"/>
                    <a:pt x="42629" y="3734"/>
                    <a:pt x="42629" y="2399"/>
                  </a:cubicBezTo>
                  <a:cubicBezTo>
                    <a:pt x="42629" y="1083"/>
                    <a:pt x="33072" y="1"/>
                    <a:pt x="21315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676;p78"/>
            <p:cNvSpPr/>
            <p:nvPr/>
          </p:nvSpPr>
          <p:spPr>
            <a:xfrm>
              <a:off x="3233798" y="4252259"/>
              <a:ext cx="165318" cy="319081"/>
            </a:xfrm>
            <a:custGeom>
              <a:avLst/>
              <a:gdLst/>
              <a:ahLst/>
              <a:cxnLst/>
              <a:rect l="l" t="t" r="r" b="b"/>
              <a:pathLst>
                <a:path w="13435" h="25931" extrusionOk="0">
                  <a:moveTo>
                    <a:pt x="13435" y="1"/>
                  </a:moveTo>
                  <a:cubicBezTo>
                    <a:pt x="12064" y="470"/>
                    <a:pt x="10640" y="704"/>
                    <a:pt x="9197" y="704"/>
                  </a:cubicBezTo>
                  <a:cubicBezTo>
                    <a:pt x="8855" y="704"/>
                    <a:pt x="8530" y="686"/>
                    <a:pt x="8206" y="650"/>
                  </a:cubicBezTo>
                  <a:lnTo>
                    <a:pt x="8206" y="19782"/>
                  </a:lnTo>
                  <a:lnTo>
                    <a:pt x="3553" y="20485"/>
                  </a:lnTo>
                  <a:cubicBezTo>
                    <a:pt x="1" y="20774"/>
                    <a:pt x="1299" y="25931"/>
                    <a:pt x="4671" y="25931"/>
                  </a:cubicBezTo>
                  <a:lnTo>
                    <a:pt x="10838" y="25931"/>
                  </a:lnTo>
                  <a:cubicBezTo>
                    <a:pt x="12263" y="25931"/>
                    <a:pt x="13435" y="24669"/>
                    <a:pt x="13435" y="23154"/>
                  </a:cubicBezTo>
                  <a:lnTo>
                    <a:pt x="13435" y="1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677;p78"/>
            <p:cNvSpPr/>
            <p:nvPr/>
          </p:nvSpPr>
          <p:spPr>
            <a:xfrm>
              <a:off x="3217383" y="4497005"/>
              <a:ext cx="184181" cy="74113"/>
            </a:xfrm>
            <a:custGeom>
              <a:avLst/>
              <a:gdLst/>
              <a:ahLst/>
              <a:cxnLst/>
              <a:rect l="l" t="t" r="r" b="b"/>
              <a:pathLst>
                <a:path w="14968" h="6023" extrusionOk="0">
                  <a:moveTo>
                    <a:pt x="8764" y="0"/>
                  </a:moveTo>
                  <a:lnTo>
                    <a:pt x="6727" y="307"/>
                  </a:lnTo>
                  <a:lnTo>
                    <a:pt x="4454" y="541"/>
                  </a:lnTo>
                  <a:cubicBezTo>
                    <a:pt x="2110" y="920"/>
                    <a:pt x="1" y="2164"/>
                    <a:pt x="271" y="6023"/>
                  </a:cubicBezTo>
                  <a:lnTo>
                    <a:pt x="14967" y="6023"/>
                  </a:lnTo>
                  <a:lnTo>
                    <a:pt x="14967" y="2290"/>
                  </a:lnTo>
                  <a:lnTo>
                    <a:pt x="8944" y="2290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678;p78"/>
            <p:cNvSpPr/>
            <p:nvPr/>
          </p:nvSpPr>
          <p:spPr>
            <a:xfrm>
              <a:off x="3491859" y="4252259"/>
              <a:ext cx="165305" cy="319081"/>
            </a:xfrm>
            <a:custGeom>
              <a:avLst/>
              <a:gdLst/>
              <a:ahLst/>
              <a:cxnLst/>
              <a:rect l="l" t="t" r="r" b="b"/>
              <a:pathLst>
                <a:path w="13434" h="25931" extrusionOk="0">
                  <a:moveTo>
                    <a:pt x="0" y="1"/>
                  </a:moveTo>
                  <a:lnTo>
                    <a:pt x="0" y="23154"/>
                  </a:lnTo>
                  <a:cubicBezTo>
                    <a:pt x="0" y="24669"/>
                    <a:pt x="1190" y="25931"/>
                    <a:pt x="2615" y="25931"/>
                  </a:cubicBezTo>
                  <a:lnTo>
                    <a:pt x="8782" y="25931"/>
                  </a:lnTo>
                  <a:cubicBezTo>
                    <a:pt x="12154" y="25931"/>
                    <a:pt x="13434" y="20774"/>
                    <a:pt x="9900" y="20485"/>
                  </a:cubicBezTo>
                  <a:lnTo>
                    <a:pt x="5229" y="19782"/>
                  </a:lnTo>
                  <a:lnTo>
                    <a:pt x="5229" y="650"/>
                  </a:lnTo>
                  <a:cubicBezTo>
                    <a:pt x="4905" y="686"/>
                    <a:pt x="4580" y="704"/>
                    <a:pt x="4256" y="704"/>
                  </a:cubicBezTo>
                  <a:cubicBezTo>
                    <a:pt x="2813" y="704"/>
                    <a:pt x="1371" y="470"/>
                    <a:pt x="0" y="1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679;p78"/>
            <p:cNvSpPr/>
            <p:nvPr/>
          </p:nvSpPr>
          <p:spPr>
            <a:xfrm>
              <a:off x="3489410" y="4497005"/>
              <a:ext cx="184403" cy="74113"/>
            </a:xfrm>
            <a:custGeom>
              <a:avLst/>
              <a:gdLst/>
              <a:ahLst/>
              <a:cxnLst/>
              <a:rect l="l" t="t" r="r" b="b"/>
              <a:pathLst>
                <a:path w="14986" h="6023" extrusionOk="0">
                  <a:moveTo>
                    <a:pt x="6222" y="0"/>
                  </a:moveTo>
                  <a:lnTo>
                    <a:pt x="6024" y="2290"/>
                  </a:lnTo>
                  <a:lnTo>
                    <a:pt x="1" y="2290"/>
                  </a:lnTo>
                  <a:lnTo>
                    <a:pt x="1" y="6023"/>
                  </a:lnTo>
                  <a:lnTo>
                    <a:pt x="14697" y="6023"/>
                  </a:lnTo>
                  <a:cubicBezTo>
                    <a:pt x="14985" y="2164"/>
                    <a:pt x="12858" y="920"/>
                    <a:pt x="10513" y="541"/>
                  </a:cubicBezTo>
                  <a:lnTo>
                    <a:pt x="8259" y="307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680;p78"/>
            <p:cNvSpPr/>
            <p:nvPr/>
          </p:nvSpPr>
          <p:spPr>
            <a:xfrm>
              <a:off x="3313461" y="3741047"/>
              <a:ext cx="256510" cy="732664"/>
            </a:xfrm>
            <a:custGeom>
              <a:avLst/>
              <a:gdLst/>
              <a:ahLst/>
              <a:cxnLst/>
              <a:rect l="l" t="t" r="r" b="b"/>
              <a:pathLst>
                <a:path w="20846" h="59542" extrusionOk="0">
                  <a:moveTo>
                    <a:pt x="20845" y="0"/>
                  </a:moveTo>
                  <a:cubicBezTo>
                    <a:pt x="20629" y="18"/>
                    <a:pt x="20413" y="36"/>
                    <a:pt x="20178" y="36"/>
                  </a:cubicBezTo>
                  <a:cubicBezTo>
                    <a:pt x="14464" y="112"/>
                    <a:pt x="8802" y="1353"/>
                    <a:pt x="3158" y="1353"/>
                  </a:cubicBezTo>
                  <a:cubicBezTo>
                    <a:pt x="2105" y="1353"/>
                    <a:pt x="1052" y="1310"/>
                    <a:pt x="0" y="1208"/>
                  </a:cubicBezTo>
                  <a:lnTo>
                    <a:pt x="0" y="1208"/>
                  </a:lnTo>
                  <a:cubicBezTo>
                    <a:pt x="181" y="20593"/>
                    <a:pt x="776" y="40247"/>
                    <a:pt x="812" y="59542"/>
                  </a:cubicBezTo>
                  <a:lnTo>
                    <a:pt x="7538" y="59542"/>
                  </a:lnTo>
                  <a:lnTo>
                    <a:pt x="7538" y="10927"/>
                  </a:lnTo>
                  <a:lnTo>
                    <a:pt x="13777" y="10927"/>
                  </a:lnTo>
                  <a:lnTo>
                    <a:pt x="13777" y="59542"/>
                  </a:lnTo>
                  <a:lnTo>
                    <a:pt x="20593" y="59542"/>
                  </a:lnTo>
                  <a:cubicBezTo>
                    <a:pt x="20593" y="39707"/>
                    <a:pt x="20809" y="19835"/>
                    <a:pt x="2084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681;p78"/>
            <p:cNvSpPr/>
            <p:nvPr/>
          </p:nvSpPr>
          <p:spPr>
            <a:xfrm>
              <a:off x="3313682" y="3768106"/>
              <a:ext cx="43941" cy="705606"/>
            </a:xfrm>
            <a:custGeom>
              <a:avLst/>
              <a:gdLst/>
              <a:ahLst/>
              <a:cxnLst/>
              <a:rect l="l" t="t" r="r" b="b"/>
              <a:pathLst>
                <a:path w="3571" h="57343" extrusionOk="0">
                  <a:moveTo>
                    <a:pt x="0" y="1"/>
                  </a:moveTo>
                  <a:cubicBezTo>
                    <a:pt x="181" y="19061"/>
                    <a:pt x="758" y="38373"/>
                    <a:pt x="794" y="57343"/>
                  </a:cubicBezTo>
                  <a:lnTo>
                    <a:pt x="3571" y="57343"/>
                  </a:lnTo>
                  <a:cubicBezTo>
                    <a:pt x="3535" y="38373"/>
                    <a:pt x="2958" y="19061"/>
                    <a:pt x="2777" y="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682;p78"/>
            <p:cNvSpPr/>
            <p:nvPr/>
          </p:nvSpPr>
          <p:spPr>
            <a:xfrm>
              <a:off x="3482974" y="3875504"/>
              <a:ext cx="34405" cy="598208"/>
            </a:xfrm>
            <a:custGeom>
              <a:avLst/>
              <a:gdLst/>
              <a:ahLst/>
              <a:cxnLst/>
              <a:rect l="l" t="t" r="r" b="b"/>
              <a:pathLst>
                <a:path w="2796" h="48615" extrusionOk="0">
                  <a:moveTo>
                    <a:pt x="1" y="0"/>
                  </a:moveTo>
                  <a:lnTo>
                    <a:pt x="1" y="48615"/>
                  </a:lnTo>
                  <a:lnTo>
                    <a:pt x="2796" y="48615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683;p78"/>
            <p:cNvSpPr/>
            <p:nvPr/>
          </p:nvSpPr>
          <p:spPr>
            <a:xfrm>
              <a:off x="3295926" y="3765891"/>
              <a:ext cx="146909" cy="84326"/>
            </a:xfrm>
            <a:custGeom>
              <a:avLst/>
              <a:gdLst/>
              <a:ahLst/>
              <a:cxnLst/>
              <a:rect l="l" t="t" r="r" b="b"/>
              <a:pathLst>
                <a:path w="11939" h="6853" extrusionOk="0">
                  <a:moveTo>
                    <a:pt x="1" y="1"/>
                  </a:moveTo>
                  <a:lnTo>
                    <a:pt x="8819" y="6853"/>
                  </a:lnTo>
                  <a:lnTo>
                    <a:pt x="11938" y="34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684;p78"/>
            <p:cNvSpPr/>
            <p:nvPr/>
          </p:nvSpPr>
          <p:spPr>
            <a:xfrm>
              <a:off x="3462117" y="3765891"/>
              <a:ext cx="102082" cy="93432"/>
            </a:xfrm>
            <a:custGeom>
              <a:avLst/>
              <a:gdLst/>
              <a:ahLst/>
              <a:cxnLst/>
              <a:rect l="l" t="t" r="r" b="b"/>
              <a:pathLst>
                <a:path w="8296" h="7593" extrusionOk="0">
                  <a:moveTo>
                    <a:pt x="8296" y="1"/>
                  </a:moveTo>
                  <a:lnTo>
                    <a:pt x="1" y="3427"/>
                  </a:lnTo>
                  <a:lnTo>
                    <a:pt x="2489" y="7592"/>
                  </a:lnTo>
                  <a:lnTo>
                    <a:pt x="82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685;p78"/>
            <p:cNvSpPr/>
            <p:nvPr/>
          </p:nvSpPr>
          <p:spPr>
            <a:xfrm>
              <a:off x="3238240" y="3327759"/>
              <a:ext cx="390524" cy="322674"/>
            </a:xfrm>
            <a:custGeom>
              <a:avLst/>
              <a:gdLst/>
              <a:ahLst/>
              <a:cxnLst/>
              <a:rect l="l" t="t" r="r" b="b"/>
              <a:pathLst>
                <a:path w="31737" h="26223" extrusionOk="0">
                  <a:moveTo>
                    <a:pt x="25280" y="1"/>
                  </a:moveTo>
                  <a:cubicBezTo>
                    <a:pt x="25096" y="1"/>
                    <a:pt x="24910" y="10"/>
                    <a:pt x="24722" y="29"/>
                  </a:cubicBezTo>
                  <a:lnTo>
                    <a:pt x="4563" y="2085"/>
                  </a:lnTo>
                  <a:cubicBezTo>
                    <a:pt x="1930" y="2356"/>
                    <a:pt x="1" y="4465"/>
                    <a:pt x="235" y="6809"/>
                  </a:cubicBezTo>
                  <a:lnTo>
                    <a:pt x="1840" y="22461"/>
                  </a:lnTo>
                  <a:cubicBezTo>
                    <a:pt x="2058" y="24622"/>
                    <a:pt x="4080" y="26223"/>
                    <a:pt x="6477" y="26223"/>
                  </a:cubicBezTo>
                  <a:cubicBezTo>
                    <a:pt x="6660" y="26223"/>
                    <a:pt x="6846" y="26213"/>
                    <a:pt x="7033" y="26194"/>
                  </a:cubicBezTo>
                  <a:lnTo>
                    <a:pt x="27175" y="24120"/>
                  </a:lnTo>
                  <a:cubicBezTo>
                    <a:pt x="29807" y="23850"/>
                    <a:pt x="31737" y="21740"/>
                    <a:pt x="31502" y="19414"/>
                  </a:cubicBezTo>
                  <a:lnTo>
                    <a:pt x="29898" y="3762"/>
                  </a:lnTo>
                  <a:cubicBezTo>
                    <a:pt x="29697" y="1586"/>
                    <a:pt x="27663" y="1"/>
                    <a:pt x="25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686;p78"/>
            <p:cNvSpPr/>
            <p:nvPr/>
          </p:nvSpPr>
          <p:spPr>
            <a:xfrm>
              <a:off x="3475874" y="3012813"/>
              <a:ext cx="328630" cy="436015"/>
            </a:xfrm>
            <a:custGeom>
              <a:avLst/>
              <a:gdLst/>
              <a:ahLst/>
              <a:cxnLst/>
              <a:rect l="l" t="t" r="r" b="b"/>
              <a:pathLst>
                <a:path w="26707" h="35434" extrusionOk="0">
                  <a:moveTo>
                    <a:pt x="15256" y="1"/>
                  </a:moveTo>
                  <a:lnTo>
                    <a:pt x="11668" y="6150"/>
                  </a:lnTo>
                  <a:lnTo>
                    <a:pt x="16951" y="14066"/>
                  </a:lnTo>
                  <a:cubicBezTo>
                    <a:pt x="16951" y="14066"/>
                    <a:pt x="7484" y="23713"/>
                    <a:pt x="6691" y="23893"/>
                  </a:cubicBezTo>
                  <a:cubicBezTo>
                    <a:pt x="6548" y="23923"/>
                    <a:pt x="6233" y="23935"/>
                    <a:pt x="5812" y="23935"/>
                  </a:cubicBezTo>
                  <a:cubicBezTo>
                    <a:pt x="3942" y="23935"/>
                    <a:pt x="1" y="23695"/>
                    <a:pt x="1" y="23695"/>
                  </a:cubicBezTo>
                  <a:lnTo>
                    <a:pt x="1" y="23695"/>
                  </a:lnTo>
                  <a:lnTo>
                    <a:pt x="6312" y="35434"/>
                  </a:lnTo>
                  <a:cubicBezTo>
                    <a:pt x="6312" y="35434"/>
                    <a:pt x="26418" y="17961"/>
                    <a:pt x="26562" y="15166"/>
                  </a:cubicBezTo>
                  <a:cubicBezTo>
                    <a:pt x="26706" y="12389"/>
                    <a:pt x="15256" y="1"/>
                    <a:pt x="15256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687;p78"/>
            <p:cNvSpPr/>
            <p:nvPr/>
          </p:nvSpPr>
          <p:spPr>
            <a:xfrm>
              <a:off x="3243790" y="2748821"/>
              <a:ext cx="524095" cy="422148"/>
            </a:xfrm>
            <a:custGeom>
              <a:avLst/>
              <a:gdLst/>
              <a:ahLst/>
              <a:cxnLst/>
              <a:rect l="l" t="t" r="r" b="b"/>
              <a:pathLst>
                <a:path w="42592" h="34307" extrusionOk="0">
                  <a:moveTo>
                    <a:pt x="16156" y="1"/>
                  </a:moveTo>
                  <a:cubicBezTo>
                    <a:pt x="15337" y="1"/>
                    <a:pt x="14416" y="130"/>
                    <a:pt x="13380" y="430"/>
                  </a:cubicBezTo>
                  <a:cubicBezTo>
                    <a:pt x="13380" y="430"/>
                    <a:pt x="10477" y="1476"/>
                    <a:pt x="10928" y="4361"/>
                  </a:cubicBezTo>
                  <a:cubicBezTo>
                    <a:pt x="10928" y="4361"/>
                    <a:pt x="9630" y="3416"/>
                    <a:pt x="7872" y="3416"/>
                  </a:cubicBezTo>
                  <a:cubicBezTo>
                    <a:pt x="6453" y="3416"/>
                    <a:pt x="4734" y="4031"/>
                    <a:pt x="3156" y="6254"/>
                  </a:cubicBezTo>
                  <a:cubicBezTo>
                    <a:pt x="3156" y="6254"/>
                    <a:pt x="1515" y="9031"/>
                    <a:pt x="4635" y="10636"/>
                  </a:cubicBezTo>
                  <a:cubicBezTo>
                    <a:pt x="4635" y="10636"/>
                    <a:pt x="0" y="10762"/>
                    <a:pt x="325" y="14909"/>
                  </a:cubicBezTo>
                  <a:cubicBezTo>
                    <a:pt x="325" y="14909"/>
                    <a:pt x="740" y="17181"/>
                    <a:pt x="2507" y="17254"/>
                  </a:cubicBezTo>
                  <a:cubicBezTo>
                    <a:pt x="2507" y="17254"/>
                    <a:pt x="307" y="17650"/>
                    <a:pt x="613" y="20121"/>
                  </a:cubicBezTo>
                  <a:cubicBezTo>
                    <a:pt x="891" y="22477"/>
                    <a:pt x="2392" y="22866"/>
                    <a:pt x="3352" y="22866"/>
                  </a:cubicBezTo>
                  <a:cubicBezTo>
                    <a:pt x="3824" y="22866"/>
                    <a:pt x="4166" y="22771"/>
                    <a:pt x="4166" y="22771"/>
                  </a:cubicBezTo>
                  <a:lnTo>
                    <a:pt x="6582" y="27261"/>
                  </a:lnTo>
                  <a:lnTo>
                    <a:pt x="25516" y="32418"/>
                  </a:lnTo>
                  <a:cubicBezTo>
                    <a:pt x="25516" y="32418"/>
                    <a:pt x="26267" y="34306"/>
                    <a:pt x="28006" y="34306"/>
                  </a:cubicBezTo>
                  <a:cubicBezTo>
                    <a:pt x="28554" y="34306"/>
                    <a:pt x="29200" y="34119"/>
                    <a:pt x="29952" y="33627"/>
                  </a:cubicBezTo>
                  <a:cubicBezTo>
                    <a:pt x="29952" y="33627"/>
                    <a:pt x="30643" y="33845"/>
                    <a:pt x="31471" y="33845"/>
                  </a:cubicBezTo>
                  <a:cubicBezTo>
                    <a:pt x="32650" y="33845"/>
                    <a:pt x="34106" y="33403"/>
                    <a:pt x="34243" y="31264"/>
                  </a:cubicBezTo>
                  <a:cubicBezTo>
                    <a:pt x="34243" y="31264"/>
                    <a:pt x="34883" y="31586"/>
                    <a:pt x="35742" y="31586"/>
                  </a:cubicBezTo>
                  <a:cubicBezTo>
                    <a:pt x="36735" y="31586"/>
                    <a:pt x="38021" y="31156"/>
                    <a:pt x="38950" y="29299"/>
                  </a:cubicBezTo>
                  <a:cubicBezTo>
                    <a:pt x="40680" y="25837"/>
                    <a:pt x="37525" y="25206"/>
                    <a:pt x="37525" y="25206"/>
                  </a:cubicBezTo>
                  <a:lnTo>
                    <a:pt x="37525" y="25206"/>
                  </a:lnTo>
                  <a:cubicBezTo>
                    <a:pt x="37525" y="25206"/>
                    <a:pt x="37628" y="25217"/>
                    <a:pt x="37801" y="25217"/>
                  </a:cubicBezTo>
                  <a:cubicBezTo>
                    <a:pt x="38591" y="25217"/>
                    <a:pt x="40853" y="24975"/>
                    <a:pt x="41636" y="22284"/>
                  </a:cubicBezTo>
                  <a:cubicBezTo>
                    <a:pt x="42592" y="19003"/>
                    <a:pt x="40049" y="18876"/>
                    <a:pt x="38391" y="18804"/>
                  </a:cubicBezTo>
                  <a:cubicBezTo>
                    <a:pt x="38391" y="18804"/>
                    <a:pt x="41853" y="17091"/>
                    <a:pt x="40825" y="14386"/>
                  </a:cubicBezTo>
                  <a:cubicBezTo>
                    <a:pt x="40171" y="12696"/>
                    <a:pt x="38869" y="12379"/>
                    <a:pt x="37985" y="12379"/>
                  </a:cubicBezTo>
                  <a:cubicBezTo>
                    <a:pt x="37455" y="12379"/>
                    <a:pt x="37074" y="12493"/>
                    <a:pt x="37074" y="12493"/>
                  </a:cubicBezTo>
                  <a:cubicBezTo>
                    <a:pt x="37074" y="12493"/>
                    <a:pt x="40031" y="10960"/>
                    <a:pt x="38481" y="8111"/>
                  </a:cubicBezTo>
                  <a:cubicBezTo>
                    <a:pt x="38481" y="8111"/>
                    <a:pt x="37427" y="6526"/>
                    <a:pt x="35327" y="6526"/>
                  </a:cubicBezTo>
                  <a:cubicBezTo>
                    <a:pt x="34559" y="6526"/>
                    <a:pt x="33650" y="6738"/>
                    <a:pt x="32602" y="7318"/>
                  </a:cubicBezTo>
                  <a:cubicBezTo>
                    <a:pt x="32602" y="7318"/>
                    <a:pt x="35073" y="3531"/>
                    <a:pt x="29212" y="2107"/>
                  </a:cubicBezTo>
                  <a:cubicBezTo>
                    <a:pt x="28139" y="1848"/>
                    <a:pt x="27231" y="1736"/>
                    <a:pt x="26463" y="1736"/>
                  </a:cubicBezTo>
                  <a:cubicBezTo>
                    <a:pt x="23166" y="1736"/>
                    <a:pt x="22455" y="3804"/>
                    <a:pt x="22396" y="5208"/>
                  </a:cubicBezTo>
                  <a:cubicBezTo>
                    <a:pt x="22396" y="5208"/>
                    <a:pt x="21347" y="1"/>
                    <a:pt x="16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688;p78"/>
            <p:cNvSpPr/>
            <p:nvPr/>
          </p:nvSpPr>
          <p:spPr>
            <a:xfrm>
              <a:off x="3352074" y="3228716"/>
              <a:ext cx="140683" cy="143784"/>
            </a:xfrm>
            <a:custGeom>
              <a:avLst/>
              <a:gdLst/>
              <a:ahLst/>
              <a:cxnLst/>
              <a:rect l="l" t="t" r="r" b="b"/>
              <a:pathLst>
                <a:path w="11433" h="11685" extrusionOk="0">
                  <a:moveTo>
                    <a:pt x="4851" y="0"/>
                  </a:moveTo>
                  <a:lnTo>
                    <a:pt x="4851" y="4923"/>
                  </a:lnTo>
                  <a:lnTo>
                    <a:pt x="0" y="7033"/>
                  </a:lnTo>
                  <a:cubicBezTo>
                    <a:pt x="0" y="10765"/>
                    <a:pt x="2092" y="11685"/>
                    <a:pt x="6473" y="11685"/>
                  </a:cubicBezTo>
                  <a:cubicBezTo>
                    <a:pt x="10855" y="11685"/>
                    <a:pt x="11432" y="10964"/>
                    <a:pt x="11432" y="7231"/>
                  </a:cubicBezTo>
                  <a:lnTo>
                    <a:pt x="8096" y="4923"/>
                  </a:lnTo>
                  <a:lnTo>
                    <a:pt x="8096" y="0"/>
                  </a:lnTo>
                  <a:close/>
                </a:path>
              </a:pathLst>
            </a:custGeom>
            <a:solidFill>
              <a:srgbClr val="87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689;p78"/>
            <p:cNvSpPr/>
            <p:nvPr/>
          </p:nvSpPr>
          <p:spPr>
            <a:xfrm>
              <a:off x="3236911" y="2912958"/>
              <a:ext cx="413153" cy="362801"/>
            </a:xfrm>
            <a:custGeom>
              <a:avLst/>
              <a:gdLst/>
              <a:ahLst/>
              <a:cxnLst/>
              <a:rect l="l" t="t" r="r" b="b"/>
              <a:pathLst>
                <a:path w="33576" h="29484" extrusionOk="0">
                  <a:moveTo>
                    <a:pt x="17204" y="0"/>
                  </a:moveTo>
                  <a:cubicBezTo>
                    <a:pt x="11582" y="0"/>
                    <a:pt x="6252" y="3206"/>
                    <a:pt x="3769" y="8585"/>
                  </a:cubicBezTo>
                  <a:lnTo>
                    <a:pt x="3733" y="8567"/>
                  </a:lnTo>
                  <a:cubicBezTo>
                    <a:pt x="3425" y="8437"/>
                    <a:pt x="3106" y="8375"/>
                    <a:pt x="2792" y="8375"/>
                  </a:cubicBezTo>
                  <a:cubicBezTo>
                    <a:pt x="1799" y="8375"/>
                    <a:pt x="857" y="8987"/>
                    <a:pt x="487" y="9973"/>
                  </a:cubicBezTo>
                  <a:cubicBezTo>
                    <a:pt x="0" y="11272"/>
                    <a:pt x="704" y="12714"/>
                    <a:pt x="2020" y="13147"/>
                  </a:cubicBezTo>
                  <a:cubicBezTo>
                    <a:pt x="2182" y="13201"/>
                    <a:pt x="2345" y="13255"/>
                    <a:pt x="2507" y="13273"/>
                  </a:cubicBezTo>
                  <a:cubicBezTo>
                    <a:pt x="1876" y="19945"/>
                    <a:pt x="5807" y="26202"/>
                    <a:pt x="12082" y="28546"/>
                  </a:cubicBezTo>
                  <a:cubicBezTo>
                    <a:pt x="13772" y="29179"/>
                    <a:pt x="15521" y="29484"/>
                    <a:pt x="17250" y="29484"/>
                  </a:cubicBezTo>
                  <a:cubicBezTo>
                    <a:pt x="21925" y="29484"/>
                    <a:pt x="26459" y="27261"/>
                    <a:pt x="29302" y="23299"/>
                  </a:cubicBezTo>
                  <a:cubicBezTo>
                    <a:pt x="29447" y="23371"/>
                    <a:pt x="29609" y="23461"/>
                    <a:pt x="29753" y="23515"/>
                  </a:cubicBezTo>
                  <a:cubicBezTo>
                    <a:pt x="30061" y="23645"/>
                    <a:pt x="30380" y="23707"/>
                    <a:pt x="30694" y="23707"/>
                  </a:cubicBezTo>
                  <a:cubicBezTo>
                    <a:pt x="31687" y="23707"/>
                    <a:pt x="32629" y="23095"/>
                    <a:pt x="32999" y="22109"/>
                  </a:cubicBezTo>
                  <a:cubicBezTo>
                    <a:pt x="33486" y="20811"/>
                    <a:pt x="32783" y="19368"/>
                    <a:pt x="31466" y="18935"/>
                  </a:cubicBezTo>
                  <a:lnTo>
                    <a:pt x="31430" y="18935"/>
                  </a:lnTo>
                  <a:cubicBezTo>
                    <a:pt x="33576" y="11488"/>
                    <a:pt x="29645" y="3644"/>
                    <a:pt x="22396" y="939"/>
                  </a:cubicBezTo>
                  <a:cubicBezTo>
                    <a:pt x="20687" y="303"/>
                    <a:pt x="18932" y="0"/>
                    <a:pt x="17204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690;p78"/>
            <p:cNvSpPr/>
            <p:nvPr/>
          </p:nvSpPr>
          <p:spPr>
            <a:xfrm>
              <a:off x="3306139" y="3304380"/>
              <a:ext cx="230546" cy="167976"/>
            </a:xfrm>
            <a:custGeom>
              <a:avLst/>
              <a:gdLst/>
              <a:ahLst/>
              <a:cxnLst/>
              <a:rect l="l" t="t" r="r" b="b"/>
              <a:pathLst>
                <a:path w="18736" h="13651" extrusionOk="0">
                  <a:moveTo>
                    <a:pt x="13795" y="0"/>
                  </a:moveTo>
                  <a:lnTo>
                    <a:pt x="10549" y="1425"/>
                  </a:lnTo>
                  <a:lnTo>
                    <a:pt x="4274" y="775"/>
                  </a:lnTo>
                  <a:lnTo>
                    <a:pt x="0" y="2543"/>
                  </a:lnTo>
                  <a:lnTo>
                    <a:pt x="9161" y="13650"/>
                  </a:lnTo>
                  <a:lnTo>
                    <a:pt x="13723" y="12839"/>
                  </a:lnTo>
                  <a:lnTo>
                    <a:pt x="18736" y="2633"/>
                  </a:lnTo>
                  <a:lnTo>
                    <a:pt x="13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691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6436" y="27823"/>
                    <a:pt x="24542" y="17221"/>
                    <a:pt x="24506" y="15976"/>
                  </a:cubicBezTo>
                  <a:cubicBezTo>
                    <a:pt x="24488" y="14714"/>
                    <a:pt x="25246" y="2182"/>
                    <a:pt x="25246" y="2182"/>
                  </a:cubicBezTo>
                  <a:lnTo>
                    <a:pt x="18267" y="487"/>
                  </a:lnTo>
                  <a:cubicBezTo>
                    <a:pt x="18267" y="487"/>
                    <a:pt x="17095" y="4905"/>
                    <a:pt x="11992" y="5049"/>
                  </a:cubicBezTo>
                  <a:cubicBezTo>
                    <a:pt x="11938" y="5051"/>
                    <a:pt x="11885" y="5051"/>
                    <a:pt x="11832" y="5051"/>
                  </a:cubicBezTo>
                  <a:cubicBezTo>
                    <a:pt x="7503" y="5051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692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7265" y="29735"/>
                    <a:pt x="27193" y="29537"/>
                    <a:pt x="27121" y="29284"/>
                  </a:cubicBezTo>
                  <a:cubicBezTo>
                    <a:pt x="26724" y="29302"/>
                    <a:pt x="26328" y="29320"/>
                    <a:pt x="25913" y="29320"/>
                  </a:cubicBezTo>
                  <a:cubicBezTo>
                    <a:pt x="15743" y="29320"/>
                    <a:pt x="7664" y="19727"/>
                    <a:pt x="8061" y="9900"/>
                  </a:cubicBezTo>
                  <a:cubicBezTo>
                    <a:pt x="8133" y="7952"/>
                    <a:pt x="8512" y="6041"/>
                    <a:pt x="9179" y="4238"/>
                  </a:cubicBezTo>
                  <a:cubicBezTo>
                    <a:pt x="7196" y="2795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693;p78"/>
            <p:cNvSpPr/>
            <p:nvPr/>
          </p:nvSpPr>
          <p:spPr>
            <a:xfrm>
              <a:off x="3352074" y="3279967"/>
              <a:ext cx="77226" cy="100298"/>
            </a:xfrm>
            <a:custGeom>
              <a:avLst/>
              <a:gdLst/>
              <a:ahLst/>
              <a:cxnLst/>
              <a:rect l="l" t="t" r="r" b="b"/>
              <a:pathLst>
                <a:path w="6276" h="8151" extrusionOk="0">
                  <a:moveTo>
                    <a:pt x="3282" y="1"/>
                  </a:moveTo>
                  <a:lnTo>
                    <a:pt x="0" y="2741"/>
                  </a:lnTo>
                  <a:lnTo>
                    <a:pt x="1262" y="8151"/>
                  </a:lnTo>
                  <a:lnTo>
                    <a:pt x="6275" y="3463"/>
                  </a:lnTo>
                  <a:lnTo>
                    <a:pt x="3534" y="325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694;p78"/>
            <p:cNvSpPr/>
            <p:nvPr/>
          </p:nvSpPr>
          <p:spPr>
            <a:xfrm>
              <a:off x="3274405" y="3718849"/>
              <a:ext cx="337059" cy="91402"/>
            </a:xfrm>
            <a:custGeom>
              <a:avLst/>
              <a:gdLst/>
              <a:ahLst/>
              <a:cxnLst/>
              <a:rect l="l" t="t" r="r" b="b"/>
              <a:pathLst>
                <a:path w="27392" h="7428" extrusionOk="0">
                  <a:moveTo>
                    <a:pt x="25101" y="1"/>
                  </a:moveTo>
                  <a:lnTo>
                    <a:pt x="1588" y="866"/>
                  </a:lnTo>
                  <a:lnTo>
                    <a:pt x="1" y="3319"/>
                  </a:lnTo>
                  <a:cubicBezTo>
                    <a:pt x="1" y="3319"/>
                    <a:pt x="5909" y="7427"/>
                    <a:pt x="13985" y="7427"/>
                  </a:cubicBezTo>
                  <a:cubicBezTo>
                    <a:pt x="18062" y="7427"/>
                    <a:pt x="22691" y="6380"/>
                    <a:pt x="27391" y="3229"/>
                  </a:cubicBezTo>
                  <a:lnTo>
                    <a:pt x="25101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695;p78"/>
            <p:cNvSpPr/>
            <p:nvPr/>
          </p:nvSpPr>
          <p:spPr>
            <a:xfrm>
              <a:off x="3276632" y="2858607"/>
              <a:ext cx="386968" cy="308216"/>
            </a:xfrm>
            <a:custGeom>
              <a:avLst/>
              <a:gdLst/>
              <a:ahLst/>
              <a:cxnLst/>
              <a:rect l="l" t="t" r="r" b="b"/>
              <a:pathLst>
                <a:path w="31448" h="25048" extrusionOk="0">
                  <a:moveTo>
                    <a:pt x="8475" y="1"/>
                  </a:moveTo>
                  <a:lnTo>
                    <a:pt x="3048" y="5897"/>
                  </a:lnTo>
                  <a:lnTo>
                    <a:pt x="505" y="12984"/>
                  </a:lnTo>
                  <a:lnTo>
                    <a:pt x="0" y="15021"/>
                  </a:lnTo>
                  <a:lnTo>
                    <a:pt x="1028" y="15292"/>
                  </a:lnTo>
                  <a:lnTo>
                    <a:pt x="3877" y="9071"/>
                  </a:lnTo>
                  <a:cubicBezTo>
                    <a:pt x="3877" y="9071"/>
                    <a:pt x="4113" y="11634"/>
                    <a:pt x="6662" y="11634"/>
                  </a:cubicBezTo>
                  <a:cubicBezTo>
                    <a:pt x="6933" y="11634"/>
                    <a:pt x="7230" y="11605"/>
                    <a:pt x="7556" y="11541"/>
                  </a:cubicBezTo>
                  <a:cubicBezTo>
                    <a:pt x="7556" y="11541"/>
                    <a:pt x="9846" y="10982"/>
                    <a:pt x="10080" y="9197"/>
                  </a:cubicBezTo>
                  <a:cubicBezTo>
                    <a:pt x="10116" y="10081"/>
                    <a:pt x="10441" y="11559"/>
                    <a:pt x="12406" y="11631"/>
                  </a:cubicBezTo>
                  <a:cubicBezTo>
                    <a:pt x="12455" y="11633"/>
                    <a:pt x="12503" y="11634"/>
                    <a:pt x="12550" y="11634"/>
                  </a:cubicBezTo>
                  <a:cubicBezTo>
                    <a:pt x="14267" y="11634"/>
                    <a:pt x="14975" y="10693"/>
                    <a:pt x="15273" y="10027"/>
                  </a:cubicBezTo>
                  <a:lnTo>
                    <a:pt x="15273" y="10027"/>
                  </a:lnTo>
                  <a:cubicBezTo>
                    <a:pt x="15129" y="10838"/>
                    <a:pt x="15273" y="12208"/>
                    <a:pt x="17401" y="13074"/>
                  </a:cubicBezTo>
                  <a:cubicBezTo>
                    <a:pt x="17946" y="13289"/>
                    <a:pt x="18397" y="13379"/>
                    <a:pt x="18773" y="13379"/>
                  </a:cubicBezTo>
                  <a:cubicBezTo>
                    <a:pt x="19406" y="13379"/>
                    <a:pt x="19823" y="13125"/>
                    <a:pt x="20106" y="12785"/>
                  </a:cubicBezTo>
                  <a:lnTo>
                    <a:pt x="20106" y="12785"/>
                  </a:lnTo>
                  <a:cubicBezTo>
                    <a:pt x="20034" y="13561"/>
                    <a:pt x="20268" y="14444"/>
                    <a:pt x="21512" y="14985"/>
                  </a:cubicBezTo>
                  <a:cubicBezTo>
                    <a:pt x="22004" y="15210"/>
                    <a:pt x="22408" y="15292"/>
                    <a:pt x="22733" y="15292"/>
                  </a:cubicBezTo>
                  <a:cubicBezTo>
                    <a:pt x="22825" y="15292"/>
                    <a:pt x="22911" y="15286"/>
                    <a:pt x="22991" y="15274"/>
                  </a:cubicBezTo>
                  <a:lnTo>
                    <a:pt x="22991" y="15274"/>
                  </a:lnTo>
                  <a:cubicBezTo>
                    <a:pt x="22612" y="16103"/>
                    <a:pt x="23352" y="18015"/>
                    <a:pt x="25029" y="18538"/>
                  </a:cubicBezTo>
                  <a:cubicBezTo>
                    <a:pt x="25029" y="18538"/>
                    <a:pt x="25314" y="18607"/>
                    <a:pt x="25724" y="18607"/>
                  </a:cubicBezTo>
                  <a:cubicBezTo>
                    <a:pt x="26493" y="18607"/>
                    <a:pt x="27698" y="18362"/>
                    <a:pt x="28274" y="16951"/>
                  </a:cubicBezTo>
                  <a:lnTo>
                    <a:pt x="28274" y="16951"/>
                  </a:lnTo>
                  <a:cubicBezTo>
                    <a:pt x="28274" y="16952"/>
                    <a:pt x="26850" y="23136"/>
                    <a:pt x="26147" y="24362"/>
                  </a:cubicBezTo>
                  <a:lnTo>
                    <a:pt x="27283" y="25047"/>
                  </a:lnTo>
                  <a:lnTo>
                    <a:pt x="28202" y="23316"/>
                  </a:lnTo>
                  <a:lnTo>
                    <a:pt x="31448" y="16716"/>
                  </a:lnTo>
                  <a:lnTo>
                    <a:pt x="26309" y="5410"/>
                  </a:lnTo>
                  <a:lnTo>
                    <a:pt x="84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696;p78"/>
            <p:cNvSpPr/>
            <p:nvPr/>
          </p:nvSpPr>
          <p:spPr>
            <a:xfrm>
              <a:off x="3136613" y="3319810"/>
              <a:ext cx="184181" cy="312350"/>
            </a:xfrm>
            <a:custGeom>
              <a:avLst/>
              <a:gdLst/>
              <a:ahLst/>
              <a:cxnLst/>
              <a:rect l="l" t="t" r="r" b="b"/>
              <a:pathLst>
                <a:path w="14968" h="25384" extrusionOk="0">
                  <a:moveTo>
                    <a:pt x="12789" y="0"/>
                  </a:moveTo>
                  <a:cubicBezTo>
                    <a:pt x="12159" y="0"/>
                    <a:pt x="11334" y="200"/>
                    <a:pt x="10261" y="766"/>
                  </a:cubicBezTo>
                  <a:cubicBezTo>
                    <a:pt x="6619" y="2695"/>
                    <a:pt x="1" y="21286"/>
                    <a:pt x="2994" y="24027"/>
                  </a:cubicBezTo>
                  <a:cubicBezTo>
                    <a:pt x="3933" y="24898"/>
                    <a:pt x="4976" y="25384"/>
                    <a:pt x="6053" y="25384"/>
                  </a:cubicBezTo>
                  <a:cubicBezTo>
                    <a:pt x="8387" y="25384"/>
                    <a:pt x="10878" y="23097"/>
                    <a:pt x="12804" y="17481"/>
                  </a:cubicBezTo>
                  <a:cubicBezTo>
                    <a:pt x="14967" y="11116"/>
                    <a:pt x="14679" y="1126"/>
                    <a:pt x="14679" y="1126"/>
                  </a:cubicBezTo>
                  <a:cubicBezTo>
                    <a:pt x="14679" y="1126"/>
                    <a:pt x="14286" y="0"/>
                    <a:pt x="12789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697;p78"/>
            <p:cNvSpPr/>
            <p:nvPr/>
          </p:nvSpPr>
          <p:spPr>
            <a:xfrm>
              <a:off x="3162355" y="3319884"/>
              <a:ext cx="158439" cy="312375"/>
            </a:xfrm>
            <a:custGeom>
              <a:avLst/>
              <a:gdLst/>
              <a:ahLst/>
              <a:cxnLst/>
              <a:rect l="l" t="t" r="r" b="b"/>
              <a:pathLst>
                <a:path w="12876" h="25386" extrusionOk="0">
                  <a:moveTo>
                    <a:pt x="10692" y="0"/>
                  </a:moveTo>
                  <a:cubicBezTo>
                    <a:pt x="10298" y="0"/>
                    <a:pt x="9828" y="78"/>
                    <a:pt x="9269" y="273"/>
                  </a:cubicBezTo>
                  <a:cubicBezTo>
                    <a:pt x="9522" y="1607"/>
                    <a:pt x="9630" y="2960"/>
                    <a:pt x="9576" y="4312"/>
                  </a:cubicBezTo>
                  <a:cubicBezTo>
                    <a:pt x="9305" y="11020"/>
                    <a:pt x="5573" y="16447"/>
                    <a:pt x="271" y="19495"/>
                  </a:cubicBezTo>
                  <a:cubicBezTo>
                    <a:pt x="1" y="21659"/>
                    <a:pt x="145" y="23336"/>
                    <a:pt x="902" y="24021"/>
                  </a:cubicBezTo>
                  <a:cubicBezTo>
                    <a:pt x="1841" y="24897"/>
                    <a:pt x="2885" y="25386"/>
                    <a:pt x="3961" y="25386"/>
                  </a:cubicBezTo>
                  <a:cubicBezTo>
                    <a:pt x="6296" y="25386"/>
                    <a:pt x="8787" y="23090"/>
                    <a:pt x="10712" y="17475"/>
                  </a:cubicBezTo>
                  <a:cubicBezTo>
                    <a:pt x="12875" y="11110"/>
                    <a:pt x="12587" y="1120"/>
                    <a:pt x="12587" y="1120"/>
                  </a:cubicBezTo>
                  <a:cubicBezTo>
                    <a:pt x="12587" y="1120"/>
                    <a:pt x="12191" y="0"/>
                    <a:pt x="10692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698;p78"/>
            <p:cNvSpPr/>
            <p:nvPr/>
          </p:nvSpPr>
          <p:spPr>
            <a:xfrm>
              <a:off x="3226698" y="3306816"/>
              <a:ext cx="125609" cy="331201"/>
            </a:xfrm>
            <a:custGeom>
              <a:avLst/>
              <a:gdLst/>
              <a:ahLst/>
              <a:cxnLst/>
              <a:rect l="l" t="t" r="r" b="b"/>
              <a:pathLst>
                <a:path w="10208" h="26916" extrusionOk="0">
                  <a:moveTo>
                    <a:pt x="10207" y="0"/>
                  </a:moveTo>
                  <a:cubicBezTo>
                    <a:pt x="10207" y="0"/>
                    <a:pt x="4004" y="794"/>
                    <a:pt x="4004" y="1046"/>
                  </a:cubicBezTo>
                  <a:cubicBezTo>
                    <a:pt x="4761" y="24704"/>
                    <a:pt x="1" y="26057"/>
                    <a:pt x="3048" y="26652"/>
                  </a:cubicBezTo>
                  <a:cubicBezTo>
                    <a:pt x="4032" y="26848"/>
                    <a:pt x="4733" y="26915"/>
                    <a:pt x="5232" y="26915"/>
                  </a:cubicBezTo>
                  <a:cubicBezTo>
                    <a:pt x="6289" y="26915"/>
                    <a:pt x="6438" y="26616"/>
                    <a:pt x="6438" y="26616"/>
                  </a:cubicBezTo>
                  <a:cubicBezTo>
                    <a:pt x="9756" y="20575"/>
                    <a:pt x="10207" y="1"/>
                    <a:pt x="10207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699;p78"/>
            <p:cNvSpPr/>
            <p:nvPr/>
          </p:nvSpPr>
          <p:spPr>
            <a:xfrm>
              <a:off x="3478545" y="3293502"/>
              <a:ext cx="163976" cy="321419"/>
            </a:xfrm>
            <a:custGeom>
              <a:avLst/>
              <a:gdLst/>
              <a:ahLst/>
              <a:cxnLst/>
              <a:rect l="l" t="t" r="r" b="b"/>
              <a:pathLst>
                <a:path w="13326" h="26121" extrusionOk="0">
                  <a:moveTo>
                    <a:pt x="0" y="0"/>
                  </a:moveTo>
                  <a:cubicBezTo>
                    <a:pt x="0" y="1"/>
                    <a:pt x="2976" y="20377"/>
                    <a:pt x="7033" y="25931"/>
                  </a:cubicBezTo>
                  <a:cubicBezTo>
                    <a:pt x="7033" y="25931"/>
                    <a:pt x="7156" y="26121"/>
                    <a:pt x="7777" y="26121"/>
                  </a:cubicBezTo>
                  <a:cubicBezTo>
                    <a:pt x="8270" y="26121"/>
                    <a:pt x="9078" y="26001"/>
                    <a:pt x="10387" y="25570"/>
                  </a:cubicBezTo>
                  <a:cubicBezTo>
                    <a:pt x="13326" y="24578"/>
                    <a:pt x="8457" y="23839"/>
                    <a:pt x="6275" y="271"/>
                  </a:cubicBezTo>
                  <a:cubicBezTo>
                    <a:pt x="6257" y="1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700;p78"/>
            <p:cNvSpPr/>
            <p:nvPr/>
          </p:nvSpPr>
          <p:spPr>
            <a:xfrm>
              <a:off x="3250225" y="3390576"/>
              <a:ext cx="95204" cy="95733"/>
            </a:xfrm>
            <a:custGeom>
              <a:avLst/>
              <a:gdLst/>
              <a:ahLst/>
              <a:cxnLst/>
              <a:rect l="l" t="t" r="r" b="b"/>
              <a:pathLst>
                <a:path w="7737" h="7780" extrusionOk="0">
                  <a:moveTo>
                    <a:pt x="3742" y="0"/>
                  </a:moveTo>
                  <a:cubicBezTo>
                    <a:pt x="2949" y="0"/>
                    <a:pt x="2155" y="208"/>
                    <a:pt x="1443" y="623"/>
                  </a:cubicBezTo>
                  <a:cubicBezTo>
                    <a:pt x="0" y="1164"/>
                    <a:pt x="217" y="4716"/>
                    <a:pt x="722" y="6249"/>
                  </a:cubicBezTo>
                  <a:cubicBezTo>
                    <a:pt x="1034" y="7207"/>
                    <a:pt x="1938" y="7779"/>
                    <a:pt x="3161" y="7779"/>
                  </a:cubicBezTo>
                  <a:cubicBezTo>
                    <a:pt x="3918" y="7779"/>
                    <a:pt x="4797" y="7560"/>
                    <a:pt x="5734" y="7078"/>
                  </a:cubicBezTo>
                  <a:cubicBezTo>
                    <a:pt x="6925" y="6447"/>
                    <a:pt x="6420" y="6140"/>
                    <a:pt x="5572" y="5978"/>
                  </a:cubicBezTo>
                  <a:cubicBezTo>
                    <a:pt x="6077" y="5870"/>
                    <a:pt x="6528" y="5617"/>
                    <a:pt x="6871" y="5239"/>
                  </a:cubicBezTo>
                  <a:cubicBezTo>
                    <a:pt x="7466" y="4572"/>
                    <a:pt x="6672" y="4211"/>
                    <a:pt x="5698" y="4013"/>
                  </a:cubicBezTo>
                  <a:cubicBezTo>
                    <a:pt x="5987" y="3958"/>
                    <a:pt x="6257" y="3886"/>
                    <a:pt x="6546" y="3796"/>
                  </a:cubicBezTo>
                  <a:cubicBezTo>
                    <a:pt x="7736" y="1939"/>
                    <a:pt x="4797" y="1795"/>
                    <a:pt x="4130" y="1795"/>
                  </a:cubicBezTo>
                  <a:lnTo>
                    <a:pt x="5734" y="1795"/>
                  </a:lnTo>
                  <a:cubicBezTo>
                    <a:pt x="7339" y="1614"/>
                    <a:pt x="6041" y="623"/>
                    <a:pt x="6041" y="623"/>
                  </a:cubicBezTo>
                  <a:cubicBezTo>
                    <a:pt x="5329" y="208"/>
                    <a:pt x="4535" y="0"/>
                    <a:pt x="3742" y="0"/>
                  </a:cubicBezTo>
                  <a:close/>
                </a:path>
              </a:pathLst>
            </a:custGeom>
            <a:solidFill>
              <a:srgbClr val="A07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701;p78"/>
            <p:cNvSpPr/>
            <p:nvPr/>
          </p:nvSpPr>
          <p:spPr>
            <a:xfrm>
              <a:off x="3429288" y="3283289"/>
              <a:ext cx="77669" cy="102082"/>
            </a:xfrm>
            <a:custGeom>
              <a:avLst/>
              <a:gdLst/>
              <a:ahLst/>
              <a:cxnLst/>
              <a:rect l="l" t="t" r="r" b="b"/>
              <a:pathLst>
                <a:path w="6312" h="8296" extrusionOk="0">
                  <a:moveTo>
                    <a:pt x="3282" y="1"/>
                  </a:moveTo>
                  <a:lnTo>
                    <a:pt x="2993" y="308"/>
                  </a:lnTo>
                  <a:lnTo>
                    <a:pt x="0" y="3193"/>
                  </a:lnTo>
                  <a:lnTo>
                    <a:pt x="4598" y="8296"/>
                  </a:lnTo>
                  <a:lnTo>
                    <a:pt x="6311" y="2994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42" name="Google Shape;3844;p78"/>
            <p:cNvGrpSpPr/>
            <p:nvPr/>
          </p:nvGrpSpPr>
          <p:grpSpPr>
            <a:xfrm rot="544349">
              <a:off x="3241243" y="2962658"/>
              <a:ext cx="410746" cy="270757"/>
              <a:chOff x="3299177" y="1867368"/>
              <a:chExt cx="849974" cy="560175"/>
            </a:xfrm>
          </p:grpSpPr>
          <p:sp>
            <p:nvSpPr>
              <p:cNvPr id="343" name="Google Shape;3845;p78"/>
              <p:cNvSpPr/>
              <p:nvPr/>
            </p:nvSpPr>
            <p:spPr>
              <a:xfrm>
                <a:off x="4073741" y="2222319"/>
                <a:ext cx="75409" cy="66270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733" extrusionOk="0">
                    <a:moveTo>
                      <a:pt x="1492" y="1"/>
                    </a:moveTo>
                    <a:lnTo>
                      <a:pt x="1279" y="54"/>
                    </a:lnTo>
                    <a:cubicBezTo>
                      <a:pt x="1199" y="81"/>
                      <a:pt x="1119" y="108"/>
                      <a:pt x="1039" y="134"/>
                    </a:cubicBezTo>
                    <a:cubicBezTo>
                      <a:pt x="959" y="161"/>
                      <a:pt x="879" y="188"/>
                      <a:pt x="800" y="241"/>
                    </a:cubicBezTo>
                    <a:lnTo>
                      <a:pt x="586" y="401"/>
                    </a:lnTo>
                    <a:lnTo>
                      <a:pt x="373" y="614"/>
                    </a:lnTo>
                    <a:cubicBezTo>
                      <a:pt x="320" y="694"/>
                      <a:pt x="267" y="747"/>
                      <a:pt x="240" y="827"/>
                    </a:cubicBezTo>
                    <a:cubicBezTo>
                      <a:pt x="187" y="907"/>
                      <a:pt x="133" y="987"/>
                      <a:pt x="107" y="1067"/>
                    </a:cubicBezTo>
                    <a:cubicBezTo>
                      <a:pt x="80" y="1147"/>
                      <a:pt x="53" y="1227"/>
                      <a:pt x="53" y="1280"/>
                    </a:cubicBezTo>
                    <a:cubicBezTo>
                      <a:pt x="27" y="1387"/>
                      <a:pt x="0" y="1493"/>
                      <a:pt x="27" y="1626"/>
                    </a:cubicBezTo>
                    <a:lnTo>
                      <a:pt x="27" y="1733"/>
                    </a:lnTo>
                    <a:cubicBezTo>
                      <a:pt x="27" y="1733"/>
                      <a:pt x="53" y="1706"/>
                      <a:pt x="80" y="1600"/>
                    </a:cubicBezTo>
                    <a:cubicBezTo>
                      <a:pt x="133" y="1520"/>
                      <a:pt x="160" y="1413"/>
                      <a:pt x="240" y="1333"/>
                    </a:cubicBezTo>
                    <a:cubicBezTo>
                      <a:pt x="267" y="1280"/>
                      <a:pt x="293" y="1227"/>
                      <a:pt x="347" y="1147"/>
                    </a:cubicBezTo>
                    <a:cubicBezTo>
                      <a:pt x="373" y="1093"/>
                      <a:pt x="427" y="1040"/>
                      <a:pt x="453" y="987"/>
                    </a:cubicBezTo>
                    <a:cubicBezTo>
                      <a:pt x="506" y="934"/>
                      <a:pt x="560" y="854"/>
                      <a:pt x="613" y="800"/>
                    </a:cubicBezTo>
                    <a:lnTo>
                      <a:pt x="800" y="640"/>
                    </a:lnTo>
                    <a:cubicBezTo>
                      <a:pt x="906" y="561"/>
                      <a:pt x="1039" y="454"/>
                      <a:pt x="1173" y="374"/>
                    </a:cubicBezTo>
                    <a:cubicBezTo>
                      <a:pt x="1226" y="347"/>
                      <a:pt x="1306" y="294"/>
                      <a:pt x="1359" y="267"/>
                    </a:cubicBezTo>
                    <a:lnTo>
                      <a:pt x="1546" y="188"/>
                    </a:lnTo>
                    <a:cubicBezTo>
                      <a:pt x="1679" y="134"/>
                      <a:pt x="1759" y="108"/>
                      <a:pt x="1839" y="81"/>
                    </a:cubicBezTo>
                    <a:lnTo>
                      <a:pt x="1972" y="28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" name="Google Shape;3846;p78"/>
              <p:cNvSpPr/>
              <p:nvPr/>
            </p:nvSpPr>
            <p:spPr>
              <a:xfrm>
                <a:off x="3299177" y="2082095"/>
                <a:ext cx="74415" cy="75448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973" extrusionOk="0">
                    <a:moveTo>
                      <a:pt x="1" y="1"/>
                    </a:moveTo>
                    <a:lnTo>
                      <a:pt x="134" y="54"/>
                    </a:lnTo>
                    <a:lnTo>
                      <a:pt x="267" y="107"/>
                    </a:lnTo>
                    <a:cubicBezTo>
                      <a:pt x="321" y="134"/>
                      <a:pt x="374" y="161"/>
                      <a:pt x="427" y="214"/>
                    </a:cubicBezTo>
                    <a:cubicBezTo>
                      <a:pt x="480" y="241"/>
                      <a:pt x="534" y="294"/>
                      <a:pt x="587" y="320"/>
                    </a:cubicBezTo>
                    <a:cubicBezTo>
                      <a:pt x="640" y="374"/>
                      <a:pt x="720" y="400"/>
                      <a:pt x="747" y="454"/>
                    </a:cubicBezTo>
                    <a:cubicBezTo>
                      <a:pt x="827" y="507"/>
                      <a:pt x="880" y="560"/>
                      <a:pt x="933" y="640"/>
                    </a:cubicBezTo>
                    <a:lnTo>
                      <a:pt x="1093" y="827"/>
                    </a:lnTo>
                    <a:cubicBezTo>
                      <a:pt x="1200" y="960"/>
                      <a:pt x="1307" y="1093"/>
                      <a:pt x="1413" y="1226"/>
                    </a:cubicBezTo>
                    <a:cubicBezTo>
                      <a:pt x="1440" y="1306"/>
                      <a:pt x="1493" y="1360"/>
                      <a:pt x="1546" y="1413"/>
                    </a:cubicBezTo>
                    <a:cubicBezTo>
                      <a:pt x="1573" y="1493"/>
                      <a:pt x="1626" y="1546"/>
                      <a:pt x="1653" y="1599"/>
                    </a:cubicBezTo>
                    <a:cubicBezTo>
                      <a:pt x="1759" y="1733"/>
                      <a:pt x="1839" y="1839"/>
                      <a:pt x="1946" y="1972"/>
                    </a:cubicBezTo>
                    <a:cubicBezTo>
                      <a:pt x="1919" y="1813"/>
                      <a:pt x="1893" y="1653"/>
                      <a:pt x="1839" y="1520"/>
                    </a:cubicBezTo>
                    <a:cubicBezTo>
                      <a:pt x="1786" y="1360"/>
                      <a:pt x="1733" y="1226"/>
                      <a:pt x="1653" y="1093"/>
                    </a:cubicBezTo>
                    <a:cubicBezTo>
                      <a:pt x="1600" y="987"/>
                      <a:pt x="1573" y="907"/>
                      <a:pt x="1520" y="853"/>
                    </a:cubicBezTo>
                    <a:lnTo>
                      <a:pt x="1360" y="614"/>
                    </a:lnTo>
                    <a:cubicBezTo>
                      <a:pt x="1280" y="534"/>
                      <a:pt x="1227" y="480"/>
                      <a:pt x="1147" y="400"/>
                    </a:cubicBezTo>
                    <a:cubicBezTo>
                      <a:pt x="1093" y="347"/>
                      <a:pt x="1013" y="267"/>
                      <a:pt x="933" y="241"/>
                    </a:cubicBezTo>
                    <a:cubicBezTo>
                      <a:pt x="854" y="187"/>
                      <a:pt x="774" y="134"/>
                      <a:pt x="694" y="107"/>
                    </a:cubicBezTo>
                    <a:cubicBezTo>
                      <a:pt x="614" y="81"/>
                      <a:pt x="534" y="54"/>
                      <a:pt x="480" y="27"/>
                    </a:cubicBezTo>
                    <a:cubicBezTo>
                      <a:pt x="401" y="1"/>
                      <a:pt x="347" y="1"/>
                      <a:pt x="294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" name="Google Shape;3847;p78"/>
              <p:cNvSpPr/>
              <p:nvPr/>
            </p:nvSpPr>
            <p:spPr>
              <a:xfrm>
                <a:off x="3732733" y="2107169"/>
                <a:ext cx="63211" cy="13735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592" extrusionOk="0">
                    <a:moveTo>
                      <a:pt x="373" y="1"/>
                    </a:moveTo>
                    <a:cubicBezTo>
                      <a:pt x="373" y="134"/>
                      <a:pt x="373" y="267"/>
                      <a:pt x="347" y="374"/>
                    </a:cubicBezTo>
                    <a:lnTo>
                      <a:pt x="214" y="773"/>
                    </a:lnTo>
                    <a:cubicBezTo>
                      <a:pt x="187" y="907"/>
                      <a:pt x="134" y="1067"/>
                      <a:pt x="107" y="1200"/>
                    </a:cubicBezTo>
                    <a:lnTo>
                      <a:pt x="80" y="1413"/>
                    </a:lnTo>
                    <a:lnTo>
                      <a:pt x="80" y="1653"/>
                    </a:lnTo>
                    <a:cubicBezTo>
                      <a:pt x="134" y="1733"/>
                      <a:pt x="160" y="1839"/>
                      <a:pt x="187" y="1919"/>
                    </a:cubicBezTo>
                    <a:cubicBezTo>
                      <a:pt x="240" y="1999"/>
                      <a:pt x="294" y="2079"/>
                      <a:pt x="400" y="2159"/>
                    </a:cubicBezTo>
                    <a:cubicBezTo>
                      <a:pt x="427" y="2186"/>
                      <a:pt x="480" y="2212"/>
                      <a:pt x="533" y="2239"/>
                    </a:cubicBezTo>
                    <a:cubicBezTo>
                      <a:pt x="587" y="2239"/>
                      <a:pt x="640" y="2266"/>
                      <a:pt x="693" y="2266"/>
                    </a:cubicBezTo>
                    <a:cubicBezTo>
                      <a:pt x="773" y="2292"/>
                      <a:pt x="853" y="2292"/>
                      <a:pt x="933" y="2292"/>
                    </a:cubicBezTo>
                    <a:lnTo>
                      <a:pt x="1040" y="2319"/>
                    </a:lnTo>
                    <a:lnTo>
                      <a:pt x="1120" y="2346"/>
                    </a:lnTo>
                    <a:lnTo>
                      <a:pt x="1173" y="2399"/>
                    </a:lnTo>
                    <a:cubicBezTo>
                      <a:pt x="1200" y="2399"/>
                      <a:pt x="1226" y="2425"/>
                      <a:pt x="1253" y="2452"/>
                    </a:cubicBezTo>
                    <a:cubicBezTo>
                      <a:pt x="1253" y="2479"/>
                      <a:pt x="1279" y="2479"/>
                      <a:pt x="1279" y="2505"/>
                    </a:cubicBezTo>
                    <a:cubicBezTo>
                      <a:pt x="1306" y="2532"/>
                      <a:pt x="1333" y="2559"/>
                      <a:pt x="1333" y="2612"/>
                    </a:cubicBezTo>
                    <a:cubicBezTo>
                      <a:pt x="1359" y="2665"/>
                      <a:pt x="1386" y="2719"/>
                      <a:pt x="1386" y="2799"/>
                    </a:cubicBezTo>
                    <a:cubicBezTo>
                      <a:pt x="1386" y="2852"/>
                      <a:pt x="1386" y="2932"/>
                      <a:pt x="1359" y="2985"/>
                    </a:cubicBezTo>
                    <a:cubicBezTo>
                      <a:pt x="1359" y="3012"/>
                      <a:pt x="1359" y="3038"/>
                      <a:pt x="1333" y="3065"/>
                    </a:cubicBezTo>
                    <a:lnTo>
                      <a:pt x="1306" y="3118"/>
                    </a:lnTo>
                    <a:lnTo>
                      <a:pt x="1306" y="3145"/>
                    </a:lnTo>
                    <a:lnTo>
                      <a:pt x="1200" y="3225"/>
                    </a:lnTo>
                    <a:cubicBezTo>
                      <a:pt x="1173" y="3252"/>
                      <a:pt x="1173" y="3278"/>
                      <a:pt x="1146" y="3278"/>
                    </a:cubicBezTo>
                    <a:cubicBezTo>
                      <a:pt x="1066" y="3331"/>
                      <a:pt x="1013" y="3358"/>
                      <a:pt x="933" y="3385"/>
                    </a:cubicBezTo>
                    <a:cubicBezTo>
                      <a:pt x="800" y="3438"/>
                      <a:pt x="640" y="3465"/>
                      <a:pt x="480" y="3465"/>
                    </a:cubicBezTo>
                    <a:cubicBezTo>
                      <a:pt x="400" y="3478"/>
                      <a:pt x="320" y="3485"/>
                      <a:pt x="240" y="3485"/>
                    </a:cubicBezTo>
                    <a:cubicBezTo>
                      <a:pt x="160" y="3485"/>
                      <a:pt x="80" y="3478"/>
                      <a:pt x="0" y="3465"/>
                    </a:cubicBezTo>
                    <a:lnTo>
                      <a:pt x="0" y="3465"/>
                    </a:lnTo>
                    <a:cubicBezTo>
                      <a:pt x="80" y="3491"/>
                      <a:pt x="160" y="3518"/>
                      <a:pt x="240" y="3545"/>
                    </a:cubicBezTo>
                    <a:cubicBezTo>
                      <a:pt x="320" y="3545"/>
                      <a:pt x="400" y="3571"/>
                      <a:pt x="480" y="3571"/>
                    </a:cubicBezTo>
                    <a:cubicBezTo>
                      <a:pt x="573" y="3585"/>
                      <a:pt x="660" y="3591"/>
                      <a:pt x="747" y="3591"/>
                    </a:cubicBezTo>
                    <a:cubicBezTo>
                      <a:pt x="833" y="3591"/>
                      <a:pt x="920" y="3585"/>
                      <a:pt x="1013" y="3571"/>
                    </a:cubicBezTo>
                    <a:cubicBezTo>
                      <a:pt x="1093" y="3571"/>
                      <a:pt x="1173" y="3545"/>
                      <a:pt x="1279" y="3491"/>
                    </a:cubicBezTo>
                    <a:cubicBezTo>
                      <a:pt x="1306" y="3465"/>
                      <a:pt x="1359" y="3438"/>
                      <a:pt x="1386" y="3411"/>
                    </a:cubicBezTo>
                    <a:lnTo>
                      <a:pt x="1493" y="3331"/>
                    </a:lnTo>
                    <a:lnTo>
                      <a:pt x="1519" y="3305"/>
                    </a:lnTo>
                    <a:lnTo>
                      <a:pt x="1519" y="3278"/>
                    </a:lnTo>
                    <a:lnTo>
                      <a:pt x="1546" y="3225"/>
                    </a:lnTo>
                    <a:cubicBezTo>
                      <a:pt x="1573" y="3172"/>
                      <a:pt x="1599" y="3145"/>
                      <a:pt x="1626" y="3092"/>
                    </a:cubicBezTo>
                    <a:cubicBezTo>
                      <a:pt x="1652" y="2985"/>
                      <a:pt x="1652" y="2905"/>
                      <a:pt x="1652" y="2799"/>
                    </a:cubicBezTo>
                    <a:cubicBezTo>
                      <a:pt x="1652" y="2692"/>
                      <a:pt x="1626" y="2585"/>
                      <a:pt x="1599" y="2505"/>
                    </a:cubicBezTo>
                    <a:cubicBezTo>
                      <a:pt x="1573" y="2399"/>
                      <a:pt x="1519" y="2319"/>
                      <a:pt x="1439" y="2239"/>
                    </a:cubicBezTo>
                    <a:cubicBezTo>
                      <a:pt x="1413" y="2186"/>
                      <a:pt x="1386" y="2159"/>
                      <a:pt x="1333" y="2132"/>
                    </a:cubicBezTo>
                    <a:lnTo>
                      <a:pt x="1279" y="2106"/>
                    </a:lnTo>
                    <a:lnTo>
                      <a:pt x="1226" y="2106"/>
                    </a:lnTo>
                    <a:lnTo>
                      <a:pt x="1093" y="2052"/>
                    </a:lnTo>
                    <a:lnTo>
                      <a:pt x="960" y="2026"/>
                    </a:lnTo>
                    <a:lnTo>
                      <a:pt x="720" y="1999"/>
                    </a:lnTo>
                    <a:cubicBezTo>
                      <a:pt x="667" y="1999"/>
                      <a:pt x="640" y="1999"/>
                      <a:pt x="613" y="1973"/>
                    </a:cubicBezTo>
                    <a:cubicBezTo>
                      <a:pt x="587" y="1973"/>
                      <a:pt x="560" y="1973"/>
                      <a:pt x="560" y="1946"/>
                    </a:cubicBezTo>
                    <a:cubicBezTo>
                      <a:pt x="507" y="1919"/>
                      <a:pt x="480" y="1866"/>
                      <a:pt x="427" y="1813"/>
                    </a:cubicBezTo>
                    <a:lnTo>
                      <a:pt x="347" y="1626"/>
                    </a:lnTo>
                    <a:lnTo>
                      <a:pt x="320" y="1440"/>
                    </a:lnTo>
                    <a:lnTo>
                      <a:pt x="320" y="1226"/>
                    </a:lnTo>
                    <a:cubicBezTo>
                      <a:pt x="320" y="1093"/>
                      <a:pt x="347" y="960"/>
                      <a:pt x="347" y="827"/>
                    </a:cubicBezTo>
                    <a:cubicBezTo>
                      <a:pt x="373" y="694"/>
                      <a:pt x="400" y="560"/>
                      <a:pt x="400" y="427"/>
                    </a:cubicBezTo>
                    <a:lnTo>
                      <a:pt x="400" y="214"/>
                    </a:lnTo>
                    <a:cubicBezTo>
                      <a:pt x="400" y="134"/>
                      <a:pt x="373" y="54"/>
                      <a:pt x="373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" name="Google Shape;3848;p78"/>
              <p:cNvSpPr/>
              <p:nvPr/>
            </p:nvSpPr>
            <p:spPr>
              <a:xfrm>
                <a:off x="3906953" y="2122388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7" name="Google Shape;3849;p78"/>
              <p:cNvSpPr/>
              <p:nvPr/>
            </p:nvSpPr>
            <p:spPr>
              <a:xfrm>
                <a:off x="3535072" y="2281427"/>
                <a:ext cx="279228" cy="146115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3821" extrusionOk="0">
                    <a:moveTo>
                      <a:pt x="533" y="0"/>
                    </a:moveTo>
                    <a:cubicBezTo>
                      <a:pt x="0" y="1972"/>
                      <a:pt x="1999" y="3118"/>
                      <a:pt x="3464" y="3624"/>
                    </a:cubicBezTo>
                    <a:cubicBezTo>
                      <a:pt x="3925" y="3756"/>
                      <a:pt x="4393" y="3821"/>
                      <a:pt x="4857" y="3821"/>
                    </a:cubicBezTo>
                    <a:cubicBezTo>
                      <a:pt x="5706" y="3821"/>
                      <a:pt x="6543" y="3602"/>
                      <a:pt x="7301" y="3171"/>
                    </a:cubicBezTo>
                    <a:cubicBezTo>
                      <a:pt x="7115" y="2691"/>
                      <a:pt x="6821" y="2265"/>
                      <a:pt x="6475" y="1892"/>
                    </a:cubicBezTo>
                    <a:cubicBezTo>
                      <a:pt x="6075" y="1865"/>
                      <a:pt x="5676" y="1839"/>
                      <a:pt x="5249" y="1812"/>
                    </a:cubicBezTo>
                    <a:cubicBezTo>
                      <a:pt x="4557" y="1732"/>
                      <a:pt x="3837" y="1705"/>
                      <a:pt x="3144" y="1599"/>
                    </a:cubicBezTo>
                    <a:cubicBezTo>
                      <a:pt x="2452" y="1466"/>
                      <a:pt x="1759" y="1306"/>
                      <a:pt x="1066" y="1093"/>
                    </a:cubicBezTo>
                    <a:cubicBezTo>
                      <a:pt x="933" y="773"/>
                      <a:pt x="853" y="426"/>
                      <a:pt x="773" y="80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8" name="Google Shape;3850;p78"/>
              <p:cNvSpPr/>
              <p:nvPr/>
            </p:nvSpPr>
            <p:spPr>
              <a:xfrm>
                <a:off x="3782674" y="2325212"/>
                <a:ext cx="92732" cy="77512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027" extrusionOk="0">
                    <a:moveTo>
                      <a:pt x="1919" y="1"/>
                    </a:moveTo>
                    <a:cubicBezTo>
                      <a:pt x="1865" y="134"/>
                      <a:pt x="1785" y="267"/>
                      <a:pt x="1705" y="374"/>
                    </a:cubicBezTo>
                    <a:cubicBezTo>
                      <a:pt x="1469" y="753"/>
                      <a:pt x="1358" y="774"/>
                      <a:pt x="981" y="774"/>
                    </a:cubicBezTo>
                    <a:cubicBezTo>
                      <a:pt x="934" y="774"/>
                      <a:pt x="882" y="774"/>
                      <a:pt x="826" y="774"/>
                    </a:cubicBezTo>
                    <a:cubicBezTo>
                      <a:pt x="560" y="774"/>
                      <a:pt x="267" y="774"/>
                      <a:pt x="0" y="747"/>
                    </a:cubicBezTo>
                    <a:lnTo>
                      <a:pt x="0" y="747"/>
                    </a:lnTo>
                    <a:cubicBezTo>
                      <a:pt x="346" y="1120"/>
                      <a:pt x="640" y="1546"/>
                      <a:pt x="826" y="2026"/>
                    </a:cubicBezTo>
                    <a:cubicBezTo>
                      <a:pt x="1599" y="1600"/>
                      <a:pt x="2185" y="880"/>
                      <a:pt x="2425" y="28"/>
                    </a:cubicBez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9" name="Google Shape;3851;p78"/>
              <p:cNvSpPr/>
              <p:nvPr/>
            </p:nvSpPr>
            <p:spPr>
              <a:xfrm>
                <a:off x="3564593" y="2284487"/>
                <a:ext cx="291465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18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" y="346"/>
                      <a:pt x="161" y="693"/>
                      <a:pt x="294" y="1013"/>
                    </a:cubicBezTo>
                    <a:cubicBezTo>
                      <a:pt x="987" y="1226"/>
                      <a:pt x="1680" y="1386"/>
                      <a:pt x="2372" y="1519"/>
                    </a:cubicBezTo>
                    <a:cubicBezTo>
                      <a:pt x="3039" y="1625"/>
                      <a:pt x="3785" y="1652"/>
                      <a:pt x="4477" y="1732"/>
                    </a:cubicBezTo>
                    <a:cubicBezTo>
                      <a:pt x="5170" y="1785"/>
                      <a:pt x="5836" y="1839"/>
                      <a:pt x="6529" y="1839"/>
                    </a:cubicBezTo>
                    <a:cubicBezTo>
                      <a:pt x="6585" y="1839"/>
                      <a:pt x="6637" y="1839"/>
                      <a:pt x="6684" y="1839"/>
                    </a:cubicBezTo>
                    <a:cubicBezTo>
                      <a:pt x="7061" y="1839"/>
                      <a:pt x="7172" y="1818"/>
                      <a:pt x="7408" y="1439"/>
                    </a:cubicBezTo>
                    <a:cubicBezTo>
                      <a:pt x="7488" y="1306"/>
                      <a:pt x="7568" y="1199"/>
                      <a:pt x="7622" y="1066"/>
                    </a:cubicBezTo>
                    <a:cubicBezTo>
                      <a:pt x="6476" y="1013"/>
                      <a:pt x="5277" y="1013"/>
                      <a:pt x="3865" y="853"/>
                    </a:cubicBezTo>
                    <a:cubicBezTo>
                      <a:pt x="2559" y="720"/>
                      <a:pt x="1253" y="426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0" name="Google Shape;3852;p78"/>
              <p:cNvSpPr/>
              <p:nvPr/>
            </p:nvSpPr>
            <p:spPr>
              <a:xfrm>
                <a:off x="3513658" y="1867368"/>
                <a:ext cx="72388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943" extrusionOk="0">
                    <a:moveTo>
                      <a:pt x="1467" y="0"/>
                    </a:moveTo>
                    <a:cubicBezTo>
                      <a:pt x="844" y="0"/>
                      <a:pt x="351" y="418"/>
                      <a:pt x="1" y="943"/>
                    </a:cubicBezTo>
                    <a:lnTo>
                      <a:pt x="1892" y="63"/>
                    </a:lnTo>
                    <a:cubicBezTo>
                      <a:pt x="1744" y="20"/>
                      <a:pt x="1602" y="0"/>
                      <a:pt x="1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1" name="Google Shape;3853;p78"/>
              <p:cNvSpPr/>
              <p:nvPr/>
            </p:nvSpPr>
            <p:spPr>
              <a:xfrm>
                <a:off x="3917163" y="1892185"/>
                <a:ext cx="57092" cy="64243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680" extrusionOk="0">
                    <a:moveTo>
                      <a:pt x="0" y="0"/>
                    </a:moveTo>
                    <a:lnTo>
                      <a:pt x="1493" y="1679"/>
                    </a:lnTo>
                    <a:cubicBezTo>
                      <a:pt x="1359" y="906"/>
                      <a:pt x="853" y="1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2" name="Google Shape;3854;p78"/>
              <p:cNvSpPr/>
              <p:nvPr/>
            </p:nvSpPr>
            <p:spPr>
              <a:xfrm>
                <a:off x="3542622" y="2077145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59" name="Group 258"/>
          <p:cNvGrpSpPr/>
          <p:nvPr/>
        </p:nvGrpSpPr>
        <p:grpSpPr>
          <a:xfrm>
            <a:off x="478522" y="2099532"/>
            <a:ext cx="990054" cy="990054"/>
            <a:chOff x="5093048" y="2606377"/>
            <a:chExt cx="990054" cy="990054"/>
          </a:xfrm>
        </p:grpSpPr>
        <p:grpSp>
          <p:nvGrpSpPr>
            <p:cNvPr id="260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62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3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61" name="Rectangle 2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sp>
        <p:nvSpPr>
          <p:cNvPr id="249" name="Google Shape;1500;p47"/>
          <p:cNvSpPr/>
          <p:nvPr/>
        </p:nvSpPr>
        <p:spPr>
          <a:xfrm>
            <a:off x="7315200" y="547390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50" name="Google Shape;1501;p47"/>
          <p:cNvSpPr/>
          <p:nvPr/>
        </p:nvSpPr>
        <p:spPr>
          <a:xfrm>
            <a:off x="380881" y="605823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51" name="Google Shape;1502;p47"/>
          <p:cNvSpPr/>
          <p:nvPr/>
        </p:nvSpPr>
        <p:spPr>
          <a:xfrm>
            <a:off x="4114800" y="186166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grpSp>
        <p:nvGrpSpPr>
          <p:cNvPr id="253" name="Group 252"/>
          <p:cNvGrpSpPr/>
          <p:nvPr/>
        </p:nvGrpSpPr>
        <p:grpSpPr>
          <a:xfrm>
            <a:off x="2946094" y="333992"/>
            <a:ext cx="5846323" cy="2079065"/>
            <a:chOff x="2636191" y="605823"/>
            <a:chExt cx="5846323" cy="2079065"/>
          </a:xfrm>
        </p:grpSpPr>
        <p:sp>
          <p:nvSpPr>
            <p:cNvPr id="254" name="Rectangle 253"/>
            <p:cNvSpPr/>
            <p:nvPr/>
          </p:nvSpPr>
          <p:spPr>
            <a:xfrm>
              <a:off x="2636191" y="605824"/>
              <a:ext cx="5846323" cy="20790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lIns="91416" tIns="45707" rIns="91416" bIns="45707" rtlCol="0" anchor="ctr"/>
            <a:lstStyle/>
            <a:p>
              <a:pPr algn="ctr">
                <a:buClrTx/>
                <a:defRPr/>
              </a:pPr>
              <a:endParaRPr lang="en-US" sz="40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pic>
          <p:nvPicPr>
            <p:cNvPr id="255" name="Picture 25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092" b="7815"/>
            <a:stretch/>
          </p:blipFill>
          <p:spPr>
            <a:xfrm>
              <a:off x="3958376" y="605823"/>
              <a:ext cx="2982949" cy="1484908"/>
            </a:xfrm>
            <a:prstGeom prst="rect">
              <a:avLst/>
            </a:prstGeom>
          </p:spPr>
        </p:pic>
        <p:sp>
          <p:nvSpPr>
            <p:cNvPr id="256" name="Rounded Rectangle 255"/>
            <p:cNvSpPr/>
            <p:nvPr/>
          </p:nvSpPr>
          <p:spPr>
            <a:xfrm>
              <a:off x="5175530" y="2090731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257" name="Rounded Rectangle 256"/>
          <p:cNvSpPr/>
          <p:nvPr/>
        </p:nvSpPr>
        <p:spPr>
          <a:xfrm>
            <a:off x="5485433" y="1822585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394</Words>
  <Application>Microsoft Office PowerPoint</Application>
  <PresentationFormat>On-screen Show (16:9)</PresentationFormat>
  <Paragraphs>128</Paragraphs>
  <Slides>25</Slides>
  <Notes>18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NÀO  MÌNH CÙNG  LÊN XE BUÝT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PC</cp:lastModifiedBy>
  <cp:revision>169</cp:revision>
  <dcterms:created xsi:type="dcterms:W3CDTF">2020-04-19T13:18:56Z</dcterms:created>
  <dcterms:modified xsi:type="dcterms:W3CDTF">2021-09-05T06:51:40Z</dcterms:modified>
</cp:coreProperties>
</file>