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0" r:id="rId4"/>
    <p:sldId id="258" r:id="rId5"/>
    <p:sldId id="271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74" r:id="rId28"/>
    <p:sldId id="299" r:id="rId29"/>
    <p:sldId id="275" r:id="rId30"/>
    <p:sldId id="267" r:id="rId31"/>
    <p:sldId id="276" r:id="rId32"/>
    <p:sldId id="277" r:id="rId33"/>
    <p:sldId id="269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97B"/>
    <a:srgbClr val="F20000"/>
    <a:srgbClr val="FFB64B"/>
    <a:srgbClr val="FFD757"/>
    <a:srgbClr val="00A1DA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2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C99DE-28D6-1FAA-6E42-FBEDF1068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B3C78-E994-00C2-BA92-64C3BB3F0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85A23-7CB8-97FB-A1D9-F547DD452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D3EB9-74FD-51B1-8570-5E915C4E3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B0D8F-128B-BF6A-A8CC-110679612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A318F-3FF3-7C1C-2007-A9CE40800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F2BB34-892B-DCA8-191B-CC4607B4C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B7E5D-D7D6-409A-D954-E550E92F39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0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EEEF8-1865-4555-E262-FFFEBAAC9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09CDA-E977-C932-59D9-CA3E220CD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BA562-3725-EFD3-3FDE-3F7658227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EDA2B-35FF-4195-B495-4F3936A78F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8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9637C-1D93-785F-45C2-94187BFB1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36A257-D2B1-BA03-EB7F-444EC8ADA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981FBD-3527-5A12-069F-C886A3731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89223-1C3C-FD36-7085-1C36A4A4C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2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011ED-7290-6B5E-F599-41155E610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599EC9-B7A8-A664-831F-0013380D5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446D-54F9-4ABC-B39F-D56ED2F9F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91F9-4210-BFB4-D6CA-0BE52F942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5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FDB49-A581-76DE-9EF6-9EBD62D4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8FD6D-C8ED-9B78-8408-BAAFD49FE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911A2-8E85-41B6-2AF1-22D190940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AF603-2680-E1DD-81D2-CF6C2694D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97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59422-F86A-7ED9-ED5B-DCB501C7B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E66FC6-78DB-CD93-42F7-BF0C047E5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E39F2F-BD67-4EF7-CB9D-4FDFA13D3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98E92-93D1-989C-5231-5F117860F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4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AA8A-C148-0278-4F3D-599CE0742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1A727-BA6F-D4D4-36AF-0342AB182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8A72C2-6707-BFD2-597D-CE7D67802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AEF6-2206-A9BA-3D31-6DA003DF3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00A59-ED05-3EE1-7885-B090E02FD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72AD1-FAE3-BA5F-3BF2-CAE340D5F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2CA31-7644-F1D6-07CA-203BCDA1D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1BC3-9534-CDBB-9C0B-AA612CBD23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9E7D0-E8B3-9F9F-4F99-02E17C89B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8B5C0-BD9A-5015-0972-AFB70BD60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713F24-8F13-C23A-588C-7DAB3EFD6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32B31-6CBC-94B2-5CC0-668D108F7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D9DD4-BF89-B86E-EA33-D93E591FF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0B1EC-20D6-0D90-443B-C37F7FDF5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5C7BDC-6D90-18B9-C7F4-357FC791B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038B9-2E82-E209-EF78-BF9347C55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57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94EB1-9785-1D2A-1231-138BF7139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208D8-4AF3-0D7F-EB66-F6C47C37B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69C004-AF46-7E0B-1060-6F4417A88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C6665-A641-D16B-2EDD-98D65C1EA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11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3A3B1-CAD5-3EFA-6B0E-BF2406D34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4F104-77D5-1220-5AC5-3F8BFE6E1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01FC7C-7511-1DAC-94DF-7F505D406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8EB81-BF32-4B34-2ECA-FCB38F4E2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93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2C092-6E19-69CA-0884-FCBD392B8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DFC1F-E91D-D69F-2E6F-D51733C1D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686A8-BC38-0615-14D4-12E08C81E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69BAD-966D-1869-1C39-B4B703D12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6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7600E-6D80-6943-8E04-45CEF83D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C3F6C3-8250-FC09-7CBA-00E8BDFDD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7DCC5-B271-351D-3461-B393FE2CE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C56A2-9357-C071-DA36-612E178346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76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đừng quạo vì sao bảng nó nhỏ nha. Hết diện tích rồi nên k thể to hơn được nữa 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2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A4AE8-1A4F-FF23-4CAC-81263AFC0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8B510-3953-08FD-1823-350EDC64D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B23365-F333-C501-2238-B25A612E9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8A25F-67A9-2C53-1159-25FF90B35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9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Hình</a:t>
            </a:r>
            <a:r>
              <a:rPr lang="en-US" baseline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3A84A-5B42-DAE3-BF99-A1A845F61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C6F8C-07B7-1C0C-5ACC-828940A06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82EE0-A4CC-0FC8-23A5-579ECC535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03270-184E-BAED-155F-B61BBEEB10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1436-97DD-AEFE-14C4-447B197C8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F19242-FCFC-3614-B402-C66C8F9D5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55B4C-2290-17E1-388C-8101D931E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D27E0-E56B-884C-5D62-813ADBE38F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5F178-0779-81CF-7351-B2FA1C1C6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48D2E-9AB7-8182-9CBD-C5C4DB89A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639F5-8832-A046-2145-F3863F13C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C47B-1D8B-AA19-4E2B-319422564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16364-A5A0-292C-FFF1-B0E9F0635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08A9C-8808-CD05-FA20-85622B7C1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C336ED-A2B0-2C0C-33B8-95D0C5E71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13E5C-2FEA-27F6-F9AA-582BB22E2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02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93D8B-6992-C20A-B535-4391DE26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5F904-C60F-9B21-5FEF-CD3D040EF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2A57D-0AF2-75E2-3F4F-C5C34B464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CBC14-69A2-4308-EAB5-E8CF6FF9E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EBCD2-4E31-052F-6B7F-07145D1DF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AF0AD6-A922-A8CD-9534-1BB562AC2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9E8EC-E5AA-68EF-6640-8D43ED51A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226C1-2CA0-1B6C-A418-D3805FC32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6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44DF2-DC6F-4352-0B26-B1CBCF504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BD7FDF-6556-CC62-CB74-B12F448CB0C0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44864038-F783-A08D-5875-34E132AD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D12032-73D3-6E39-0049-57BC3F21F066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A5BD05-368F-1959-1194-A7E9D0547EEE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7BDA93-5823-FD30-EB1F-B013715196E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8AE942-8C14-DB59-D30C-76AEF1A5E3B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DF5B60-4C3F-8523-A073-1CC3D9690206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1E4D14-7F83-CA3D-A06D-73D2F6E0859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A4A77C-AB64-7CDA-145C-CD7AB8A5BE0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C3B0FB-BAB6-9234-8C5A-C044A01AF54C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C8AEEE-880B-F5E2-27EF-CDA84A1E78B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150236-39D2-B8E0-422F-F36626CD79C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F88C6C-A929-7F51-7687-351222CDBF2B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2563E8-FEB9-1C60-C1B4-1111A809034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DD9C09-3AC0-4094-8723-D3B6DE9588A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FA706C-409A-8D50-B068-3886A970D825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2A1F0B-7102-F906-7D58-06B1E4E942F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322B95-215F-4F0C-A495-DD8B21CB22FB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3A0928-8E4A-C9B2-52F8-110221CD11E6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6192BA-17E1-FFD7-9286-8F7CB8FDEFE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C5DA3F-9BD1-98FA-30CA-11D21EBE29F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A374AF-DBFE-01CE-9E12-CDC8C487FB47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9D51A6-49CA-9C39-950A-AC51ACE30DC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AF2A48-3D89-C7E9-9AFA-B9C0168F4EB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930404-5207-2151-1F41-F0E2FE2A04A5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6A5E9B-9DEC-74E6-0590-44608BFD222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545C35-F996-B9C6-4165-BC07D09F2C7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79E5BE-3464-C2BD-6995-BD9F50231E17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F09466-2E67-F99F-9A2C-A5098A14F0E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C0A379-AEE1-F1E3-3DA4-671B563B0D1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8E1902-E0AF-7B88-304E-02897A52CF65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E40BC47-474B-50D2-2377-E47722ED7F2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EAD2AD-A679-D32F-DF83-C2CEB7B8E44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4ED5BDB-13F0-AB6E-9618-3DA3AB8D9507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BCD693-03FF-FA3D-D0AE-B54EE792B0C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AD18A2D-B514-354C-F6CD-83EC5580BAA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FFF8F50-9E0E-C3F1-F0C4-CD92AB0AAF4A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CA0077-E94F-16FF-A636-BAC1C36B48A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04F0C9-801A-6180-1E97-01782D3F907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F32150-0F2B-BB19-4BFC-666EDBA1E631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554DE02-8398-CF35-A380-B144979D6AD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25276C0-E3B2-357D-F02F-DA0A26DFC34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0B4DA03-28A5-66E4-5E6E-0A71428E45DB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B16B88-C25B-CA4B-EDF5-41B6C2DF8D1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B1147AE-4068-BA3F-A5A1-D7D96C0C8AF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92CB723-8E43-8339-078F-CDE84E3DA927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7CF71A9-690F-DAA6-00F2-6BDB1CC9186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7602F67-82C6-B09F-273B-885E679EF07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C3BBAA-46EE-3560-10B9-145EAB38A029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816B98-F024-0548-683A-EC34BA4CF4E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B1E1A56-735C-9A5B-6560-23ED178C086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DDC75C2-598B-8238-B03F-E07834700941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17D98DE-18F2-830F-E90A-C128924DF34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D5C87B0-9022-647E-A36B-E2D7B982F71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933C8D-3EB5-FF7B-0520-7F3CD810075A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75F4541-2222-6315-94FD-1EFB290B938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FD797B6-1F5C-B937-1AC6-C5C914957E2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0FC9654-3A68-7A84-1DDB-065AB83026AE}"/>
              </a:ext>
            </a:extLst>
          </p:cNvPr>
          <p:cNvSpPr/>
          <p:nvPr/>
        </p:nvSpPr>
        <p:spPr>
          <a:xfrm>
            <a:off x="1957944" y="2099411"/>
            <a:ext cx="6261100" cy="472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3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72682-EBBE-12AA-BB3B-095974F93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6108F3-D6AE-1E86-F621-1C594B5DB77D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2205A519-6890-CFBF-F224-CAC38204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774992-B0E7-0B7D-F054-84E2D6D189A4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EF3CE5-1910-7E95-8859-A5A0E475372C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325C31-2C30-B543-05B4-FB22166FFC5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598EF5-DD78-166B-3003-01381A5956C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F5DA4D-27B3-79AE-6DC4-92EF7F1E7CD6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45BF6D-8B7C-3128-BD49-DC1853626D0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B8A052-AD0C-6A83-D532-02AD65730CC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4B36EC-F036-10B8-BC9B-999718C4260F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DBE1FD-1859-C348-E3F0-72CD7745D7F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405EB1-42BE-B9FC-C0B1-66EA967B363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07702E-54B8-65F3-6A03-F1A16FE5CC9B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218135-A73F-84D2-AB41-FA505D6D4B2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3EB460-E56D-6D5D-68C1-0DE88C31CA3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D1F6FF-9321-A8D2-547D-47AB1705B0A6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CE3AE9-267A-AD86-D4FA-8374453018E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D97EFD-D3A6-50BD-24A1-AAF2D7A6B178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7AD362-F761-1B6A-888F-733C999F7F3A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7F2FDE-2B39-01D2-E69F-AD739E89E87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C27F44-8716-F3B5-1895-38253C3BD27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2AA8BE-879D-D098-1A43-3B6FCA0B29DA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BE4A52-FC98-0B3E-0C77-FCAE2F450F8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B0F9FB-C703-62C4-9F10-EA9180D12E7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3C9F94-50EA-0928-2DB8-9F0B21D9461C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AD7FAD-0CE2-63E9-7F7F-1ABAAC6F6D4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33562A-0662-00F8-0FCC-9CD6CAA5A13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9AA43B-BC06-E039-3AC8-B28EDFA4E39C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33B8B88-DE70-AE13-36C0-3BC9F658D52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88885F-B40A-9CF5-1028-FA0B5A778B0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4635D7D-6539-9078-FFDB-FC6CB3A01A61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FC1457E-292B-2DC8-ED8B-83D2FF230C7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BC7F1A-70D1-25E4-B1A2-F9B01DA0B35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6CD527-FE5A-65B4-5D26-73DC231690C1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6B1E30-D1ED-73DE-CC37-2C24D48ED66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84E92F-3894-B7CD-2D82-CD2F7CF7B8F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10E03E-B975-11AF-10D0-31A1FD5BB66C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9BDE03-D279-2753-F4C8-C4C4F7AA85D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352AD8-13D4-CB17-4416-D87AABBBE9E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846CF6-DF3E-852B-D0CE-992FC601A072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7ADF785-14E8-CC15-F6A8-A095BD30D33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4D64731-6D20-3E1C-B766-C5E8B9B2A70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A42A6E-33C3-0A5C-BD15-B616F833D959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FE071EC-B936-58F7-6F83-58A55790BF0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20BB3B-9AEB-C4E5-DA7A-6F2F4A313DA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CF80FAF-E05D-18D8-1BC8-98D59EB8878A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EB3420F-2A2F-831F-1665-D8A9AF35155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77F3D7B-42FF-67B8-25AF-12E87B84081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15FA97-0FA3-E12F-3BB7-8A81D4E56933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0A57EA1-035B-4AAA-124A-467F533949A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187B92C-BD3F-0781-383F-CEDEBEC2B55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10DB7C3-8679-2205-8078-A4C2FCAAC5D7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C5F7A2-4ED5-A792-4E43-D306345B73D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435A35-0512-0CF4-3C4B-192BD8A7213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0209B7C-5A7D-264C-BDCB-F650B9C8757C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B0AA1B6-BB7B-9005-B970-AC41AD24630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8E4E2D-E891-CAF0-C210-4ED3B5E593C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96BACCC-0BFF-5E00-7401-022F8E4F5CF6}"/>
              </a:ext>
            </a:extLst>
          </p:cNvPr>
          <p:cNvSpPr/>
          <p:nvPr/>
        </p:nvSpPr>
        <p:spPr>
          <a:xfrm>
            <a:off x="1957944" y="2556611"/>
            <a:ext cx="6261100" cy="472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4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0CE5D-E69B-2D4D-9F10-DA4B51963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2B800D-3302-A9D2-1EDA-E17CAC2DCAF5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CD369789-39CF-A49B-72A1-CC417AF1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E9E705-1929-DEB2-AE73-31D5ADCF20C2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DDE39B-B123-3B32-A5FE-BCE92E8BEA9D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6D0026-6D18-2368-9781-623306F22FD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310F26-69BF-5827-95CB-45A58D78DF2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C2358-E7FF-C1E6-67D1-1108B5282668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B84B8D-C2AA-C759-5BD3-D9AF239E0C5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3396D2-3127-1D18-264F-DBDE3C14570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82F35C-455A-3078-0D42-162837ECEE2B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2D52EB-BBBD-EB36-801E-870B4703506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196D4E-D406-69E2-E35B-6E4D8036D65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17DE03-4C0E-FF26-F8FE-460C97A0A50F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91C2EE-2BB8-645B-4746-FA72BA75722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46CEEF-C3A1-0A4E-6182-D337DE275D6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F74305-8BA0-59DD-F100-0A02FFAD4980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E69182-5F11-13E3-5561-A7841B2402F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D175E3-E400-A398-28D3-7C010BB12290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542F45-525F-E8B5-D29D-E027DBDAEB41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FE91DB-F488-2E8F-9536-32A2BC6892F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4DDA9B-6E1B-B419-EE34-8AD536BD381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DA3A51-EAF6-947B-31F1-C40973FB3576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69A4E1-313B-E6B6-C0E2-78AE69A1008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0EA336-F68D-D876-E396-33896323CF7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D840AA-D0F1-4EDA-8DA0-F81EED6F91FA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37D862-32BA-AF98-76C1-EF55347658C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48A829-1181-C166-410F-6ECE826DABB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9C1CEC-189A-C86C-7D20-E912955694FC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84B86B-2B2E-E351-797B-B7B970623A6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9E077B-3264-B98F-305A-B72F75A04D7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21E0C2-E33C-0FB5-1D80-C78045A3BDE3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370C44-9508-1108-3D8C-AE1A8AA27F5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FC684E-3B15-1ECD-F57F-194C823A745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4AB16B-F5FE-D113-342D-9DD96E68A6D4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A7CF0C-384F-6ED3-C80F-74BA7F81A6E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CB1410-608E-75C4-B2D4-B5B28B98F5A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91948B-3E1F-03DC-FC0A-6257465E7938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4869E4D-D3BF-0869-AE81-060F8E3C2DF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1906A5-7503-56A8-7C9B-6513E8729DF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ECF1CA6-D013-682D-0ED3-569C9F31B0B8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6E9DC73-740C-35F9-6D59-2E7B67EEA14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8F5A5C3-2FD5-0A76-0E0D-A3682D4A70D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2DD0-D0F0-FAC3-F75E-529911EE37E3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3154E2-A290-C3F5-21E8-4CD3ABF71B9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84738CE-079D-FB09-2AD1-F06ABDE376F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4CBE3E-8092-3469-CC6D-7A6BBD575FA4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11B2A9-51C3-169A-A155-5A4AAFD83BE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B8273BA-4C7D-73C2-0C67-7A67AA265E3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8E6FE9-F8DF-59C5-5520-C12170865C4A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F504A6-3E96-1088-4A84-EAE299674F5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9E78A9B-1874-EF69-8848-DB274EEBFF3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7DF6033-2344-5CAE-2EDA-DA6F10D52F61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BDE5862-4F49-B488-C695-35C0456C0E7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EC5BF39-F2F2-24B5-10CD-62A0F651DD0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6E58E7-5D85-81BF-4756-6F1C8B5BB30D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946241-57E2-B066-3911-DA044348CA1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5395359-AB15-E8B3-CCA9-B14A80A2B89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0A1B891-C6EB-F3C4-AD1E-86DA326FFA1E}"/>
              </a:ext>
            </a:extLst>
          </p:cNvPr>
          <p:cNvSpPr/>
          <p:nvPr/>
        </p:nvSpPr>
        <p:spPr>
          <a:xfrm>
            <a:off x="1957944" y="3013811"/>
            <a:ext cx="6261100" cy="472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DF6C6-8497-911E-F69F-EB8327FB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C2DFA6-DD47-E03C-B454-A73EF791F125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1DC9F7AE-DD81-0673-96F2-0F29CF80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3FD51F5-F0A8-E402-16D3-C99391CA15AD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6BCA81-8DFE-AD4C-6EF0-5F619CE68D68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09E9AF-DDF1-9A2A-9451-F362B413FA4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5C00AB-7B8D-C1AB-E25D-69E8C42815B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F0AE37-F474-7368-1FB4-B6E896BEDB1C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D79DF1-929D-F67A-A5D4-D06E6E55C08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3C0139-0270-1A87-9579-87A754ADE74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9AE751-BB0D-B955-62B1-1ACCBBFB3E61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4FBE9B-D693-F0D5-4BA2-2EF64BD6189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97CAE6-8B17-0F5B-9782-55C1556C996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12DCC0-3D7C-BDA3-C4C2-DDA9300FF05C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6F3239-7497-C951-84AF-8506DD62EF7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8E0C9E-03A8-78AC-5779-E4990C3B0A7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4EB741-A1EA-E4C6-838A-846EA21CD13A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55DBF2-C251-B899-FC97-A3795D41980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220476-2483-EE9C-2733-9E45FEDEF8A2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A1DD31-C0AB-1269-D207-43369784362A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137942-AAD8-0BBB-0F2A-E7061845FEC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236DA0-1C07-2DA0-746B-093987A52C9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80D37C-A821-4EE7-74FD-128353D2A8D5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844A0F-DF3E-566F-2A0E-04AF141D248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3DB3BE-7457-65FE-EEB7-0217E7710D7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562949-A9BB-B244-8073-99AA992729D1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B6FAF8-F359-2924-EA00-2F2A50F531B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65C7D5-2FB9-38A1-020B-6E09BF3F7FB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11AAD4-31C9-FEEA-870F-1E2CBEACA696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824415-C87B-3BE8-FCEB-D670D77BA76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6267214-315B-F2C5-EB7A-7F982848B6C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BD255C-2C16-C65C-E83E-8EDB3311C5BB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0226B8-3809-BA99-89A3-B9446659978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9C11DA-D301-7A82-3B86-3B175CFC710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7A7090-787D-B926-BCCB-637741DA5C93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B46362-C407-98BF-639F-1DFB62787AE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418F10-B0F9-071D-2FDF-5B7F8C27050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7227AB-F023-9C94-D01F-7284A5D4684B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4A809B-4538-929C-1993-E9AF9E685EB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0561CD-25C0-CC83-D415-B57801C8C36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6AAC0D-009A-55D4-2660-072EC10F6B6A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DEB32B-1D4A-9CB0-2453-6CF1E7CB3CE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9A3B95-3ACB-A13C-556D-F904CC6C40C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AE52D6-6FF8-4723-A01C-409160DA48E6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01E766-64F2-FEA1-8BE3-4760A7ADCAE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9039DC-C571-0C58-D3A5-5A06A78BE4E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9EFB9F-B6F7-4F1D-504B-E9422B05DAAE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40FA7E-5417-C4AA-8AF5-37723966178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6DAA3B-7C25-B13F-8EC9-F999DE4FBB7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395E192-92EF-AF76-3D44-3DD1D9680781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39E3B3-6B5E-5498-A7FE-9F4A3CD1D9C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4F295FB-AF76-4AB9-B1A3-66423B07E3E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B54DDDC-F06C-6C0E-3B8B-58CE24B29C17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A760DC-F5BC-C0FA-6670-97B9F377AD3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98F38D-D158-4A6D-4D08-0F7EBFA1286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78802F-9DC2-637E-C849-6E15B2D14710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4833A91-94F5-0EE3-AAE4-8B4E75C664C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275549-C628-337A-379B-CA6307BA6AA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381975D-2137-7914-6783-40A93FA4290C}"/>
              </a:ext>
            </a:extLst>
          </p:cNvPr>
          <p:cNvSpPr/>
          <p:nvPr/>
        </p:nvSpPr>
        <p:spPr>
          <a:xfrm>
            <a:off x="1957944" y="3471011"/>
            <a:ext cx="6261100" cy="472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F98AA-BE2B-203F-D412-6C050478B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9C58B2-FF52-C916-EA43-04C533F35AA4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4C0FC040-8D84-8EAD-9434-54F1A157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D83F8A-760C-34E1-9D45-C0D4D0A78515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B74540-655B-962F-FBDC-DEFC146148C1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BC0A79-533C-890D-2712-B695890A4A2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1BD716-9F26-1B8F-A55D-C2A2EE2CA60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DA315E-6890-A712-CEA7-7FF092E02689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CB2C61-3FE9-0915-CB21-258F0102924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4BBA1C-C437-23A0-E7D2-1733EF97319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E3BB26-8CD0-5062-1AA7-12C225717CDC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474B46-E97D-2778-6488-35107F1A1AF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9DC09B-3CC7-AD33-537F-8C990DD9519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C6D6D1-1E69-ADA8-4EE3-C9EC0D49DC71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5A16BC-BA21-014B-BA38-57F2F4DD03D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8CB61B-D5E0-F95B-982C-C48D121DF56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CD00E7-F92C-7250-EA38-6D88A863234B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D2393-921C-6DFE-BA54-FDC8E974D06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1F6070-A94A-0D7C-4C1F-DA217FE0FAB3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4F5D9C-6638-EE22-B191-9FA53D2FF9B2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22B973-51E3-22E9-0502-F8CAD524506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89BB34-DCFF-5D97-57EA-557E252B6C4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A4E436-3FC1-0F63-CD34-21910E603E26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88A0F4-8B3F-E41C-BC3A-A77236D86D9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B1AB86-12A5-DFD9-8E2A-909BD4525BB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105849-F96A-50A9-58B5-0B787B43C515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8F7993-2ECD-431F-84BF-0A644B5EAFE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E5A962-8911-2FCA-6BA1-7B1A3D0F522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8C9814-4879-9E48-84A0-408A7DA6CCEA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644EE0-690B-3585-D631-E0AFCC3DAAA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FF5E41-5DDD-29E5-4FC0-4EC4EC00420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CB3D43-905B-78E1-1F85-8CACD0C5F92F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0DB59C-0DE6-C242-1BF4-43333CC6208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6217A3-5881-D772-6E81-53BD0BA77C2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BFAF90-A11F-B0FE-D6B5-A78A341AF00C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F3F225-7251-9413-532A-E3FA9F34F98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4ED1174-AD84-6396-CFEB-1580BDE931E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5A5E7C-18F3-8133-8A66-A0CE5E08E8F5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AA606F-F327-6FB3-7CE5-7148A1BC06A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B345005-1286-2CD4-45D7-7A4892C445F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8BBD69-5292-A547-B612-C10C462E30C1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B046F52-6463-A70F-A180-C7E42231DAE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6B4417-E2DE-4352-CE32-2289BFC93AD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27DEF86-6827-0600-ED9E-8668FAE8FB51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42E1D2-D297-1F46-BEF8-2AFF698F80A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0E21EF-3D58-C5E4-0BDD-1E7FA7978FD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358856-4DA3-118D-8B81-71B05120CEF6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660B237-E66A-1DF5-5BE1-242EA0842A7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94D54F0-A0FE-3960-9B0F-861C6EA706C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F28512-41AB-34DB-854D-F920BDBA5658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304C98E-28CF-7D10-0A0B-E97CB12220A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77BEBD-75EB-B6E3-FBA0-DEDB0811D07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1A69309-BAC7-D981-DCD5-AD10CD83349D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766EF0-3886-0037-D290-B85BA8B882E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9A1E1A6-4719-A010-2389-B976A811680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B1B74A-3966-7BB5-29A6-9839AE3028D6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4F0C995-87CD-D4E8-CDCF-DA9026163CB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A48801F-A2B8-5908-7BFA-1DF97FE5E00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1E3236B-70A2-F9B7-05A7-A4D43035417A}"/>
              </a:ext>
            </a:extLst>
          </p:cNvPr>
          <p:cNvSpPr/>
          <p:nvPr/>
        </p:nvSpPr>
        <p:spPr>
          <a:xfrm>
            <a:off x="1957944" y="3928211"/>
            <a:ext cx="6261100" cy="472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5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E398D-9246-1E13-1572-C62ADDE18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11ECDD-195E-2C62-40E8-508E5A1635CA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DAED7161-3596-DECA-7C28-AF86941E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5D4E81-CE0A-B061-A90E-27B9F662B260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037541-8318-4D99-F7E8-851A03CDC5B4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9B29A-8407-3891-3AB9-7AA6BEF221B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BCB866-2E3D-A4CA-2E70-43D06C7CEB4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BCEA79-D95E-2796-08BE-28492AEF662D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D4F360-2EB7-0CA3-9098-FC173E6C3A1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EA116A-249A-1FAD-800F-EA09DAF545D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C157B9-506B-EB34-7275-85A5648D08AB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1BB80E-3E01-09D7-8E20-53732308BAC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55BBF0-53EC-DDDA-7FD2-191E94DD5E7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600FF1-04D8-9BA6-38C6-C0A113D60557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157008-5830-29FC-24F1-1DF37CFF784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5DA293-527D-A0D7-B766-EDCAAEFC074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46C6AF-40C6-35E8-9C04-C256D4C0988F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A08059-AF10-7075-7304-F2F2724EFA4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9AF9C8-2F50-D7FA-A6EE-4CEFC2092749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89496A-90AB-B15E-35B3-41427F323846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200525-FD97-E518-3689-A7BEDC212AF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425477-0ACF-BAE4-EBDC-1582717014A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CA47B3-ED46-F702-11DE-615948643A2B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C22F62-902E-0B71-BE43-117BBE32EB3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B6CED5-89C4-8F63-C95E-75B8CA869CC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B17953-1761-7BA6-2B57-CA8D922E007A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CE8FB5-AD7E-B3C4-93C6-52F00AAA43D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7E57B1-B876-8B07-5F37-0EB93C29FFA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9082FC-74EF-032F-1CF5-4904E9726842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AB9640-9F91-6C2C-666A-3F6B3124129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F89730-3514-B99A-215B-8CC540352D8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FE3017-36EE-B76E-2A43-4E0779F9FE16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1F22C5-2C89-5D31-4848-AC5D9CF7BB2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84D8CD-6FE5-B3E6-42B0-DDF61862FD6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EB8F940-178A-329D-FC03-7B6FF3A48734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E1C9318-3F95-F54D-DCC3-773A8986DAF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5ACAA1-AAC2-4002-7ED6-7A5D3D9509B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78FC69-0896-E41E-8D85-B12AD347D9B6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23B3D1-E262-C7B3-2451-660B0F73317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410D1F-203F-3B6E-9637-8BF875F6DC8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800329-5107-C291-546A-8D593060B4A2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1760B6-AA66-6BA2-DDA6-112BFFD5F1B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80A841-A91B-4822-F332-D770E296458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348110B-85FC-22EA-99AB-E696AEF0193A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5958BF-A295-8825-9A8C-D52997FB89A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C58C33-20E3-AD4C-FA76-23FBB6D2B99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94B23F7-2B69-11D5-0441-C7EA6CFCDE81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26026D0-23D0-08D3-87B8-ACAA9270B7D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4155E1B-7B0A-006E-B911-9086EE0B8F1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D780B26-6F6B-7573-405E-AE51A4AFA601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4C4806F-EF1F-DD27-D403-6A569FFAC94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6161EA-CCBB-B700-8A03-E7A3C481207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9661FD-F813-ADB9-7DA3-BFBE209EA560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3A3F390-12BC-C4B9-C304-9FF819CB29E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9D9C1B6-22DB-F345-27F1-1BC38051C4F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59722B6-3C46-21CC-F97B-B710048C42EF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943D76-3966-EAD1-623E-F6C4619B48C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7E6C60-340A-904C-BC6A-A1D8AA2436B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56A3290-A571-261B-31F1-E70B1886FBAF}"/>
              </a:ext>
            </a:extLst>
          </p:cNvPr>
          <p:cNvSpPr/>
          <p:nvPr/>
        </p:nvSpPr>
        <p:spPr>
          <a:xfrm>
            <a:off x="1957944" y="4385411"/>
            <a:ext cx="6261100" cy="472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5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AEE67-9760-9654-1A7A-4F2D842D3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0E9753-4BD5-BFB5-EA0F-526517353F73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1CBCB84C-3C9E-0037-4B6C-2358B56F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4BCB7D-201D-69E9-2230-BD6C4BC9D723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FF8D9-547F-C8E2-AD61-738571B6D223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C30863-2855-C695-C396-B1223CDE4AE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3BA191-C392-C336-481D-7BFB2D356D7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32521A-180E-40EE-A426-A5F43E01D0C1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F4A023-0AD3-7282-4ED6-AAE0BC0C391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9BD24B-2624-873C-6D8E-C5D237137ED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DC9B4D-7050-3678-31AC-48D87FB7E342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27389A-F261-6376-0C78-D3C1FA7FF2C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636E88-5969-B4F7-6F32-2454F686250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015A22-6344-F3AD-C65E-EC84F8CA0995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40AAE7-6901-9FB4-3A56-4F3555D165E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CAEB89-C787-FE05-F07B-C7A3D1ED6D9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210067-D63C-C602-342A-BFE11F3EA8C7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B9E217-4448-C9EF-8E36-3C8CF6A8B22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FD9564-4A8E-196E-F291-919F58D59712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EF63AD-A9C5-3620-3A6A-3DFF71EDFA04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6A6C47-1FC5-A156-4E51-18E9529B472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0E472E-6FD9-F0EA-6A1F-452C5520F34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B89D76-3F79-98D2-F65F-FE4766257AA9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544F1A-FBA7-2410-96C9-DD6C03CA47D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C89724-D739-9E30-EF02-35DD2DBD893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C2338A-D377-482D-2B76-42ADF453E197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FFD762-8F20-5E34-ED2C-60015B0F4FC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173197-6A2B-613F-3ED6-EB0FE618B1B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4AD3D6-BBEB-84D9-68E7-878F59FC111F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134D1E-4033-A9AB-A96E-4445B54F1C1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A622AB-FF1C-634D-3C2F-9AF51992086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143AB3-4263-13D8-0449-2EDDCC1D6B6C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139B4A-3381-9CF4-E816-7E36A07D2B5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E6B895-0526-3F8F-6C3B-B430190B590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12C6B3-DDAB-9138-A590-2B5B425AACF5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52EFAD-6C0C-0356-F4E6-F2D004BB9FD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D8944ED-F5A8-8958-CF17-35F5A49C787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ED5AE7-625C-DD7B-4ED5-38496A95EC50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E454A3-00FE-66AA-C1ED-68F758FE760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181F15-6D7F-FCD4-8AD1-4975884647A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CA51605-7649-E538-501B-87E82B791921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BFFFE4-6836-AAA7-E571-6717B3CB592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2C30EE-820F-990A-8ED3-A18B5830F90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893C46-9745-7F90-F8DB-5CB55CB6EAD5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9E073A-FC09-5AF1-2931-04849234702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D16DEEE-DAC4-DBBD-D423-DF7399D266A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2C1477-355D-0186-5E0D-8F01C31613FC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BB3B4C-825B-59F4-E4B0-90997A7967B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6D3E601-063A-3145-C61F-1E6380F19E8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F77A1B8-59ED-D911-EEFE-CF71DB94E35D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14034F-E612-D3A8-AD02-CB109C019B5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75D779-D67F-EA9A-770D-8AE814C4D3A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FCAF3E1-3513-A1CA-0F0D-A4647C05939B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40B86BB-7BE6-E789-CFA9-6121D896C67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806C7C-47CB-0EB4-605C-0F42848AE29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3189BAE-5D99-E87A-2840-A1841A0D1505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99288F5-FA53-0BD0-6F8C-66E642B678C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719AEBE-D6A9-AF49-5AD7-3FD43371410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671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24336-15F8-53B5-682D-829F86512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B6A955-F949-7793-FC78-AD43FD209384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B8087BAB-B643-2A16-AE07-4A872181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A2F55F-2FCE-96D1-FAA6-DA777B637143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3104F4-C3F9-1444-242E-40795B86AF94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A67F8C-73C3-05C6-ECB6-B256C44B570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526B9A-8E9D-44DF-1E5A-61275D17CB8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4F31D4-E9F0-9F3B-3E81-F6E7D60D6D72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C389D2-72CD-357E-89F8-EEEFA306F8E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E3C155-2AAF-D580-7C47-123E36053AE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430319-2667-6406-BEA3-BAD607E13D23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A85D5E-2911-30AD-004C-24D37F0E3C9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8A5BD2-4B7F-16EA-4C46-808E1B42EC6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A13D9C-0A0D-EFE2-C907-37420F9F1AE7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9BAB29-AC3C-BF55-CB24-6CE76818DCC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79417F-71CA-941D-737A-123BEAA37C3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8C3D9A-EA1F-D996-6734-C197AE23A337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42EBAE-4DD2-76D4-66ED-C9E2D2B6A97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6FD1AD-0C39-8FB0-0FFE-4432B1B323E7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8EACF7-9438-332E-A42E-B5FB7A764382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8CFE90-EC9F-A226-1121-097915D0D51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784E46-C6F8-ACA8-CBB2-6A171BBCC3A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403446-9D2B-1676-8C9B-AB66D1DADBC9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67F5EA-8662-5EB3-9A48-EF6E347A7B0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452FA8-E53E-B11E-C68E-7E7A1E92BBE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90BCE1-6D2E-98A4-7DF4-06DF8482C183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D66EE7-1D22-FA98-EF9C-FE9DF135A9C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632A43-D9AC-35B0-AD1B-B684EE8D1FD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7F2143-8DAC-3EAE-9706-7523E7FB52D8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B1443A-31D4-9B39-84BE-EF27C646C43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A6540A-B435-4B23-7B78-9BD8735311F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3114C8-5CF8-A1AF-E394-60096BA53EB5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F8DFBF-B74C-073E-31D4-85E1C675301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5CAB24-8FF6-3DCC-3F4F-ED55CED1C76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53191C-ACD2-F818-9B74-CD5FEE15D8CF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8FBB87-85AD-F46B-E95E-D19CEB95C91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1631ADA-2507-68E0-ACC1-40B56211B2A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44CE84-CF2F-8F03-8878-310D2B1F484F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5780FE-A849-A5F9-4341-912C6CFBF30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42C9E27-1282-D044-FD35-342A468593F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6D5EB5-17E7-C0CA-A276-029087F3B06F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FCF635-8C3C-6D99-6941-768EE712294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97B667-B1E6-45A4-33CE-5D3E87890E8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00DDD9-3834-8883-10FF-6EAA42D304C8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F5B75D-0B36-28A3-3A17-2317176771A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5FCCF33-2F6B-1F31-0F43-7C40351476F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6A9DA6-A3AB-3B7C-635B-9BB4B73D9E39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C8C5B7-C4C3-B02E-7BB7-36A6F7C6BE8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8C5393E-4F27-615D-11D1-40476EBBEE6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3D4A45-4FD0-3794-44AE-1820AFDDB7BF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409DDB-6C27-87DF-40E5-52B916D36FA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3EE7E9D-D09C-4282-6ACD-FA83240CABF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4F96E0D-A57C-88DB-F289-24F515458B3D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BEEA6AF-2255-83BA-AB02-3131D49124E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BFCD415-CE61-04BC-C749-73A96B7E549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997FF6-152C-ECC5-D33E-161BC183719C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7199C6-BD06-DFFA-1025-788A0E00F30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6B1636-6BF1-D8D3-E2B2-93305C48C9A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EA04A7-FA8F-9F74-2ECE-E507DF69D3A1}"/>
              </a:ext>
            </a:extLst>
          </p:cNvPr>
          <p:cNvSpPr txBox="1"/>
          <p:nvPr/>
        </p:nvSpPr>
        <p:spPr>
          <a:xfrm>
            <a:off x="1981200" y="285750"/>
            <a:ext cx="693536" cy="4579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1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AA06F-753B-C9B9-A648-79A725C6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06A759-712B-1163-9F3D-4B08EF2276D0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A8B750B2-F1F0-365C-A050-74EA38FA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04BDE4-9640-3256-1A8A-03B2230D3EFB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A54B47-A923-C569-778E-CBF6370F8359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4DAF22-EA1E-E57B-DFCC-55A9EE63B19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142F31-F7E4-58A2-8A7B-F1F725DFA3E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1D24B3-D7B8-3CAF-01FD-64436AEB7C4A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B6991-4064-164E-7C56-861A71C2B4D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F7BC02-F075-B5C7-F334-1A5AB1C239F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463D86-098F-1EAF-F72D-06E4F422FC23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6AE02E-1C6C-4118-EA2D-3339B6B8AFF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E02AD9-EBD1-DE95-D871-EB304E0F42B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B2EC40-E302-66B1-3994-432002B3057C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C943D8-33F6-8BDF-9BCB-93F4A8DFF48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96F2BE-9A49-6B3C-084F-8EE1A53FAE3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918150-A3A1-2C2E-51E6-FF4DA5E67137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C2D6AC-223A-662A-E0B1-01852450632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8AC784-26F4-F319-0AD9-2D631B610C6C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ADEC1C-21B3-A044-6BA8-59D8FE14A5FF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EDD169-5CB0-AD6E-245D-AD822EDD024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303505-A569-A0EC-585E-20814D29AB5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8CE6BB-1BA8-F681-D776-B00519B22142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37069D-9C45-B366-E72C-CFDA87FF2B4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C5A645-9033-F1F6-0731-5D807384659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7B59C2-C34E-E89E-E7A0-E50D5834DB36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41D907-B84C-E195-18C7-30648E0F772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9FC377-6EB6-7C85-168E-DB68802F640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EE489B-24C4-9AC1-FFFF-32A42216C5E6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A3A31C-51CD-5BCC-2B3D-CECFA06961F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B31E50-42D9-B6C2-F611-0812A60E381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E0ECAC-8230-D14F-F0DA-5DD684CFB7CB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79DE87-C62E-B356-AE06-19B609BACF7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A6DFF0-5C16-8C0F-7E25-4CB71ADE117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87F913-2A44-6786-7211-8A618C44402C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CFC918-9132-0AB9-203E-A9166A83439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6FEF8E-A0EC-64A3-F721-0E99E6FFD55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1E05E9-3DF2-1B0E-A54D-18001FB45FCC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CD5817-F664-FFE5-BC2A-0E3F34CE027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09C5C3-4C41-CCCD-6758-CCEA01B98E0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5560FBD-6270-F61B-6094-CDEC55586FDE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87E1EE8-0249-A29F-1A66-A88527D5D3D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1CF1C5-991A-C3F3-AB4C-7FCD1334810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7A30BA8-5662-FF83-BF19-B55D7262F383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3C29BA-871A-538A-5AB9-E500D5910F4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85AF80F-A3B1-96F6-F80B-E8AE1F8BBE4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E01FAB0-AD7D-EBAC-B393-F6C681B25B6D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349E041-FC17-E4E9-2CAB-050055BBE87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101890-ED31-EB13-8A1E-E957F7D7567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9063A4-90EB-32ED-3FCB-CB6C1C80FC93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FC116D2-19F7-1E29-71E1-6BE604D7A27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0605DC-3811-FCD9-3319-CAA99A58C15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CC1AB2F-E633-7394-C901-E9AFC3A40273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80E48A-5E68-FD38-52F1-DB5C645437C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B41FCFD-E852-7CD2-46C7-9D0C579EE6C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6177B39-DB14-FFB2-D681-0E302148A3EB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F15B7B-66B2-4AD9-D966-FCFB4D96B28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F6B77BD-03E9-32C6-3931-6BED88194D5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C9BA8B-F87B-8F9A-0E12-CBD2C35A71E0}"/>
              </a:ext>
            </a:extLst>
          </p:cNvPr>
          <p:cNvSpPr txBox="1"/>
          <p:nvPr/>
        </p:nvSpPr>
        <p:spPr>
          <a:xfrm>
            <a:off x="2659264" y="285750"/>
            <a:ext cx="693536" cy="4579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6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FCF9-EEE9-67ED-3B77-7D3F1B76A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3F5DB6-161E-9897-5134-EEFAA4AA42F8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872557FC-0DE5-59CA-7F85-6C418586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4C1795-AA8F-C303-50C1-10C29391BF01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F2136E-C80B-9999-A127-326AC6AFB296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63A6F1-10A4-BB1E-4772-FDEA1A34506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CC9885-7450-30D8-A78A-9A9FF039C52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5E7FB3-2DA5-836C-EB24-C6C5720E6F51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CD8C3F-0E78-14A5-104C-8CFC418DA52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FB8081-B8F8-C5A2-2751-A3EF03CC63A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20C0FB-BC98-25A1-ED78-13BD96F0F2F7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96F722-CDFA-3019-94E0-56E2CB66B2B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BF37CA-8C85-43DE-7DEC-C9200E28606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F403E1-DAD4-92A0-6B61-F1A20576E5BC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BCFCA5-9204-9F86-682B-2A20B6E54E3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6D891B-F9FB-6B80-7FB6-ACC5C459B31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75D944-F370-1C07-9140-E44092829986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585E77-C1AE-F610-5B7B-51DB9E59004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E55EE8-79FA-33AF-D90C-5FC31A968872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05CE6E-EAE7-19A1-E19E-0FFA8F5950B1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FBC74D-0304-E1D7-1BF0-FF655A21C93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F64C35-77BF-5CCC-0B40-E53DA0B02F9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CAEB37-1256-C3B1-DE20-53DCCD83C3BB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5D3D86-8B95-25F3-8578-FDDF8E02557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7826DE-B09E-627F-0E77-78B213C5024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F63457-9667-9487-A32C-53B2FB5C0128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C75486-C85C-A494-1689-9162A685E76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C294DA-7A87-D57A-4B55-8CBAAEF0D1B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9E3495-A011-BFD0-2362-8EB11777F80C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46F304-B187-AC64-415A-D2B6A769A11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A87116-E663-86AF-BE6F-0DCF0BCA50A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9601F5-5006-EA04-25FC-0D8C6EF2964E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EF795F-7142-C6E6-4244-57086715131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4FE35D-AA5A-2CC3-C0A0-F16C001E647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A5B283-6375-B2EC-CABA-01371047612E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26FB92-6625-2C59-66B0-6F5CF959980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7B5AFC-827E-022C-9A44-04FA0C1FD98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E449F7-C201-30A1-47CC-8C81417F1E89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B996AB-A984-F472-941F-C32B2E10493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157006-0110-D67F-2F9F-1C48E9CF3A8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87F8D85-FDE1-74C2-CA4A-BD60D0BCE68C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D2BB4C-4447-C0C6-8CD8-FFA30E6522F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4B4006-2D6D-5034-BE2A-CBE508EFA97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2FE0511-2AC3-E373-0670-5AB2E2EF8787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D5CC77-9050-69D5-3297-0B6487C7C35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0E31DB-BF4F-DAE0-6B15-47DB4A83E65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DF45508-B389-163E-633F-42A82B76B535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D21CF2B-630B-F449-D040-04A0D66C8CB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D1FE63D-5702-100E-31C9-7221C3CCC7E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18A8ACF-65A7-7F04-708F-BBC0FD54BCA8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B2CA710-B113-B313-B2D4-2603CDA4EFC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89B9401-2F1B-6812-49E9-8B6E45CCD3F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0C51DE7-9339-1539-1E23-AB1CD17FD3B3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7A0EC31-8829-4B09-E7D4-1A9D43B6BC2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8B8D747-0FBC-F50F-768B-27F70ACD73F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FA553B6-DEAB-8391-0044-4A4CCB4DBC59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A7AFC2A-05C1-05CB-693F-929F7C30594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CB8D5D1-0050-8DA2-2E1E-2FA26E00BF4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8B096AA-2E04-8195-7139-C3B7F98A49F5}"/>
              </a:ext>
            </a:extLst>
          </p:cNvPr>
          <p:cNvSpPr txBox="1"/>
          <p:nvPr/>
        </p:nvSpPr>
        <p:spPr>
          <a:xfrm>
            <a:off x="3345064" y="285750"/>
            <a:ext cx="693536" cy="4579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6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BẢNG CÁC SỐ TỪ 1 ĐẾN 100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22/SGK</a:t>
            </a: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45E6-EAF2-005C-0C85-7014269B0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A824BA-2968-E762-6889-24DDB182C9F0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1CB1EFDC-A875-2317-557A-70D1D937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296E5B-9063-4790-0809-60D40D56FA46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57BC3A-6C79-4848-A084-FE01ECC1C294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D2356C-E874-879A-9FBF-DE9702DA969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1D7555-A413-6F8D-1571-56D8C3773D4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912E4F-2916-95C8-6D4D-F2127D9DEAB6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4C7BCA-CA32-32CC-703B-BA32889C265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64CF6E-5D13-24D8-C205-EB604C164FA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A597CA-3389-9A95-E6DA-FC978C428F97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399F52-F73E-49F5-1DCA-B915F8EAA3E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26CB56-24BB-6194-5B1E-DB6C0CE8FD5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6D4E90-E052-5FFC-40A8-1CA13FD7366C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5AD266-9E14-B7C8-7344-B1DC637C637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A9CBAA-C816-4EE6-D035-F43D2AFDE22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49B0A8-6421-FD76-71F7-9D40A7804DBA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34B56E-E072-DEF0-D892-20123ABC4DD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E8430A-8F6B-7C82-3C80-353592291C19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EDB3EC-400B-0D0B-8C95-3CE3159FF79A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642579-153D-950B-D59C-049CB633858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242DB8-3341-1E97-1C26-86BE7768026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D81A4A-A5AC-01AE-A64A-B21A2E9EEB81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11F83E-F242-1B52-AF65-D633A75827C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08D0C7-FB65-3326-9713-84DE2BBEF84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A783C3-5C6E-54E2-170E-93B5A0036195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044CCD-1AAA-187C-2486-AE7D9D3A56E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C17EB0-5BC6-9F05-FB55-D0D433E82CD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3A9207-5C41-D4D4-0579-6FAE83B37447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DD41A8-5F6C-6B70-2494-FD66CEB8960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0B60EE-50B8-91F4-F48A-0964CEA04CA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9DDB1F-FD99-E0FE-997F-BAD3ABED2D37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D59DB3-CEE3-4CE0-CE83-231952810C1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F1BB0A-92A9-EB3A-BA22-54430BD3F2B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52B717-3DFF-101B-3025-ABCA3300258C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CE1683-6B2C-F84D-34C9-52A033E3318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26F554-C0E9-250C-8988-D1C1C447E02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4DA454-1984-97D1-8773-1FFF49F24963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41E473-09A5-F547-72E5-CB9B8D25A6A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6963B8-2BAB-31C7-9B64-BEA33FF0F09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5F439BA-B43C-A6E7-D886-2F30C36BAD7D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6D40FB-2DAA-9DAD-2622-9328A59E9C4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9E1D4C-8844-1991-2331-461FC3CB211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93D0F9-0D00-113B-EF09-449CE046E7B9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6E568E-74D9-7FC1-000F-547535A5A8D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E3BBA9-C555-9F62-0B11-D2C296AF756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CF4752-D8A0-BE4A-5B7A-FA54275B5484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82A816-6B8B-7752-8B21-72FCAFB4119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AD82A58-9F64-2A38-64CF-83649A7F9E7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1265229-2E1F-E072-762B-2F0B91F3D7AF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1B9AD35-86F3-43F0-3A8A-2D306B68281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0C860A-3DD7-B68B-561F-8AFB2AED98F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FA83CE-842A-8766-43DE-676DC185C1AF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F0A5F6D-FAEB-8B31-2B8F-DE4A9D87F80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299E6F7-8394-CBFB-2A54-5402218D1B7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7E6F5B4-A623-350D-3366-2381529EAAEA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743ED14-4885-DE9B-7BDD-1199DB01A5C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4237DA-E5B1-8B13-55A3-218ECFF314B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20B62B9-1A1E-3586-6DB9-D1F02A5DACD6}"/>
              </a:ext>
            </a:extLst>
          </p:cNvPr>
          <p:cNvSpPr txBox="1"/>
          <p:nvPr/>
        </p:nvSpPr>
        <p:spPr>
          <a:xfrm>
            <a:off x="4038600" y="285750"/>
            <a:ext cx="693536" cy="4579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8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69A9F-3B2E-3A81-940A-781CB12E3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4CFBCF-5F56-5765-490C-26540411D69B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39FE6E99-529C-643D-F211-32B33A1A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208174-34FD-C8A4-F78F-2671D9C37F53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9E369-8F73-8517-E6E6-0F53DA898A46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EC7AB3-1D73-D8A1-1426-C9FB523056B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7A2C4D-2DA3-86F9-5A84-BF5BF98E23E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479572-79ED-FE29-9E86-4405F03563BE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F7375C-738B-8F82-3D20-929DA816295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DE60FB-7546-FE2D-ADCB-9DF6D55C4B4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9B3081-9571-3400-8974-2B3726F98D2F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0E3367-FB86-9920-A2F3-86F26D7C7F1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794BA2-0D6B-14F6-21B7-D88B2EA5DAA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13AE1-8663-BF10-40C1-B2E42FF370BA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32B104-04A3-DAAB-0EAD-0B06FFD65D5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0EF9D2-8FB2-C3F9-10FB-8D7524A6928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7B7CD1-0C22-47A7-43FE-894FBC6EE7B1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9C9A6E-B38C-71BB-F468-CADD17A8F94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B3DB63-B160-D736-25D2-8796A2E17D90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D271A8-DD3A-63D0-EE31-3998F5961BC7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031E0C-8780-9FB4-F8F3-3079B7F5C2A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C11C15-A0A0-A5BC-7F0D-CAB01618839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047D70-CBC5-4232-C635-F893D1C96B9A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A04F05-980F-879D-B6AE-0DD31E1A6BA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F01E75-516A-CB29-1AF7-95C2F8569FC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8B1B20-B365-4026-2E78-CECDD5BF8118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248F4-B1D6-E495-3E73-CC4CEAFE543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0BA0A8-552A-B105-3981-07ABDEF0FB8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8855C2-6484-2850-5DF0-EFD5C86E6D74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FF4F2C-4F4B-C66F-354B-7EBC3FD29DC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6202450-366F-75B2-5038-FE74C9D1E7D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71FB0F-852A-3A6C-838C-E833FE0FD0F7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1DF8AC-230F-8C7E-9010-E54167A8360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67C541-B6D2-0491-4FF1-05B91AA44E7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606A0A7-8235-2D12-6F41-2B572BC8B6A3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967AAD-4DD8-5868-180E-2B082D53AAB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E616E4-087D-D5F1-2C15-9AFE885A826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8BFC7C-0EC8-B67F-5DED-E1A9DD89F70D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ADB754-D240-08C7-61ED-488B6BF8B9F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C12CFD6-7D41-AFD9-D94A-7637052658D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4CB40F-ACCE-C0E5-32FE-802675AC7CE7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415822-2CC6-96E3-76BA-E9DEEDF9322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8674792-C975-7E6E-05B0-A370F73A03E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014910-DC11-8363-8BE6-4519D4048CE1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90AB6B-E1D0-94CB-3274-710802548E8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7BC965-6033-C844-3678-61D26F4C34C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E4B5BF-EBE8-956A-FC01-481C862421F5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7EA46CB-C4B0-4706-5052-F024F46C167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7D7E6D0-DD73-5963-FB54-F30FF44480B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A600732-0189-0EF8-6BBD-13A316FF7272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6B042F-C529-A001-318C-16CC0CA750B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8C5B19-D53D-96AB-7CCB-5437F16DBC0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D24743-0D31-25FA-39F1-09A3C6AED3BC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5982FE1-38FD-0FC2-AE50-0A8E90D44A2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D387F46-508F-0250-0CB7-6D19E55DFC9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1102880-1D22-F5D9-0247-1B2851E918EB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D932F8-E579-F29E-58AF-7CD2812DB40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BE0C90-4F09-FD85-D66C-AB36030179F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D2F182E-2D12-97F5-37E9-97E79C633487}"/>
              </a:ext>
            </a:extLst>
          </p:cNvPr>
          <p:cNvSpPr txBox="1"/>
          <p:nvPr/>
        </p:nvSpPr>
        <p:spPr>
          <a:xfrm>
            <a:off x="4724400" y="285750"/>
            <a:ext cx="693536" cy="4579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24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44C19-E8CD-9B61-C4FB-121D3A4B3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0736C3-846E-E6B6-311E-35E70A04FF27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DF823D3E-A884-9869-3DA7-0DE20BC4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7CC1BE-1CB5-89AB-6EC5-5015A8BF0AD9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FE74C5-BB7D-5814-C46E-669CB1BF228B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6789A2-9EF5-5159-CA43-32C442EFBC6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16B074-4FF9-F0D7-8535-CC6621730E5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5EE69A-4E28-5F17-8289-C754E1D49B9B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AF5B9D-02C0-BF6E-B347-061A49AFA52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E3E408-734D-EB51-379B-0D13F8D4DD2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DFCD94-9C31-49B2-9F39-1C0E111EEFFB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31076B-1E32-7134-075B-317F09C9349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A40BB9-1021-9E36-CD81-064CA1CB143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7DF835-748A-B2AF-8A38-E1807F5F540E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D58404-7F2B-F656-0335-46CF8C2070A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0C700D-7621-B938-044C-A8FD7EA00A2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AB4AEA-F5A8-B254-0BDD-162287DF6BEB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BC5F5F-A22B-8E57-90F2-4F00862241C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31E9AA-4ED1-DE2A-0D2B-BC0D9DA790C9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8B2833-5748-B417-234F-94DDCBA372B4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415165-D611-ABDD-DB0F-1A6BB393BB0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EE5FE9-14BE-0047-FD56-B2F49C0DA37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542399-9092-0C9E-4B33-D6816FAC143F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4A0A3E-63C7-A036-9A8A-21E7555D2F8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7E0F9A-CBAA-4D47-AF59-1E66D5FD72F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572A8E-D7E8-0BF8-5DA9-50F7C03E7095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B16728-221D-5496-7988-AD8590E973A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97F20A-76FB-6ED3-5116-6328A107391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B1961B-4009-7D13-F8ED-61BBE048F72A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234008-ADE9-BFA8-1EEA-C784192244D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CBBC96-4E3B-687B-8DFA-E095210D90E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E4CAF4-9AA7-784E-F518-415217D335F7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4850B4-23DB-D0E8-80B6-0BA12EF2091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06866B-4EA1-CA7D-4382-3CB2CCCAA06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16FEBC-BD2E-07CD-8D77-ED9FC8B6C2F9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8D88AFB-4310-977E-9351-7C825C4F162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81462D-FFE1-699C-86B6-AD60087CE70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DB0CE2-F1E5-B541-2B5D-43122EE42F3C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C59736-A874-FD0A-91C4-36164ABF81B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00CA436-D8D3-69AB-5282-AA7A7C71ECE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69E16F-0B23-9673-23D0-3159CAB77037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E2D114-8B16-2F89-9DD0-C898BAD58CC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DD532F-967A-4915-8D28-DE03928FD45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E6FE3C-7323-378A-9B51-682358E2D445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B53909E-D7D5-8C5E-3CD6-F80CB5F0C25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07CC09A-B440-4152-F9BF-8AA3E4BA3A0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C4746C-63A1-4D1C-3372-53B4B12DE288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A909D39-E9D0-A2A0-0677-E1B92F029AC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DF59AA-DE4F-5F72-F9D1-A631853085B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A27564-E1D7-1AFF-9B5D-B200E90E7088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74629A-007F-E082-6834-8E915EB70B6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5D8972-8A53-AB62-7A95-84C6E862505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C28E7E0-3F99-112A-41F8-863FFA4A00CE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9FC2153-50E9-148C-1C23-96B4280F17E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E67EA8-BB72-449B-7CEB-7CE6383C297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DC65BE-E660-7BC4-5C58-86918EF895A0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2A96427-968A-950D-A43C-8DF4CC69320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2AEE1F-3BB8-EFA7-7B45-1FF645F355F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5DF1593-54A7-BE25-7233-FC891D51B378}"/>
              </a:ext>
            </a:extLst>
          </p:cNvPr>
          <p:cNvSpPr txBox="1"/>
          <p:nvPr/>
        </p:nvSpPr>
        <p:spPr>
          <a:xfrm>
            <a:off x="5478664" y="285750"/>
            <a:ext cx="693536" cy="4579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47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9FB04-B285-AAF2-4791-D61266656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2D1B33-F1E8-F6E6-522C-010D76FAA29E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8ED4483E-0C48-9220-6CBF-F27F4D37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368912-54A3-90B6-D622-6757B402ABB9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459BC6-F60E-36DB-365D-F5048FBD7F28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FCE7CB-25C5-689F-711F-9B926947E53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D533E8-6D81-AD4E-AA20-F5A2BB3B493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77F3D0-1B40-EB2D-E87C-AA9811E3D2C8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C96DA3-5589-EA06-4329-BF83130BA44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51571B-D989-AB93-3B92-90FDFC76907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686C70-2A1F-0B81-60D9-7F48C245D07B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7C31B2-49C3-0628-2EBE-3DE8E57643E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185319-BA2E-1867-51B9-B5B2A9E834B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EE5373-824B-3363-A693-2971E408B712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F651EA-DCAF-F7EF-0890-EB1BE22C399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2EA458-CFB0-B18E-A17B-923C0DCA4BF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2CE64-910B-0409-2F0F-BBC64099F1B6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C61708-2187-F4BB-DB32-790B202A042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1498A2-074E-CF36-AB1A-099509303B26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DB80FE-6E24-D38D-2565-D3498C5A3433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4A3731-52C0-E4C5-0364-7C89035A662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7444F4-3A54-5ACF-CB61-0D1C95C5492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2ADB0A-FC5A-3580-6C00-4CBFBA9A5FAB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279BF7-DACF-BC94-8D3C-F4474CF4914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58C3F7-9FC8-A62A-1B6D-348DD0D5A63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496D5A-AB97-1EC1-C040-292AF486A4BB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0870AF-73E0-6712-9CDB-248A501FE7F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8A926A-3B01-9258-DDE0-99764A2F62B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B4A016-B8C0-DF1D-9B97-F7CFD616514B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BCB9C7-3B94-559C-2E6F-CF41D63D09B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38FBE9-D62D-8E06-ED45-AE622F91AD1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15E334-C04E-2D10-EA7F-E04E3CDA4FEB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74A1F6-AAF3-BDBE-A380-0A552251120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46903C-71AD-9A4A-4B2C-2EC7C524091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99C961-39B3-2B01-2345-A3C967F4D88E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F190FF-8179-A6CB-B088-CCAC32D9211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786963-DF41-4872-AB75-4A50AB7DF72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7DC7AC-E986-1853-D194-1C16D960F8F9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44800C-2754-8803-71AB-6D9B8099C9B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704F50-67B2-7869-BC56-CDF23A8DEA0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38F86F-ADC1-47F2-09C3-BF9934E5C545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831BAC5-9F1B-F0DF-6D51-CB681A0AA2C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845E75-4CA7-896A-EC35-6EFF0ED48C4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E4199E-2D73-9341-B464-54CBC991A18B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6ABC332-1981-4D92-F988-8E08AB233D6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7730D2-8E59-80C2-FDC0-F5F47E117D5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39AEB5-26CA-6F13-D0D6-E793E99308E3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78F533-03FB-3D37-F10C-E0821F8DCFA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C87B9B1-EDD0-7044-961E-88FDFD283EA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81DF0D3-188C-90A3-ACE8-0CE6F79A1D1F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820AA-0DCD-763C-837E-F4F96BA1EF3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CBF2CC6-5001-B2E6-4BDD-078A53D3357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4A6C30F-E605-9DB8-7D91-1DD5664916D1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6207C60-01AB-7105-2BA9-7D49CAA0802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A9769F0-009C-2DE8-6629-1ECBA44C2AC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7B66093-A3AE-7025-5FA8-39E3F9982249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776C7A-803C-AFDF-93C2-D8FC3454C72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F902C0D-8BFD-3F87-C3A0-7CA2B50D8BE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20E648-A69A-C51D-CC96-DF644B2D7393}"/>
              </a:ext>
            </a:extLst>
          </p:cNvPr>
          <p:cNvSpPr txBox="1"/>
          <p:nvPr/>
        </p:nvSpPr>
        <p:spPr>
          <a:xfrm>
            <a:off x="6164464" y="285750"/>
            <a:ext cx="693536" cy="4579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07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07F36-1801-C36B-0CD7-67A8568FD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14015B-805D-2DD1-00EA-EDC7D8F17570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2DA3E43C-6609-7F62-619C-A7972608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BE34C2-9D4D-F4BB-2B24-4A4658890A84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038609-3C30-19DE-4795-D83908B672CE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02A5BD-310C-F043-B9CD-9C663B3597F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A6562D-F9D6-BE58-0D36-4F0954E185F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77A895-C4F7-2540-6DF0-EFFB8F507D0D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C7921E-4D27-E9E2-B96C-B288F23637D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B8DF15-741B-54A2-8788-7FCE8F90D48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D41CA4-1851-DA84-829E-556D4CBDDE71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696741-C1F7-0336-4FEF-E0066CCDF83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765178-6EAD-1108-253E-63F3F26F6C2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0BE267-8851-9FAE-991D-A5907B077676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2E9CDB-D21D-EDC9-3CA7-B70E5AD4D94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F8986E-F5B4-7F05-7CD9-BFC1DE2F7AB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CF5F62-58F7-C412-350E-569C1495C658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83C425-331D-44CA-5800-CA0298BECA6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938ABC-BBD2-B6CE-C03A-D81B2B9EF6B2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F3982D-861A-A2EB-2A82-E3AFC85385CD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79D6D0-7E59-91E1-8387-07313FFFE53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1D96B9-936D-0CED-8236-44FEDBFDBA6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8A1267-36CD-05F9-15A3-D7632C2C53AA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25B424-A9C4-82E0-2758-DCD4214DF4B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CEEB82-D07C-0B3D-6CDA-B820F15CB9C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5AA458-2D79-5639-5824-AB9CC4230667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BC64B7-B6BC-1150-D9E1-26744BDAD40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C039D2B-A094-FA1B-1021-713DB2795D2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6B1B4C-A3A2-5550-225F-E01D7C7E76C6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0D1016-1322-7BB1-2E73-8531B0D35A0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3BA668-67BC-1DA0-C052-0BABD6D0816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D5CAFC-2D7D-0E5D-833F-0982074F8DBC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52EAEA-20FD-B059-0200-90521DE3F11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4283E0-33FE-057A-2333-40CBB2B4B0A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329572-4711-AF46-A73D-0C7178EFCB82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E68363-0875-C642-25BE-4D648865CF6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86F4B2F-9456-5052-103B-EB04421734C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62A8D5-0935-10F9-FAF8-5E4D8495F5F6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CE0DB93-B8AD-633A-B26F-26D4DC80BC2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59C931B-1F1E-1A5C-19FA-34EBA38C735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B8BCA1-7E9C-9E7D-A312-465965AA5721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8D20B1D-BE9C-7A16-FDAC-A690A7F09ED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DC2B56-88F1-534F-F98B-FDC9553786B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65AD96-3ED2-BF4B-E309-05DEDA632DA8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7B2210-21F8-A43C-E798-C86E6E37525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11D377-C1EC-F4B3-805B-FAC0A9E4214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897315-174B-BCB5-3CCE-E6EBAE89842A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C9ADC3D-4ACC-8250-0C9A-CD24CACB95F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A00F4A4-FDAE-E810-F62F-8B2B01EAF02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9B5298-02AC-F6BA-3594-ED01CC22BFD2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743A93B-E01A-F6B5-2618-A732695A82F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138B3C1-692D-6012-D2EB-0CA61C7B107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EF7100-5743-F54D-FDAC-DC8CBEA2AD15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3CB0A3-46EE-4D78-BF00-E2C5A50B71F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DCCDB96-820B-65FC-A055-EF4925288A8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7D596A-C16A-5F3B-32F9-EC0041ED45BF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9B3B2D3-EC5A-0F44-A34E-814E6897E28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425159-E3CE-D7CD-57EC-682F2C3A61E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DD21A3-E8CB-B8B4-DD39-B1276319F1FE}"/>
              </a:ext>
            </a:extLst>
          </p:cNvPr>
          <p:cNvSpPr txBox="1"/>
          <p:nvPr/>
        </p:nvSpPr>
        <p:spPr>
          <a:xfrm>
            <a:off x="6850264" y="285750"/>
            <a:ext cx="693536" cy="4579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6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7E774-7DC7-CDF8-FA13-A1D70A443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F06D12-1C7E-DA34-98D1-31C5D8C34DBE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A997E009-45D6-D04B-F3B6-761EA298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4A5C6D-1FEB-F7B6-9EB0-F6ED9188C6D2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A7F9CF-255D-E5DC-7F14-CFD9913BF4AF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FFE7C0-7021-194E-8741-30344D707F6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9DF7D8-D1D7-298E-2784-C1AD9845C69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B2F05F-C29F-7FC0-F339-7DCEF72B34E4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D67E8A-70B9-3163-3365-3A33FAF0C9C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F0102-FDB2-1576-F7F1-1FCDFC32239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E4ADEA-CEB9-A663-AE2D-1F89DE0BA056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C6D2E7-5C81-1C43-AE93-573133238E9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47638E-A3B5-097E-DD17-634CE773E91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B8A39-6C9C-0E44-5513-FA10CCA40508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B29F61-3803-F5A5-E7D8-CB4280D5907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CE5167-5FE7-D5F4-1661-E9644C361D7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5E894F-9CF1-6D35-DD1E-915E3CE00650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7D6E28-6CCC-CC68-942E-D8C1B592876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78090E-5D01-135C-51CB-945257F4340A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63958-B369-40FD-5836-37E3ACE8AEA8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0E7261-103A-F31D-9A8D-7129EDEB3FB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A4AEB7-3E77-ACE7-BD10-B8B3802FE23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A95C21-3805-101D-EBDF-BDD13159B130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F900A9-B6AE-BFB9-744E-00439EF4179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74FF2E-F9D6-E1A6-9A50-5EB5769E693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B53B42-EF39-923C-5D7E-36CD5DD51649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CD50A0-0E68-DF81-9164-6FED3759EBB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50A919-2DB8-A927-BC54-DDDEC471E5E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B57B19-73D5-31F1-9855-B987F3A4551F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0F94F2-AF85-A9C2-F2DA-A5398E69F3B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EF9799E-40CF-3078-ABD5-2E8A84083BE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8C77472-11F3-73BA-6D75-5F5634592AC7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281D8F-D45B-EE8B-561E-4A89A271AD5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0AB7F9-207E-1B0D-9B60-2AA32E1AC09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57B549-E3B6-9721-AF9A-26424A472976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33F898-8AB8-EFB2-9782-BA3FDC42E58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17D236-D73D-D921-8A08-C4A4E10608A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46B17C0-96BD-D1C1-9F70-7EAD289CA4BC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177596-8D11-EC53-A48F-B4089710EFA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474380-194A-A947-F5B3-CDB7CBADD52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6BD489C-3ABF-6F3A-78ED-20A4F84C8046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07E48C-B02C-6472-739D-FDDB94CDA6B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A044D0-2BED-BA0A-29F5-135DA43EDD8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710705-C24F-0C31-9789-5869756D6669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F66A00-1B2D-95EE-3627-FD9E12E36BA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AA2694F-53C5-068C-77FD-0F1CF07B976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530FE95-4AAA-6A72-118C-CFDC1688370B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25787E-E16A-7FF4-38F8-1FE6A19CC6B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968011-EE5F-8C1A-FF8F-8510F1A26E8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9A131DE-2596-27F0-2B9C-C42D162ACDEF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FEE4DDF-8F6A-5207-4698-C35F43C2039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DA36B59-4989-241C-7309-B41A1B9FF3E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9176EC8-6B83-E764-A2C9-530FA266F7BF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4C95403-2C1A-F122-2435-203BB208C63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87C7FD7-1A26-F1D3-3463-7C22D3544D5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489338-0300-C03F-DC68-198322FCD3AC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0703106-5C0D-118F-9138-521E1006316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730245-5871-6AD2-42E0-BDE89212A56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BA22EE4-AFBC-6062-F6D1-376441839A71}"/>
              </a:ext>
            </a:extLst>
          </p:cNvPr>
          <p:cNvSpPr txBox="1"/>
          <p:nvPr/>
        </p:nvSpPr>
        <p:spPr>
          <a:xfrm>
            <a:off x="7536064" y="285750"/>
            <a:ext cx="693536" cy="4579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88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663A5-5AD6-24DA-CD5F-CFCE50CB6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4421D6-2A20-7460-8B79-58C8070F3140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F0821A4A-1B2F-31B9-3335-79822F23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71BB42-228B-CE4A-9617-1AF72DD3E992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6569B7-6219-CD8B-0087-FC8ED256E640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66EAAE-F49C-5D3A-AC50-D249CAB0EEB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8A3690-086D-27C2-D7E9-9E2A14760CB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5202FE-BADB-5929-5727-AFF146842337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DBC183-619D-1AAE-2921-7EB9663C197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ED7D9A-1D3C-DCE5-87B4-AEAC3B15CA3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3AF75B-B4C1-0709-A8A9-7D6C76379D59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1995A5-A5E9-16F5-E5F8-BCF55961A4E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30B032-7F1A-436A-194B-28509B8D3DF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06CCDE-3712-C23E-A530-08C8ADE21D22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9D390E-B11D-FEA4-27B4-DD4E456EA81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ECFFA9-8E6A-0353-DE1A-651D9B2F7A1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4AC43C-CC6A-E829-7F52-32205CAE1155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4A716B-6FFD-7DE3-AF85-3C7CB10185F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5E25B6-DAAA-61EA-48B5-E102C44889B2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37DFC1-7B73-ED97-B12D-46DEC105B953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10F622-E5E5-3E51-26C3-430FED67205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B81BE3-5CC0-9A57-2566-ABF602A407E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882382-5D0B-FC1A-968F-33A068151EE1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0D029A-624E-5150-7B3B-6530AE92E1E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F7F7EC-FC1D-1DF9-2695-6671220878B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2F2BD3-16F7-0005-0235-C6FEC68C88A7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0F2C71-0EB4-77D7-0304-247A5829E44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E78AC0-508F-1D36-6E63-C2787675C0F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0CF049-9DBA-108D-B87B-6D65CBA9AB9F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55E530-CF7C-9B25-A876-9D3735C1765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2F67CF-2EFC-C222-D503-5AFE9E14685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237266-03FC-FEDC-E5D1-24F70D2A299B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8E325C-5C77-6F68-9DD7-28E66C4ABF4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AA7C9F-6FCD-4FCF-D549-43CC8917D77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A359D8E-2E74-47EA-4380-21B0488CE4D6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CBF9A2-E0DE-A286-A67E-5454EDA6C6C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26D0CA-56BB-98B0-113A-D86958AC03C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04CDA1-0C9A-380F-6082-D3DEC404315C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507731-8D8E-04D3-96C0-945D9F5E679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5B1269-4F89-A542-7412-EE7A9822A34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62A650-D531-1E79-6DB5-0D1891294629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C210493-B7AD-0D34-E8E0-D2FEEB6C052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56935D-A607-0E64-103E-18EEFAC938E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873EB80-8979-B5BB-5B7B-5AD673AEF895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F8AE35-F7E1-12C1-4BEA-1E70EA20D0A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1F00DBC-369C-F840-E091-9F79AC2FEB4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927654-C049-CEE3-953E-B37383845A4E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7DE392-13DE-3504-0D97-A32BD65E451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AF169E-63C2-A0C8-3194-559D7C7DAF3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C90F63-8CDB-D02F-6A69-58C284B2385F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913D6AB-0220-4A37-71CF-7F489214097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0BCE073-46EF-BDF9-17C7-CFB60883E4A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19F0404-E95B-1D14-142E-51C5C1ADA198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6A1FE1A-C888-5F01-87F2-24C5A5EA78C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B71062-514E-DBB0-E9FF-690EA0B7FCE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6A5530A-5EF6-DC40-BB06-FECD460BB4E4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34722F0-2E70-DE8F-FE9D-A4E1860E8C6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C4FBB90-77A7-01FF-3CA8-4460B2BF1CA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E9EDFE-2D25-A5FA-A3FE-C58635177687}"/>
              </a:ext>
            </a:extLst>
          </p:cNvPr>
          <p:cNvSpPr txBox="1"/>
          <p:nvPr/>
        </p:nvSpPr>
        <p:spPr>
          <a:xfrm>
            <a:off x="8221864" y="285750"/>
            <a:ext cx="693536" cy="4579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14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56" y="133349"/>
            <a:ext cx="6464856" cy="4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6700"/>
            <a:ext cx="2438400" cy="25146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      Quan sát bảng các số từ 1 đến 100 và đọc:</a:t>
            </a:r>
          </a:p>
        </p:txBody>
      </p:sp>
      <p:sp>
        <p:nvSpPr>
          <p:cNvPr id="4" name="Oval 3"/>
          <p:cNvSpPr/>
          <p:nvPr/>
        </p:nvSpPr>
        <p:spPr>
          <a:xfrm>
            <a:off x="52944" y="-63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416050"/>
            <a:ext cx="24384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11, 22).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44" y="3300851"/>
            <a:ext cx="2561112" cy="1644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b) Các số tròn chục bé hơn 100.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00" y="4273550"/>
            <a:ext cx="9918700" cy="125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c) Số lớn nhất có hai chữ số.</a:t>
            </a:r>
          </a:p>
        </p:txBody>
      </p:sp>
      <p:sp>
        <p:nvSpPr>
          <p:cNvPr id="3" name="Oval 2"/>
          <p:cNvSpPr/>
          <p:nvPr/>
        </p:nvSpPr>
        <p:spPr>
          <a:xfrm rot="2009072">
            <a:off x="1962383" y="2322354"/>
            <a:ext cx="7152151" cy="433577"/>
          </a:xfrm>
          <a:custGeom>
            <a:avLst/>
            <a:gdLst>
              <a:gd name="connsiteX0" fmla="*/ 0 w 7151245"/>
              <a:gd name="connsiteY0" fmla="*/ 199741 h 399482"/>
              <a:gd name="connsiteX1" fmla="*/ 3575623 w 7151245"/>
              <a:gd name="connsiteY1" fmla="*/ 0 h 399482"/>
              <a:gd name="connsiteX2" fmla="*/ 7151246 w 7151245"/>
              <a:gd name="connsiteY2" fmla="*/ 199741 h 399482"/>
              <a:gd name="connsiteX3" fmla="*/ 3575623 w 7151245"/>
              <a:gd name="connsiteY3" fmla="*/ 399482 h 399482"/>
              <a:gd name="connsiteX4" fmla="*/ 0 w 7151245"/>
              <a:gd name="connsiteY4" fmla="*/ 199741 h 399482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151"/>
              <a:gd name="connsiteY0" fmla="*/ 240439 h 469736"/>
              <a:gd name="connsiteX1" fmla="*/ 3576355 w 7152151"/>
              <a:gd name="connsiteY1" fmla="*/ 40698 h 469736"/>
              <a:gd name="connsiteX2" fmla="*/ 7151978 w 7152151"/>
              <a:gd name="connsiteY2" fmla="*/ 240439 h 469736"/>
              <a:gd name="connsiteX3" fmla="*/ 3576355 w 7152151"/>
              <a:gd name="connsiteY3" fmla="*/ 440180 h 469736"/>
              <a:gd name="connsiteX4" fmla="*/ 732 w 7152151"/>
              <a:gd name="connsiteY4" fmla="*/ 240439 h 469736"/>
              <a:gd name="connsiteX0" fmla="*/ 732 w 7152151"/>
              <a:gd name="connsiteY0" fmla="*/ 240439 h 474274"/>
              <a:gd name="connsiteX1" fmla="*/ 3576355 w 7152151"/>
              <a:gd name="connsiteY1" fmla="*/ 40698 h 474274"/>
              <a:gd name="connsiteX2" fmla="*/ 7151978 w 7152151"/>
              <a:gd name="connsiteY2" fmla="*/ 240439 h 474274"/>
              <a:gd name="connsiteX3" fmla="*/ 3576355 w 7152151"/>
              <a:gd name="connsiteY3" fmla="*/ 440180 h 474274"/>
              <a:gd name="connsiteX4" fmla="*/ 732 w 7152151"/>
              <a:gd name="connsiteY4" fmla="*/ 240439 h 4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2151" h="474274">
                <a:moveTo>
                  <a:pt x="732" y="240439"/>
                </a:moveTo>
                <a:cubicBezTo>
                  <a:pt x="41193" y="-102206"/>
                  <a:pt x="1601593" y="40698"/>
                  <a:pt x="3576355" y="40698"/>
                </a:cubicBezTo>
                <a:cubicBezTo>
                  <a:pt x="5551117" y="40698"/>
                  <a:pt x="7171419" y="-133982"/>
                  <a:pt x="7151978" y="240439"/>
                </a:cubicBezTo>
                <a:cubicBezTo>
                  <a:pt x="7108829" y="596285"/>
                  <a:pt x="5551117" y="440180"/>
                  <a:pt x="3576355" y="440180"/>
                </a:cubicBezTo>
                <a:cubicBezTo>
                  <a:pt x="1601593" y="440180"/>
                  <a:pt x="-39729" y="583084"/>
                  <a:pt x="732" y="24043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2"/>
          <p:cNvSpPr/>
          <p:nvPr/>
        </p:nvSpPr>
        <p:spPr>
          <a:xfrm rot="5400000">
            <a:off x="6735060" y="1786636"/>
            <a:ext cx="3956051" cy="509777"/>
          </a:xfrm>
          <a:custGeom>
            <a:avLst/>
            <a:gdLst>
              <a:gd name="connsiteX0" fmla="*/ 0 w 7151245"/>
              <a:gd name="connsiteY0" fmla="*/ 199741 h 399482"/>
              <a:gd name="connsiteX1" fmla="*/ 3575623 w 7151245"/>
              <a:gd name="connsiteY1" fmla="*/ 0 h 399482"/>
              <a:gd name="connsiteX2" fmla="*/ 7151246 w 7151245"/>
              <a:gd name="connsiteY2" fmla="*/ 199741 h 399482"/>
              <a:gd name="connsiteX3" fmla="*/ 3575623 w 7151245"/>
              <a:gd name="connsiteY3" fmla="*/ 399482 h 399482"/>
              <a:gd name="connsiteX4" fmla="*/ 0 w 7151245"/>
              <a:gd name="connsiteY4" fmla="*/ 199741 h 399482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151"/>
              <a:gd name="connsiteY0" fmla="*/ 240439 h 469736"/>
              <a:gd name="connsiteX1" fmla="*/ 3576355 w 7152151"/>
              <a:gd name="connsiteY1" fmla="*/ 40698 h 469736"/>
              <a:gd name="connsiteX2" fmla="*/ 7151978 w 7152151"/>
              <a:gd name="connsiteY2" fmla="*/ 240439 h 469736"/>
              <a:gd name="connsiteX3" fmla="*/ 3576355 w 7152151"/>
              <a:gd name="connsiteY3" fmla="*/ 440180 h 469736"/>
              <a:gd name="connsiteX4" fmla="*/ 732 w 7152151"/>
              <a:gd name="connsiteY4" fmla="*/ 240439 h 469736"/>
              <a:gd name="connsiteX0" fmla="*/ 732 w 7152151"/>
              <a:gd name="connsiteY0" fmla="*/ 240439 h 474274"/>
              <a:gd name="connsiteX1" fmla="*/ 3576355 w 7152151"/>
              <a:gd name="connsiteY1" fmla="*/ 40698 h 474274"/>
              <a:gd name="connsiteX2" fmla="*/ 7151978 w 7152151"/>
              <a:gd name="connsiteY2" fmla="*/ 240439 h 474274"/>
              <a:gd name="connsiteX3" fmla="*/ 3576355 w 7152151"/>
              <a:gd name="connsiteY3" fmla="*/ 440180 h 474274"/>
              <a:gd name="connsiteX4" fmla="*/ 732 w 7152151"/>
              <a:gd name="connsiteY4" fmla="*/ 240439 h 4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2151" h="474274">
                <a:moveTo>
                  <a:pt x="732" y="240439"/>
                </a:moveTo>
                <a:cubicBezTo>
                  <a:pt x="41193" y="-102206"/>
                  <a:pt x="1601593" y="40698"/>
                  <a:pt x="3576355" y="40698"/>
                </a:cubicBezTo>
                <a:cubicBezTo>
                  <a:pt x="5551117" y="40698"/>
                  <a:pt x="7171419" y="-133982"/>
                  <a:pt x="7151978" y="240439"/>
                </a:cubicBezTo>
                <a:cubicBezTo>
                  <a:pt x="7108829" y="596285"/>
                  <a:pt x="5551117" y="440180"/>
                  <a:pt x="3576355" y="440180"/>
                </a:cubicBezTo>
                <a:cubicBezTo>
                  <a:pt x="1601593" y="440180"/>
                  <a:pt x="-39729" y="583084"/>
                  <a:pt x="732" y="24043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50884" y="3955916"/>
            <a:ext cx="609600" cy="520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animBg="1"/>
      <p:bldP spid="3" grpId="1" animBg="1"/>
      <p:bldP spid="9" grpId="0" animBg="1"/>
      <p:bldP spid="9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18338-2F87-F4EA-843B-EE252ECCD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8ACC2271-7F52-B0F0-823D-FB2B55EE3130}"/>
              </a:ext>
            </a:extLst>
          </p:cNvPr>
          <p:cNvSpPr txBox="1">
            <a:spLocks/>
          </p:cNvSpPr>
          <p:nvPr/>
        </p:nvSpPr>
        <p:spPr>
          <a:xfrm>
            <a:off x="647700" y="-63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8E5E28-E155-0567-89EA-025BEF283B96}"/>
              </a:ext>
            </a:extLst>
          </p:cNvPr>
          <p:cNvSpPr/>
          <p:nvPr/>
        </p:nvSpPr>
        <p:spPr>
          <a:xfrm>
            <a:off x="147637" y="968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48C25749-FB66-7E50-8CE5-14389F8CAC40}"/>
              </a:ext>
            </a:extLst>
          </p:cNvPr>
          <p:cNvSpPr/>
          <p:nvPr/>
        </p:nvSpPr>
        <p:spPr>
          <a:xfrm>
            <a:off x="788662" y="882379"/>
            <a:ext cx="7453637" cy="878274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555658"/>
              <a:gd name="connsiteY0" fmla="*/ 826729 h 870845"/>
              <a:gd name="connsiteX1" fmla="*/ 1619479 w 7555658"/>
              <a:gd name="connsiteY1" fmla="*/ 44532 h 870845"/>
              <a:gd name="connsiteX2" fmla="*/ 3745735 w 7555658"/>
              <a:gd name="connsiteY2" fmla="*/ 870797 h 870845"/>
              <a:gd name="connsiteX3" fmla="*/ 5728770 w 7555658"/>
              <a:gd name="connsiteY3" fmla="*/ 465 h 870845"/>
              <a:gd name="connsiteX4" fmla="*/ 7425368 w 7555658"/>
              <a:gd name="connsiteY4" fmla="*/ 749611 h 870845"/>
              <a:gd name="connsiteX5" fmla="*/ 7555658 w 7555658"/>
              <a:gd name="connsiteY5" fmla="*/ 851211 h 870845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0" fmla="*/ 0 w 6951585"/>
              <a:gd name="connsiteY0" fmla="*/ 834158 h 878274"/>
              <a:gd name="connsiteX1" fmla="*/ 1619479 w 6951585"/>
              <a:gd name="connsiteY1" fmla="*/ 51961 h 878274"/>
              <a:gd name="connsiteX2" fmla="*/ 3745735 w 6951585"/>
              <a:gd name="connsiteY2" fmla="*/ 878226 h 878274"/>
              <a:gd name="connsiteX3" fmla="*/ 5728770 w 6951585"/>
              <a:gd name="connsiteY3" fmla="*/ 7894 h 878274"/>
              <a:gd name="connsiteX4" fmla="*/ 6951585 w 6951585"/>
              <a:gd name="connsiteY4" fmla="*/ 464940 h 87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1585" h="878274">
                <a:moveTo>
                  <a:pt x="0" y="834158"/>
                </a:moveTo>
                <a:cubicBezTo>
                  <a:pt x="412214" y="231902"/>
                  <a:pt x="995190" y="44616"/>
                  <a:pt x="1619479" y="51961"/>
                </a:cubicBezTo>
                <a:cubicBezTo>
                  <a:pt x="2243768" y="59306"/>
                  <a:pt x="3060853" y="885570"/>
                  <a:pt x="3745735" y="878226"/>
                </a:cubicBezTo>
                <a:cubicBezTo>
                  <a:pt x="4430617" y="870882"/>
                  <a:pt x="5194462" y="76775"/>
                  <a:pt x="5728770" y="7894"/>
                </a:cubicBezTo>
                <a:cubicBezTo>
                  <a:pt x="6263078" y="-60987"/>
                  <a:pt x="6668819" y="340082"/>
                  <a:pt x="6951585" y="4649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059AB5-3E51-6CD3-E10C-396B6C17AB41}"/>
              </a:ext>
            </a:extLst>
          </p:cNvPr>
          <p:cNvSpPr/>
          <p:nvPr/>
        </p:nvSpPr>
        <p:spPr>
          <a:xfrm>
            <a:off x="788663" y="9823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B5EACFE-1B67-6AA2-0A7C-DB00841EF5B4}"/>
              </a:ext>
            </a:extLst>
          </p:cNvPr>
          <p:cNvSpPr/>
          <p:nvPr/>
        </p:nvSpPr>
        <p:spPr>
          <a:xfrm>
            <a:off x="1492365" y="6513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65652A4-8342-A309-1AC8-1142E28BA01E}"/>
              </a:ext>
            </a:extLst>
          </p:cNvPr>
          <p:cNvSpPr/>
          <p:nvPr/>
        </p:nvSpPr>
        <p:spPr>
          <a:xfrm>
            <a:off x="2355965" y="55917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272F217-CF86-2796-56C4-8AA79563FE0F}"/>
              </a:ext>
            </a:extLst>
          </p:cNvPr>
          <p:cNvSpPr/>
          <p:nvPr/>
        </p:nvSpPr>
        <p:spPr>
          <a:xfrm>
            <a:off x="4863220" y="129406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34ED946-EDDE-1287-A60D-C19ACA50A8D1}"/>
              </a:ext>
            </a:extLst>
          </p:cNvPr>
          <p:cNvSpPr/>
          <p:nvPr/>
        </p:nvSpPr>
        <p:spPr>
          <a:xfrm>
            <a:off x="3969380" y="12744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E0B781D-5FD1-064B-B9E8-A5B3BA30C16B}"/>
              </a:ext>
            </a:extLst>
          </p:cNvPr>
          <p:cNvSpPr/>
          <p:nvPr/>
        </p:nvSpPr>
        <p:spPr>
          <a:xfrm>
            <a:off x="3181465" y="94017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943CFB1-FB4C-7829-F385-A0D3EF68BA6C}"/>
              </a:ext>
            </a:extLst>
          </p:cNvPr>
          <p:cNvSpPr/>
          <p:nvPr/>
        </p:nvSpPr>
        <p:spPr>
          <a:xfrm>
            <a:off x="6439130" y="5878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CA2C036-A5B4-8B14-606B-01C7FA5A3D0E}"/>
              </a:ext>
            </a:extLst>
          </p:cNvPr>
          <p:cNvSpPr/>
          <p:nvPr/>
        </p:nvSpPr>
        <p:spPr>
          <a:xfrm>
            <a:off x="5625220" y="92972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6D073D0-9D86-A8A4-FB16-410CC1AD7902}"/>
              </a:ext>
            </a:extLst>
          </p:cNvPr>
          <p:cNvSpPr/>
          <p:nvPr/>
        </p:nvSpPr>
        <p:spPr>
          <a:xfrm>
            <a:off x="7296265" y="71563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0C96D20-25D4-2292-5282-CF8711FE088F}"/>
              </a:ext>
            </a:extLst>
          </p:cNvPr>
          <p:cNvGrpSpPr/>
          <p:nvPr/>
        </p:nvGrpSpPr>
        <p:grpSpPr>
          <a:xfrm>
            <a:off x="1492365" y="639430"/>
            <a:ext cx="685800" cy="6858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6005F71-3250-EB7E-7C77-20744FE65A79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59A682C-97BD-6592-4FB7-F6A01D8DAA8B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966DB0-A135-22E8-5F37-DD1201DA790F}"/>
              </a:ext>
            </a:extLst>
          </p:cNvPr>
          <p:cNvGrpSpPr/>
          <p:nvPr/>
        </p:nvGrpSpPr>
        <p:grpSpPr>
          <a:xfrm>
            <a:off x="3181465" y="930761"/>
            <a:ext cx="685800" cy="685800"/>
            <a:chOff x="3005309" y="3698495"/>
            <a:chExt cx="685800" cy="6858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3B57CD0-4911-5BEF-E4C8-B6119BD9B49F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E910768-47A7-269C-BFB0-CE978D02AD1F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9873F4-F78A-CB23-B302-4AC58900F0AA}"/>
              </a:ext>
            </a:extLst>
          </p:cNvPr>
          <p:cNvGrpSpPr/>
          <p:nvPr/>
        </p:nvGrpSpPr>
        <p:grpSpPr>
          <a:xfrm>
            <a:off x="3162301" y="92919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85D3642-6C8A-8C71-86E0-2FFEB9E498A9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D48707D-C37D-E8F1-0202-564BABB04E2A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28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B08B620-E0BA-6884-096E-A4932D38329C}"/>
              </a:ext>
            </a:extLst>
          </p:cNvPr>
          <p:cNvGrpSpPr/>
          <p:nvPr/>
        </p:nvGrpSpPr>
        <p:grpSpPr>
          <a:xfrm>
            <a:off x="4863220" y="1284791"/>
            <a:ext cx="685800" cy="685800"/>
            <a:chOff x="3005309" y="3698495"/>
            <a:chExt cx="685800" cy="6858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F84429E-445B-1F66-B07F-E93153C016C2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0616013-91F4-8403-D677-8AD8A6EFB62C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818E37-D316-0FC4-C74B-4D990F70E473}"/>
              </a:ext>
            </a:extLst>
          </p:cNvPr>
          <p:cNvGrpSpPr/>
          <p:nvPr/>
        </p:nvGrpSpPr>
        <p:grpSpPr>
          <a:xfrm>
            <a:off x="7296265" y="725015"/>
            <a:ext cx="685800" cy="685800"/>
            <a:chOff x="3005309" y="3698495"/>
            <a:chExt cx="685800" cy="685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1EA18F5-EBF8-3EBE-184A-ED4A2FCF45BB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A4936B0-B444-734B-EF6C-9F5E73043512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DBA2B2-9A05-6577-679B-C71A4205F741}"/>
              </a:ext>
            </a:extLst>
          </p:cNvPr>
          <p:cNvGrpSpPr/>
          <p:nvPr/>
        </p:nvGrpSpPr>
        <p:grpSpPr>
          <a:xfrm>
            <a:off x="4863220" y="12940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375BDF0-D07B-D9A8-F4F5-DA2936D34B41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85711DD-AE44-C352-0C7B-A8E745EA455E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8CAE07F-343D-1821-0915-DF2A5BF2DBFD}"/>
              </a:ext>
            </a:extLst>
          </p:cNvPr>
          <p:cNvGrpSpPr/>
          <p:nvPr/>
        </p:nvGrpSpPr>
        <p:grpSpPr>
          <a:xfrm>
            <a:off x="5626849" y="92972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E642718-1957-CFC9-8AEB-8CD1932CC267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89AC7D5-3C6B-D1E1-C866-00B0B127A7E9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427C9C4-E51B-AA2C-16E5-8F7C30357D0C}"/>
              </a:ext>
            </a:extLst>
          </p:cNvPr>
          <p:cNvGrpSpPr/>
          <p:nvPr/>
        </p:nvGrpSpPr>
        <p:grpSpPr>
          <a:xfrm>
            <a:off x="7284310" y="71324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D4993A4-CF26-62C9-0B13-12C219697F13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921CD1F-E864-982D-FE6D-1FF28A447CAF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33</a:t>
              </a:r>
            </a:p>
          </p:txBody>
        </p:sp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8DED9D87-D418-9225-20F9-7978A17FF3D1}"/>
              </a:ext>
            </a:extLst>
          </p:cNvPr>
          <p:cNvSpPr/>
          <p:nvPr/>
        </p:nvSpPr>
        <p:spPr>
          <a:xfrm>
            <a:off x="788662" y="2283019"/>
            <a:ext cx="7542539" cy="87600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37213"/>
              <a:gd name="connsiteY0" fmla="*/ 826729 h 870845"/>
              <a:gd name="connsiteX1" fmla="*/ 1619479 w 7437213"/>
              <a:gd name="connsiteY1" fmla="*/ 44532 h 870845"/>
              <a:gd name="connsiteX2" fmla="*/ 3745735 w 7437213"/>
              <a:gd name="connsiteY2" fmla="*/ 870797 h 870845"/>
              <a:gd name="connsiteX3" fmla="*/ 5728770 w 7437213"/>
              <a:gd name="connsiteY3" fmla="*/ 465 h 870845"/>
              <a:gd name="connsiteX4" fmla="*/ 7425368 w 7437213"/>
              <a:gd name="connsiteY4" fmla="*/ 749611 h 870845"/>
              <a:gd name="connsiteX5" fmla="*/ 7437213 w 7437213"/>
              <a:gd name="connsiteY5" fmla="*/ 228911 h 870845"/>
              <a:gd name="connsiteX0" fmla="*/ 0 w 7437213"/>
              <a:gd name="connsiteY0" fmla="*/ 829100 h 873216"/>
              <a:gd name="connsiteX1" fmla="*/ 1619479 w 7437213"/>
              <a:gd name="connsiteY1" fmla="*/ 46903 h 873216"/>
              <a:gd name="connsiteX2" fmla="*/ 3745735 w 7437213"/>
              <a:gd name="connsiteY2" fmla="*/ 873168 h 873216"/>
              <a:gd name="connsiteX3" fmla="*/ 5728770 w 7437213"/>
              <a:gd name="connsiteY3" fmla="*/ 2836 h 873216"/>
              <a:gd name="connsiteX4" fmla="*/ 7164788 w 7437213"/>
              <a:gd name="connsiteY4" fmla="*/ 599582 h 873216"/>
              <a:gd name="connsiteX5" fmla="*/ 7437213 w 7437213"/>
              <a:gd name="connsiteY5" fmla="*/ 231282 h 873216"/>
              <a:gd name="connsiteX0" fmla="*/ 0 w 7437213"/>
              <a:gd name="connsiteY0" fmla="*/ 831889 h 876005"/>
              <a:gd name="connsiteX1" fmla="*/ 1619479 w 7437213"/>
              <a:gd name="connsiteY1" fmla="*/ 49692 h 876005"/>
              <a:gd name="connsiteX2" fmla="*/ 3745735 w 7437213"/>
              <a:gd name="connsiteY2" fmla="*/ 875957 h 876005"/>
              <a:gd name="connsiteX3" fmla="*/ 5728770 w 7437213"/>
              <a:gd name="connsiteY3" fmla="*/ 5625 h 876005"/>
              <a:gd name="connsiteX4" fmla="*/ 7034499 w 7437213"/>
              <a:gd name="connsiteY4" fmla="*/ 513471 h 876005"/>
              <a:gd name="connsiteX5" fmla="*/ 7437213 w 7437213"/>
              <a:gd name="connsiteY5" fmla="*/ 234071 h 876005"/>
              <a:gd name="connsiteX0" fmla="*/ 0 w 7034499"/>
              <a:gd name="connsiteY0" fmla="*/ 831889 h 876005"/>
              <a:gd name="connsiteX1" fmla="*/ 1619479 w 7034499"/>
              <a:gd name="connsiteY1" fmla="*/ 49692 h 876005"/>
              <a:gd name="connsiteX2" fmla="*/ 3745735 w 7034499"/>
              <a:gd name="connsiteY2" fmla="*/ 875957 h 876005"/>
              <a:gd name="connsiteX3" fmla="*/ 5728770 w 7034499"/>
              <a:gd name="connsiteY3" fmla="*/ 5625 h 876005"/>
              <a:gd name="connsiteX4" fmla="*/ 7034499 w 7034499"/>
              <a:gd name="connsiteY4" fmla="*/ 513471 h 87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499" h="876005">
                <a:moveTo>
                  <a:pt x="0" y="831889"/>
                </a:moveTo>
                <a:cubicBezTo>
                  <a:pt x="412214" y="229633"/>
                  <a:pt x="995190" y="42347"/>
                  <a:pt x="1619479" y="49692"/>
                </a:cubicBezTo>
                <a:cubicBezTo>
                  <a:pt x="2243768" y="57037"/>
                  <a:pt x="3060853" y="883301"/>
                  <a:pt x="3745735" y="875957"/>
                </a:cubicBezTo>
                <a:cubicBezTo>
                  <a:pt x="4430617" y="868613"/>
                  <a:pt x="5180643" y="66039"/>
                  <a:pt x="5728770" y="5625"/>
                </a:cubicBezTo>
                <a:cubicBezTo>
                  <a:pt x="6276897" y="-54789"/>
                  <a:pt x="6751733" y="388613"/>
                  <a:pt x="7034499" y="5134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02A3B76-9561-DDDF-B8A4-856741DC53D0}"/>
              </a:ext>
            </a:extLst>
          </p:cNvPr>
          <p:cNvSpPr/>
          <p:nvPr/>
        </p:nvSpPr>
        <p:spPr>
          <a:xfrm>
            <a:off x="788663" y="2380702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421C5E6-43A8-5F38-F279-4DDC921E6A95}"/>
              </a:ext>
            </a:extLst>
          </p:cNvPr>
          <p:cNvSpPr/>
          <p:nvPr/>
        </p:nvSpPr>
        <p:spPr>
          <a:xfrm>
            <a:off x="3194165" y="228949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C90485C-A431-84E7-E5BA-CCCD972D4625}"/>
              </a:ext>
            </a:extLst>
          </p:cNvPr>
          <p:cNvSpPr/>
          <p:nvPr/>
        </p:nvSpPr>
        <p:spPr>
          <a:xfrm>
            <a:off x="1517995" y="2020495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97D53A-8CC2-DC9D-D905-12B43423873C}"/>
              </a:ext>
            </a:extLst>
          </p:cNvPr>
          <p:cNvSpPr/>
          <p:nvPr/>
        </p:nvSpPr>
        <p:spPr>
          <a:xfrm>
            <a:off x="4000501" y="266449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AD809E8-2A50-3564-DDA3-C565A5508380}"/>
              </a:ext>
            </a:extLst>
          </p:cNvPr>
          <p:cNvSpPr/>
          <p:nvPr/>
        </p:nvSpPr>
        <p:spPr>
          <a:xfrm>
            <a:off x="6509094" y="1950215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8E42D3B-2309-239D-4107-3E67ACC85672}"/>
              </a:ext>
            </a:extLst>
          </p:cNvPr>
          <p:cNvSpPr/>
          <p:nvPr/>
        </p:nvSpPr>
        <p:spPr>
          <a:xfrm>
            <a:off x="2362431" y="202195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DD4E694-9784-20BA-E11B-022DFF3C1B03}"/>
              </a:ext>
            </a:extLst>
          </p:cNvPr>
          <p:cNvSpPr/>
          <p:nvPr/>
        </p:nvSpPr>
        <p:spPr>
          <a:xfrm>
            <a:off x="5627078" y="2288180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446958C-4852-C0A1-F0AB-F508CD73CED1}"/>
              </a:ext>
            </a:extLst>
          </p:cNvPr>
          <p:cNvSpPr/>
          <p:nvPr/>
        </p:nvSpPr>
        <p:spPr>
          <a:xfrm>
            <a:off x="4876800" y="267071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CBAA778-CCAD-90FA-93A9-77A8AA9AC2EB}"/>
              </a:ext>
            </a:extLst>
          </p:cNvPr>
          <p:cNvSpPr/>
          <p:nvPr/>
        </p:nvSpPr>
        <p:spPr>
          <a:xfrm>
            <a:off x="7430246" y="208351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41E6A6A-E832-9FAC-D168-D10D069C7885}"/>
              </a:ext>
            </a:extLst>
          </p:cNvPr>
          <p:cNvGrpSpPr/>
          <p:nvPr/>
        </p:nvGrpSpPr>
        <p:grpSpPr>
          <a:xfrm>
            <a:off x="3194165" y="2290265"/>
            <a:ext cx="685800" cy="6858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47E01C5-1228-B907-631D-0B293F8E2F61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3192610-DC1C-2373-3CE3-6C716562C3E7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6306C14-787A-4B95-A398-E1B99CD1D594}"/>
              </a:ext>
            </a:extLst>
          </p:cNvPr>
          <p:cNvGrpSpPr/>
          <p:nvPr/>
        </p:nvGrpSpPr>
        <p:grpSpPr>
          <a:xfrm>
            <a:off x="2362431" y="2012547"/>
            <a:ext cx="685800" cy="685800"/>
            <a:chOff x="3005309" y="3698495"/>
            <a:chExt cx="685800" cy="68580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6FB01C2-DD98-28B7-D092-884725C59AB6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3BDA412-AB7D-8075-0A5A-26FC55570EAB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F1F5A00-60EF-4637-0829-3F2CD214F4CF}"/>
              </a:ext>
            </a:extLst>
          </p:cNvPr>
          <p:cNvGrpSpPr/>
          <p:nvPr/>
        </p:nvGrpSpPr>
        <p:grpSpPr>
          <a:xfrm>
            <a:off x="2349731" y="2003344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35BD3A6-6F2A-3038-BC20-3CCCEB671931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750AD70-EEA3-F50A-7382-1244B3634989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41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48BD595-6A30-3737-38BE-0455FE387C5B}"/>
              </a:ext>
            </a:extLst>
          </p:cNvPr>
          <p:cNvGrpSpPr/>
          <p:nvPr/>
        </p:nvGrpSpPr>
        <p:grpSpPr>
          <a:xfrm>
            <a:off x="4000501" y="2655217"/>
            <a:ext cx="685800" cy="685800"/>
            <a:chOff x="3005309" y="3698495"/>
            <a:chExt cx="685800" cy="68580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0981804-2761-FB2F-BD8B-EF233178C005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314F47A-34C0-8EA8-3206-F9911A405373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6B4F3BC-9D08-04A8-E920-E25C8F9DDE4F}"/>
              </a:ext>
            </a:extLst>
          </p:cNvPr>
          <p:cNvGrpSpPr/>
          <p:nvPr/>
        </p:nvGrpSpPr>
        <p:grpSpPr>
          <a:xfrm>
            <a:off x="7430246" y="2092895"/>
            <a:ext cx="685800" cy="685800"/>
            <a:chOff x="3005309" y="3698495"/>
            <a:chExt cx="685800" cy="68580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8912769-5C29-A291-3862-2C27130B844A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4BD95C3-A20B-3581-34A7-1BD98C512391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0C6E31A-C0EF-D26F-13F4-CE2B02DAB2CE}"/>
              </a:ext>
            </a:extLst>
          </p:cNvPr>
          <p:cNvGrpSpPr/>
          <p:nvPr/>
        </p:nvGrpSpPr>
        <p:grpSpPr>
          <a:xfrm>
            <a:off x="3987801" y="26458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2FC391B-7101-474A-0DEA-E868FA93B306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365186F-0A73-18D8-54D3-9A18557CE204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45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D771D6B-0627-5EC1-1DF8-14928317CADF}"/>
              </a:ext>
            </a:extLst>
          </p:cNvPr>
          <p:cNvGrpSpPr/>
          <p:nvPr/>
        </p:nvGrpSpPr>
        <p:grpSpPr>
          <a:xfrm>
            <a:off x="4876800" y="268647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E28EA2A-6913-B984-FD3E-95E818BDCD37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6BFFCC9F-58DC-B3D0-13B3-F51CFE534831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47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1C5DA6C-1775-F963-02D8-0627E9666DDF}"/>
              </a:ext>
            </a:extLst>
          </p:cNvPr>
          <p:cNvGrpSpPr/>
          <p:nvPr/>
        </p:nvGrpSpPr>
        <p:grpSpPr>
          <a:xfrm>
            <a:off x="7417546" y="208166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A650EC5-4D82-4FE9-DCC7-E5976031B6E6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B805511-EAD8-C2C2-695F-7D8126F9C1CA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55</a:t>
              </a:r>
            </a:p>
          </p:txBody>
        </p:sp>
      </p:grpSp>
      <p:sp>
        <p:nvSpPr>
          <p:cNvPr id="122" name="Freeform 121">
            <a:extLst>
              <a:ext uri="{FF2B5EF4-FFF2-40B4-BE49-F238E27FC236}">
                <a16:creationId xmlns:a16="http://schemas.microsoft.com/office/drawing/2014/main" id="{75D72D90-9DA1-5390-A042-2D6C781839D2}"/>
              </a:ext>
            </a:extLst>
          </p:cNvPr>
          <p:cNvSpPr/>
          <p:nvPr/>
        </p:nvSpPr>
        <p:spPr>
          <a:xfrm>
            <a:off x="648218" y="3764408"/>
            <a:ext cx="7543282" cy="875923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25368"/>
              <a:gd name="connsiteY0" fmla="*/ 831807 h 875923"/>
              <a:gd name="connsiteX1" fmla="*/ 1619479 w 7425368"/>
              <a:gd name="connsiteY1" fmla="*/ 49610 h 875923"/>
              <a:gd name="connsiteX2" fmla="*/ 3745735 w 7425368"/>
              <a:gd name="connsiteY2" fmla="*/ 875875 h 875923"/>
              <a:gd name="connsiteX3" fmla="*/ 5728770 w 7425368"/>
              <a:gd name="connsiteY3" fmla="*/ 5543 h 875923"/>
              <a:gd name="connsiteX4" fmla="*/ 7035192 w 7425368"/>
              <a:gd name="connsiteY4" fmla="*/ 515492 h 875923"/>
              <a:gd name="connsiteX5" fmla="*/ 7425368 w 7425368"/>
              <a:gd name="connsiteY5" fmla="*/ 754689 h 875923"/>
              <a:gd name="connsiteX6" fmla="*/ 7425368 w 7425368"/>
              <a:gd name="connsiteY6" fmla="*/ 754689 h 875923"/>
              <a:gd name="connsiteX0" fmla="*/ 0 w 7425368"/>
              <a:gd name="connsiteY0" fmla="*/ 831807 h 875923"/>
              <a:gd name="connsiteX1" fmla="*/ 1619479 w 7425368"/>
              <a:gd name="connsiteY1" fmla="*/ 49610 h 875923"/>
              <a:gd name="connsiteX2" fmla="*/ 3745735 w 7425368"/>
              <a:gd name="connsiteY2" fmla="*/ 875875 h 875923"/>
              <a:gd name="connsiteX3" fmla="*/ 5728770 w 7425368"/>
              <a:gd name="connsiteY3" fmla="*/ 5543 h 875923"/>
              <a:gd name="connsiteX4" fmla="*/ 7035192 w 7425368"/>
              <a:gd name="connsiteY4" fmla="*/ 515492 h 875923"/>
              <a:gd name="connsiteX5" fmla="*/ 7425368 w 7425368"/>
              <a:gd name="connsiteY5" fmla="*/ 754689 h 875923"/>
              <a:gd name="connsiteX0" fmla="*/ 0 w 7035192"/>
              <a:gd name="connsiteY0" fmla="*/ 831807 h 875923"/>
              <a:gd name="connsiteX1" fmla="*/ 1619479 w 7035192"/>
              <a:gd name="connsiteY1" fmla="*/ 49610 h 875923"/>
              <a:gd name="connsiteX2" fmla="*/ 3745735 w 7035192"/>
              <a:gd name="connsiteY2" fmla="*/ 875875 h 875923"/>
              <a:gd name="connsiteX3" fmla="*/ 5728770 w 7035192"/>
              <a:gd name="connsiteY3" fmla="*/ 5543 h 875923"/>
              <a:gd name="connsiteX4" fmla="*/ 7035192 w 7035192"/>
              <a:gd name="connsiteY4" fmla="*/ 515492 h 87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192" h="875923">
                <a:moveTo>
                  <a:pt x="0" y="831807"/>
                </a:moveTo>
                <a:cubicBezTo>
                  <a:pt x="412214" y="229551"/>
                  <a:pt x="995190" y="42265"/>
                  <a:pt x="1619479" y="49610"/>
                </a:cubicBezTo>
                <a:cubicBezTo>
                  <a:pt x="2243768" y="56955"/>
                  <a:pt x="3060853" y="883219"/>
                  <a:pt x="3745735" y="875875"/>
                </a:cubicBezTo>
                <a:cubicBezTo>
                  <a:pt x="4430617" y="868531"/>
                  <a:pt x="5180527" y="65607"/>
                  <a:pt x="5728770" y="5543"/>
                </a:cubicBezTo>
                <a:cubicBezTo>
                  <a:pt x="6277013" y="-54521"/>
                  <a:pt x="6752426" y="390634"/>
                  <a:pt x="7035192" y="515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A5AAE20-1540-E190-E931-DCA35BA5C329}"/>
              </a:ext>
            </a:extLst>
          </p:cNvPr>
          <p:cNvSpPr/>
          <p:nvPr/>
        </p:nvSpPr>
        <p:spPr>
          <a:xfrm>
            <a:off x="648219" y="3862008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1CBCAC2-19EF-AF26-2077-EC42D453C901}"/>
              </a:ext>
            </a:extLst>
          </p:cNvPr>
          <p:cNvSpPr/>
          <p:nvPr/>
        </p:nvSpPr>
        <p:spPr>
          <a:xfrm>
            <a:off x="2235201" y="3518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C3A8653-C74B-7093-32A9-5B0D5614C4B4}"/>
              </a:ext>
            </a:extLst>
          </p:cNvPr>
          <p:cNvSpPr/>
          <p:nvPr/>
        </p:nvSpPr>
        <p:spPr>
          <a:xfrm>
            <a:off x="1410219" y="3538373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58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F73C890-E636-F9D8-E1FA-BBFC0CDC6575}"/>
              </a:ext>
            </a:extLst>
          </p:cNvPr>
          <p:cNvSpPr/>
          <p:nvPr/>
        </p:nvSpPr>
        <p:spPr>
          <a:xfrm>
            <a:off x="3809257" y="412039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3012C46-6B84-666A-6ECA-E7655AA70EED}"/>
              </a:ext>
            </a:extLst>
          </p:cNvPr>
          <p:cNvSpPr/>
          <p:nvPr/>
        </p:nvSpPr>
        <p:spPr>
          <a:xfrm>
            <a:off x="3041766" y="37984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265AFB7-AA02-7CE9-E77D-3D61A3433B52}"/>
              </a:ext>
            </a:extLst>
          </p:cNvPr>
          <p:cNvSpPr/>
          <p:nvPr/>
        </p:nvSpPr>
        <p:spPr>
          <a:xfrm>
            <a:off x="4793256" y="409150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E18D746-BB89-C1DF-06C5-01528FD834C1}"/>
              </a:ext>
            </a:extLst>
          </p:cNvPr>
          <p:cNvSpPr/>
          <p:nvPr/>
        </p:nvSpPr>
        <p:spPr>
          <a:xfrm>
            <a:off x="5663550" y="3744612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63B6883-C4CE-F63E-829F-8D3F05B1E076}"/>
              </a:ext>
            </a:extLst>
          </p:cNvPr>
          <p:cNvGrpSpPr/>
          <p:nvPr/>
        </p:nvGrpSpPr>
        <p:grpSpPr>
          <a:xfrm>
            <a:off x="3041766" y="3789085"/>
            <a:ext cx="685800" cy="685800"/>
            <a:chOff x="3005309" y="3698495"/>
            <a:chExt cx="685800" cy="685800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52794AB5-BC4E-6308-196F-93C3474E3AA0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0FEAEC4-2F3A-87F9-030A-474289FAF5FA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9811620-EE16-9C66-C09E-760AC8A6E021}"/>
              </a:ext>
            </a:extLst>
          </p:cNvPr>
          <p:cNvGrpSpPr/>
          <p:nvPr/>
        </p:nvGrpSpPr>
        <p:grpSpPr>
          <a:xfrm>
            <a:off x="3029066" y="37798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E9A43FF-4EAF-85C4-E9CA-A65294F5647F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416BD77-8225-ED4B-A17C-000ADBEC04CA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62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DB93E29-D4E8-12E6-BE14-393152A7E08F}"/>
              </a:ext>
            </a:extLst>
          </p:cNvPr>
          <p:cNvGrpSpPr/>
          <p:nvPr/>
        </p:nvGrpSpPr>
        <p:grpSpPr>
          <a:xfrm>
            <a:off x="3809257" y="4111123"/>
            <a:ext cx="685800" cy="685800"/>
            <a:chOff x="3005309" y="3698495"/>
            <a:chExt cx="685800" cy="68580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C30E369-E7DC-5566-4989-1DBC0212CB71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ECE77C1-806D-7105-1235-B29256C263B2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DD078BD-4A66-4449-800E-0F5CAEC06C13}"/>
              </a:ext>
            </a:extLst>
          </p:cNvPr>
          <p:cNvGrpSpPr/>
          <p:nvPr/>
        </p:nvGrpSpPr>
        <p:grpSpPr>
          <a:xfrm>
            <a:off x="5663550" y="3753997"/>
            <a:ext cx="685800" cy="685800"/>
            <a:chOff x="3005309" y="3698495"/>
            <a:chExt cx="685800" cy="685800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AD52A8F-BE2B-F6D8-A1C1-9D888FD471E7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D1EE270-EF9E-6C80-55EE-01690F76BC05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47" name="Oval 146">
            <a:extLst>
              <a:ext uri="{FF2B5EF4-FFF2-40B4-BE49-F238E27FC236}">
                <a16:creationId xmlns:a16="http://schemas.microsoft.com/office/drawing/2014/main" id="{C9CAC439-5D93-E9B9-A484-246A6A13C2C5}"/>
              </a:ext>
            </a:extLst>
          </p:cNvPr>
          <p:cNvSpPr/>
          <p:nvPr/>
        </p:nvSpPr>
        <p:spPr>
          <a:xfrm>
            <a:off x="6509094" y="344702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127C11A-EA08-4FCD-2503-9B454FCCB913}"/>
              </a:ext>
            </a:extLst>
          </p:cNvPr>
          <p:cNvGrpSpPr/>
          <p:nvPr/>
        </p:nvGrpSpPr>
        <p:grpSpPr>
          <a:xfrm>
            <a:off x="3796557" y="410177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7D18B34-17DC-DEF2-383D-A6B9FA10B9F6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8383898-00C2-C041-F884-3C5A3E005AFC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6B5D20E-5299-E3F8-DF20-1DAA46B506B7}"/>
              </a:ext>
            </a:extLst>
          </p:cNvPr>
          <p:cNvGrpSpPr/>
          <p:nvPr/>
        </p:nvGrpSpPr>
        <p:grpSpPr>
          <a:xfrm>
            <a:off x="5650850" y="374276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2525CAA-72EA-BF40-6C97-E1ED5868E97F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34FBF36-D169-6472-66BE-E9BAAD895D93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68</a:t>
              </a:r>
            </a:p>
          </p:txBody>
        </p:sp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E089BE92-3B91-C0F3-548D-B7B61CF09D19}"/>
              </a:ext>
            </a:extLst>
          </p:cNvPr>
          <p:cNvSpPr/>
          <p:nvPr/>
        </p:nvSpPr>
        <p:spPr>
          <a:xfrm>
            <a:off x="7297010" y="3671514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9DFFADB-0328-C99A-4EB8-EF4E69D46A6C}"/>
              </a:ext>
            </a:extLst>
          </p:cNvPr>
          <p:cNvGrpSpPr/>
          <p:nvPr/>
        </p:nvGrpSpPr>
        <p:grpSpPr>
          <a:xfrm>
            <a:off x="7297010" y="3680899"/>
            <a:ext cx="685800" cy="685800"/>
            <a:chOff x="3005309" y="3698495"/>
            <a:chExt cx="685800" cy="685800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2CE95E9-3B32-7DE9-B88F-BE67C029D227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A3FA8AA-F10B-E904-BC81-BF2BEBC33DD7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15F5EBB-6170-A71C-AC63-EEB82BD19ECE}"/>
              </a:ext>
            </a:extLst>
          </p:cNvPr>
          <p:cNvGrpSpPr/>
          <p:nvPr/>
        </p:nvGrpSpPr>
        <p:grpSpPr>
          <a:xfrm>
            <a:off x="7284310" y="3669670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C8B0C848-4714-3121-F4C4-040D26558396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77CDDD4-F032-1F70-3F75-23250CD380F4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79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-63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968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5" name="Freeform 44"/>
          <p:cNvSpPr/>
          <p:nvPr/>
        </p:nvSpPr>
        <p:spPr>
          <a:xfrm>
            <a:off x="788662" y="882379"/>
            <a:ext cx="7453637" cy="878274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555658"/>
              <a:gd name="connsiteY0" fmla="*/ 826729 h 870845"/>
              <a:gd name="connsiteX1" fmla="*/ 1619479 w 7555658"/>
              <a:gd name="connsiteY1" fmla="*/ 44532 h 870845"/>
              <a:gd name="connsiteX2" fmla="*/ 3745735 w 7555658"/>
              <a:gd name="connsiteY2" fmla="*/ 870797 h 870845"/>
              <a:gd name="connsiteX3" fmla="*/ 5728770 w 7555658"/>
              <a:gd name="connsiteY3" fmla="*/ 465 h 870845"/>
              <a:gd name="connsiteX4" fmla="*/ 7425368 w 7555658"/>
              <a:gd name="connsiteY4" fmla="*/ 749611 h 870845"/>
              <a:gd name="connsiteX5" fmla="*/ 7555658 w 7555658"/>
              <a:gd name="connsiteY5" fmla="*/ 851211 h 870845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0" fmla="*/ 0 w 6951585"/>
              <a:gd name="connsiteY0" fmla="*/ 834158 h 878274"/>
              <a:gd name="connsiteX1" fmla="*/ 1619479 w 6951585"/>
              <a:gd name="connsiteY1" fmla="*/ 51961 h 878274"/>
              <a:gd name="connsiteX2" fmla="*/ 3745735 w 6951585"/>
              <a:gd name="connsiteY2" fmla="*/ 878226 h 878274"/>
              <a:gd name="connsiteX3" fmla="*/ 5728770 w 6951585"/>
              <a:gd name="connsiteY3" fmla="*/ 7894 h 878274"/>
              <a:gd name="connsiteX4" fmla="*/ 6951585 w 6951585"/>
              <a:gd name="connsiteY4" fmla="*/ 464940 h 87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1585" h="878274">
                <a:moveTo>
                  <a:pt x="0" y="834158"/>
                </a:moveTo>
                <a:cubicBezTo>
                  <a:pt x="412214" y="231902"/>
                  <a:pt x="995190" y="44616"/>
                  <a:pt x="1619479" y="51961"/>
                </a:cubicBezTo>
                <a:cubicBezTo>
                  <a:pt x="2243768" y="59306"/>
                  <a:pt x="3060853" y="885570"/>
                  <a:pt x="3745735" y="878226"/>
                </a:cubicBezTo>
                <a:cubicBezTo>
                  <a:pt x="4430617" y="870882"/>
                  <a:pt x="5194462" y="76775"/>
                  <a:pt x="5728770" y="7894"/>
                </a:cubicBezTo>
                <a:cubicBezTo>
                  <a:pt x="6263078" y="-60987"/>
                  <a:pt x="6668819" y="340082"/>
                  <a:pt x="6951585" y="4649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8663" y="9823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47" name="Oval 46"/>
          <p:cNvSpPr/>
          <p:nvPr/>
        </p:nvSpPr>
        <p:spPr>
          <a:xfrm>
            <a:off x="1492365" y="6513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2355965" y="55917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49" name="Oval 48"/>
          <p:cNvSpPr/>
          <p:nvPr/>
        </p:nvSpPr>
        <p:spPr>
          <a:xfrm>
            <a:off x="4863220" y="129406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Oval 49"/>
          <p:cNvSpPr/>
          <p:nvPr/>
        </p:nvSpPr>
        <p:spPr>
          <a:xfrm>
            <a:off x="3969380" y="12744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51" name="Oval 50"/>
          <p:cNvSpPr/>
          <p:nvPr/>
        </p:nvSpPr>
        <p:spPr>
          <a:xfrm>
            <a:off x="3181465" y="94017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6439130" y="5878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53" name="Oval 52"/>
          <p:cNvSpPr/>
          <p:nvPr/>
        </p:nvSpPr>
        <p:spPr>
          <a:xfrm>
            <a:off x="5625220" y="92972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Oval 53"/>
          <p:cNvSpPr/>
          <p:nvPr/>
        </p:nvSpPr>
        <p:spPr>
          <a:xfrm>
            <a:off x="7296265" y="71563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492365" y="639430"/>
            <a:ext cx="685800" cy="6858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1465" y="930761"/>
            <a:ext cx="685800" cy="6858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62301" y="92919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3220" y="1284791"/>
            <a:ext cx="685800" cy="6858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96265" y="725015"/>
            <a:ext cx="685800" cy="6858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63220" y="12940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626849" y="92972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36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84310" y="71324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38</a:t>
              </a:r>
            </a:p>
          </p:txBody>
        </p:sp>
      </p:grpSp>
      <p:sp>
        <p:nvSpPr>
          <p:cNvPr id="80" name="Freeform 79"/>
          <p:cNvSpPr/>
          <p:nvPr/>
        </p:nvSpPr>
        <p:spPr>
          <a:xfrm>
            <a:off x="788662" y="2283019"/>
            <a:ext cx="7542539" cy="87600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37213"/>
              <a:gd name="connsiteY0" fmla="*/ 826729 h 870845"/>
              <a:gd name="connsiteX1" fmla="*/ 1619479 w 7437213"/>
              <a:gd name="connsiteY1" fmla="*/ 44532 h 870845"/>
              <a:gd name="connsiteX2" fmla="*/ 3745735 w 7437213"/>
              <a:gd name="connsiteY2" fmla="*/ 870797 h 870845"/>
              <a:gd name="connsiteX3" fmla="*/ 5728770 w 7437213"/>
              <a:gd name="connsiteY3" fmla="*/ 465 h 870845"/>
              <a:gd name="connsiteX4" fmla="*/ 7425368 w 7437213"/>
              <a:gd name="connsiteY4" fmla="*/ 749611 h 870845"/>
              <a:gd name="connsiteX5" fmla="*/ 7437213 w 7437213"/>
              <a:gd name="connsiteY5" fmla="*/ 228911 h 870845"/>
              <a:gd name="connsiteX0" fmla="*/ 0 w 7437213"/>
              <a:gd name="connsiteY0" fmla="*/ 829100 h 873216"/>
              <a:gd name="connsiteX1" fmla="*/ 1619479 w 7437213"/>
              <a:gd name="connsiteY1" fmla="*/ 46903 h 873216"/>
              <a:gd name="connsiteX2" fmla="*/ 3745735 w 7437213"/>
              <a:gd name="connsiteY2" fmla="*/ 873168 h 873216"/>
              <a:gd name="connsiteX3" fmla="*/ 5728770 w 7437213"/>
              <a:gd name="connsiteY3" fmla="*/ 2836 h 873216"/>
              <a:gd name="connsiteX4" fmla="*/ 7164788 w 7437213"/>
              <a:gd name="connsiteY4" fmla="*/ 599582 h 873216"/>
              <a:gd name="connsiteX5" fmla="*/ 7437213 w 7437213"/>
              <a:gd name="connsiteY5" fmla="*/ 231282 h 873216"/>
              <a:gd name="connsiteX0" fmla="*/ 0 w 7437213"/>
              <a:gd name="connsiteY0" fmla="*/ 831889 h 876005"/>
              <a:gd name="connsiteX1" fmla="*/ 1619479 w 7437213"/>
              <a:gd name="connsiteY1" fmla="*/ 49692 h 876005"/>
              <a:gd name="connsiteX2" fmla="*/ 3745735 w 7437213"/>
              <a:gd name="connsiteY2" fmla="*/ 875957 h 876005"/>
              <a:gd name="connsiteX3" fmla="*/ 5728770 w 7437213"/>
              <a:gd name="connsiteY3" fmla="*/ 5625 h 876005"/>
              <a:gd name="connsiteX4" fmla="*/ 7034499 w 7437213"/>
              <a:gd name="connsiteY4" fmla="*/ 513471 h 876005"/>
              <a:gd name="connsiteX5" fmla="*/ 7437213 w 7437213"/>
              <a:gd name="connsiteY5" fmla="*/ 234071 h 876005"/>
              <a:gd name="connsiteX0" fmla="*/ 0 w 7034499"/>
              <a:gd name="connsiteY0" fmla="*/ 831889 h 876005"/>
              <a:gd name="connsiteX1" fmla="*/ 1619479 w 7034499"/>
              <a:gd name="connsiteY1" fmla="*/ 49692 h 876005"/>
              <a:gd name="connsiteX2" fmla="*/ 3745735 w 7034499"/>
              <a:gd name="connsiteY2" fmla="*/ 875957 h 876005"/>
              <a:gd name="connsiteX3" fmla="*/ 5728770 w 7034499"/>
              <a:gd name="connsiteY3" fmla="*/ 5625 h 876005"/>
              <a:gd name="connsiteX4" fmla="*/ 7034499 w 7034499"/>
              <a:gd name="connsiteY4" fmla="*/ 513471 h 87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499" h="876005">
                <a:moveTo>
                  <a:pt x="0" y="831889"/>
                </a:moveTo>
                <a:cubicBezTo>
                  <a:pt x="412214" y="229633"/>
                  <a:pt x="995190" y="42347"/>
                  <a:pt x="1619479" y="49692"/>
                </a:cubicBezTo>
                <a:cubicBezTo>
                  <a:pt x="2243768" y="57037"/>
                  <a:pt x="3060853" y="883301"/>
                  <a:pt x="3745735" y="875957"/>
                </a:cubicBezTo>
                <a:cubicBezTo>
                  <a:pt x="4430617" y="868613"/>
                  <a:pt x="5180643" y="66039"/>
                  <a:pt x="5728770" y="5625"/>
                </a:cubicBezTo>
                <a:cubicBezTo>
                  <a:pt x="6276897" y="-54789"/>
                  <a:pt x="6751733" y="388613"/>
                  <a:pt x="7034499" y="5134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88663" y="2380702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82" name="Oval 81"/>
          <p:cNvSpPr/>
          <p:nvPr/>
        </p:nvSpPr>
        <p:spPr>
          <a:xfrm>
            <a:off x="3194165" y="228949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3" name="Oval 82"/>
          <p:cNvSpPr/>
          <p:nvPr/>
        </p:nvSpPr>
        <p:spPr>
          <a:xfrm>
            <a:off x="1517995" y="2020495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84" name="Oval 83"/>
          <p:cNvSpPr/>
          <p:nvPr/>
        </p:nvSpPr>
        <p:spPr>
          <a:xfrm>
            <a:off x="4000501" y="266449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5" name="Oval 84"/>
          <p:cNvSpPr/>
          <p:nvPr/>
        </p:nvSpPr>
        <p:spPr>
          <a:xfrm>
            <a:off x="6509094" y="1950215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86" name="Oval 85"/>
          <p:cNvSpPr/>
          <p:nvPr/>
        </p:nvSpPr>
        <p:spPr>
          <a:xfrm>
            <a:off x="2362431" y="202195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7" name="Oval 86"/>
          <p:cNvSpPr/>
          <p:nvPr/>
        </p:nvSpPr>
        <p:spPr>
          <a:xfrm>
            <a:off x="5627078" y="2288180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88" name="Oval 87"/>
          <p:cNvSpPr/>
          <p:nvPr/>
        </p:nvSpPr>
        <p:spPr>
          <a:xfrm>
            <a:off x="4876800" y="267071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9" name="Oval 88"/>
          <p:cNvSpPr/>
          <p:nvPr/>
        </p:nvSpPr>
        <p:spPr>
          <a:xfrm>
            <a:off x="7430246" y="208351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194165" y="2290265"/>
            <a:ext cx="685800" cy="6858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362431" y="2012547"/>
            <a:ext cx="685800" cy="6858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349731" y="2003344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55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00501" y="2655217"/>
            <a:ext cx="685800" cy="6858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430246" y="2092895"/>
            <a:ext cx="685800" cy="6858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987801" y="26458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59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6800" y="268647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61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417546" y="208166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67</a:t>
              </a: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648218" y="3764408"/>
            <a:ext cx="7543282" cy="875923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25368"/>
              <a:gd name="connsiteY0" fmla="*/ 831807 h 875923"/>
              <a:gd name="connsiteX1" fmla="*/ 1619479 w 7425368"/>
              <a:gd name="connsiteY1" fmla="*/ 49610 h 875923"/>
              <a:gd name="connsiteX2" fmla="*/ 3745735 w 7425368"/>
              <a:gd name="connsiteY2" fmla="*/ 875875 h 875923"/>
              <a:gd name="connsiteX3" fmla="*/ 5728770 w 7425368"/>
              <a:gd name="connsiteY3" fmla="*/ 5543 h 875923"/>
              <a:gd name="connsiteX4" fmla="*/ 7035192 w 7425368"/>
              <a:gd name="connsiteY4" fmla="*/ 515492 h 875923"/>
              <a:gd name="connsiteX5" fmla="*/ 7425368 w 7425368"/>
              <a:gd name="connsiteY5" fmla="*/ 754689 h 875923"/>
              <a:gd name="connsiteX6" fmla="*/ 7425368 w 7425368"/>
              <a:gd name="connsiteY6" fmla="*/ 754689 h 875923"/>
              <a:gd name="connsiteX0" fmla="*/ 0 w 7425368"/>
              <a:gd name="connsiteY0" fmla="*/ 831807 h 875923"/>
              <a:gd name="connsiteX1" fmla="*/ 1619479 w 7425368"/>
              <a:gd name="connsiteY1" fmla="*/ 49610 h 875923"/>
              <a:gd name="connsiteX2" fmla="*/ 3745735 w 7425368"/>
              <a:gd name="connsiteY2" fmla="*/ 875875 h 875923"/>
              <a:gd name="connsiteX3" fmla="*/ 5728770 w 7425368"/>
              <a:gd name="connsiteY3" fmla="*/ 5543 h 875923"/>
              <a:gd name="connsiteX4" fmla="*/ 7035192 w 7425368"/>
              <a:gd name="connsiteY4" fmla="*/ 515492 h 875923"/>
              <a:gd name="connsiteX5" fmla="*/ 7425368 w 7425368"/>
              <a:gd name="connsiteY5" fmla="*/ 754689 h 875923"/>
              <a:gd name="connsiteX0" fmla="*/ 0 w 7035192"/>
              <a:gd name="connsiteY0" fmla="*/ 831807 h 875923"/>
              <a:gd name="connsiteX1" fmla="*/ 1619479 w 7035192"/>
              <a:gd name="connsiteY1" fmla="*/ 49610 h 875923"/>
              <a:gd name="connsiteX2" fmla="*/ 3745735 w 7035192"/>
              <a:gd name="connsiteY2" fmla="*/ 875875 h 875923"/>
              <a:gd name="connsiteX3" fmla="*/ 5728770 w 7035192"/>
              <a:gd name="connsiteY3" fmla="*/ 5543 h 875923"/>
              <a:gd name="connsiteX4" fmla="*/ 7035192 w 7035192"/>
              <a:gd name="connsiteY4" fmla="*/ 515492 h 87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192" h="875923">
                <a:moveTo>
                  <a:pt x="0" y="831807"/>
                </a:moveTo>
                <a:cubicBezTo>
                  <a:pt x="412214" y="229551"/>
                  <a:pt x="995190" y="42265"/>
                  <a:pt x="1619479" y="49610"/>
                </a:cubicBezTo>
                <a:cubicBezTo>
                  <a:pt x="2243768" y="56955"/>
                  <a:pt x="3060853" y="883219"/>
                  <a:pt x="3745735" y="875875"/>
                </a:cubicBezTo>
                <a:cubicBezTo>
                  <a:pt x="4430617" y="868531"/>
                  <a:pt x="5180527" y="65607"/>
                  <a:pt x="5728770" y="5543"/>
                </a:cubicBezTo>
                <a:cubicBezTo>
                  <a:pt x="6277013" y="-54521"/>
                  <a:pt x="6752426" y="390634"/>
                  <a:pt x="7035192" y="515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48219" y="3862008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82</a:t>
            </a:r>
          </a:p>
        </p:txBody>
      </p:sp>
      <p:sp>
        <p:nvSpPr>
          <p:cNvPr id="124" name="Oval 123"/>
          <p:cNvSpPr/>
          <p:nvPr/>
        </p:nvSpPr>
        <p:spPr>
          <a:xfrm>
            <a:off x="2235201" y="3518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125" name="Oval 124"/>
          <p:cNvSpPr/>
          <p:nvPr/>
        </p:nvSpPr>
        <p:spPr>
          <a:xfrm>
            <a:off x="1410219" y="3538373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84</a:t>
            </a:r>
          </a:p>
        </p:txBody>
      </p:sp>
      <p:sp>
        <p:nvSpPr>
          <p:cNvPr id="126" name="Oval 125"/>
          <p:cNvSpPr/>
          <p:nvPr/>
        </p:nvSpPr>
        <p:spPr>
          <a:xfrm>
            <a:off x="3809257" y="412039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8" name="Oval 127"/>
          <p:cNvSpPr/>
          <p:nvPr/>
        </p:nvSpPr>
        <p:spPr>
          <a:xfrm>
            <a:off x="3041766" y="37984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9" name="Oval 128"/>
          <p:cNvSpPr/>
          <p:nvPr/>
        </p:nvSpPr>
        <p:spPr>
          <a:xfrm>
            <a:off x="4793256" y="409150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</a:t>
            </a:r>
          </a:p>
        </p:txBody>
      </p:sp>
      <p:sp>
        <p:nvSpPr>
          <p:cNvPr id="131" name="Oval 130"/>
          <p:cNvSpPr/>
          <p:nvPr/>
        </p:nvSpPr>
        <p:spPr>
          <a:xfrm>
            <a:off x="5663550" y="3744612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041766" y="3789085"/>
            <a:ext cx="685800" cy="685800"/>
            <a:chOff x="3005309" y="3698495"/>
            <a:chExt cx="685800" cy="685800"/>
          </a:xfrm>
        </p:grpSpPr>
        <p:sp>
          <p:nvSpPr>
            <p:cNvPr id="136" name="Oval 13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29066" y="37798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09257" y="4111123"/>
            <a:ext cx="685800" cy="685800"/>
            <a:chOff x="3005309" y="3698495"/>
            <a:chExt cx="685800" cy="685800"/>
          </a:xfrm>
        </p:grpSpPr>
        <p:sp>
          <p:nvSpPr>
            <p:cNvPr id="142" name="Oval 141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663550" y="3753997"/>
            <a:ext cx="685800" cy="685800"/>
            <a:chOff x="3005309" y="3698495"/>
            <a:chExt cx="685800" cy="685800"/>
          </a:xfrm>
        </p:grpSpPr>
        <p:sp>
          <p:nvSpPr>
            <p:cNvPr id="145" name="Oval 14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6509094" y="344702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3796557" y="410177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90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650850" y="374276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94</a:t>
              </a:r>
            </a:p>
          </p:txBody>
        </p:sp>
      </p:grpSp>
      <p:sp>
        <p:nvSpPr>
          <p:cNvPr id="157" name="Oval 156"/>
          <p:cNvSpPr/>
          <p:nvPr/>
        </p:nvSpPr>
        <p:spPr>
          <a:xfrm>
            <a:off x="7297010" y="3671514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7297010" y="3680899"/>
            <a:ext cx="685800" cy="685800"/>
            <a:chOff x="3005309" y="3698495"/>
            <a:chExt cx="685800" cy="685800"/>
          </a:xfrm>
        </p:grpSpPr>
        <p:sp>
          <p:nvSpPr>
            <p:cNvPr id="159" name="Oval 1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284310" y="3669670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181475" y="892011"/>
            <a:ext cx="3286125" cy="765048"/>
          </a:xfrm>
          <a:prstGeom prst="wedgeRoundRectCallout">
            <a:avLst>
              <a:gd name="adj1" fmla="val 48959"/>
              <a:gd name="adj2" fmla="val 98259"/>
              <a:gd name="adj3" fmla="val 16667"/>
            </a:avLst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 tất cả bao nhiêu quả cà chua?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5453"/>
            <a:ext cx="10731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77428"/>
            <a:ext cx="865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611356"/>
            <a:ext cx="29321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265825"/>
            <a:ext cx="18954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950" y="4443740"/>
            <a:ext cx="54864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Có bao nhiêu quả cà chua?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950" y="4443740"/>
            <a:ext cx="5486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Có thêm bao nhiêu quả cà chua?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925" y="4443740"/>
            <a:ext cx="72072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Có bao nhiêu quả cà chua được thêm vào?</a:t>
            </a:r>
          </a:p>
        </p:txBody>
      </p:sp>
      <p:sp>
        <p:nvSpPr>
          <p:cNvPr id="5" name="Down Arrow 4"/>
          <p:cNvSpPr/>
          <p:nvPr/>
        </p:nvSpPr>
        <p:spPr>
          <a:xfrm>
            <a:off x="3894906" y="2286536"/>
            <a:ext cx="261987" cy="52891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4700" y="213512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99 thêm 1 là 100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4400" y="2761251"/>
            <a:ext cx="3048000" cy="1258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trăm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 10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19" grpId="0" animBg="1"/>
      <p:bldP spid="5" grpId="0" animBg="1"/>
      <p:bldP spid="5" grpId="1" animBg="1"/>
      <p:bldP spid="5" grpId="2" animBg="1"/>
      <p:bldP spid="6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33400" y="-184150"/>
            <a:ext cx="788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Tìm hình thích hợp đặt vào dấu “?” trong bảng</a:t>
            </a:r>
          </a:p>
        </p:txBody>
      </p:sp>
      <p:sp>
        <p:nvSpPr>
          <p:cNvPr id="4" name="Oval 3"/>
          <p:cNvSpPr/>
          <p:nvPr/>
        </p:nvSpPr>
        <p:spPr>
          <a:xfrm>
            <a:off x="33337" y="-17463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35509"/>
              </p:ext>
            </p:extLst>
          </p:nvPr>
        </p:nvGraphicFramePr>
        <p:xfrm>
          <a:off x="2590800" y="476250"/>
          <a:ext cx="6400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56729"/>
              </p:ext>
            </p:extLst>
          </p:nvPr>
        </p:nvGraphicFramePr>
        <p:xfrm>
          <a:off x="569118" y="717550"/>
          <a:ext cx="1280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37597"/>
              </p:ext>
            </p:extLst>
          </p:nvPr>
        </p:nvGraphicFramePr>
        <p:xfrm>
          <a:off x="3874770" y="1390650"/>
          <a:ext cx="12801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30670"/>
              </p:ext>
            </p:extLst>
          </p:nvPr>
        </p:nvGraphicFramePr>
        <p:xfrm>
          <a:off x="569118" y="3663950"/>
          <a:ext cx="12801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10224"/>
              </p:ext>
            </p:extLst>
          </p:nvPr>
        </p:nvGraphicFramePr>
        <p:xfrm>
          <a:off x="569118" y="1962150"/>
          <a:ext cx="12801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itle 4"/>
          <p:cNvSpPr txBox="1">
            <a:spLocks/>
          </p:cNvSpPr>
          <p:nvPr/>
        </p:nvSpPr>
        <p:spPr>
          <a:xfrm>
            <a:off x="84137" y="388937"/>
            <a:ext cx="642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2863" y="1657350"/>
            <a:ext cx="642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84137" y="3308350"/>
            <a:ext cx="642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1037 L 0.09635 -0.19104 C 0.11649 -0.2108 0.1467 -0.22222 0.17812 -0.22222 C 0.21389 -0.22222 0.24288 -0.2108 0.26302 -0.19104 L 0.35955 -0.1037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DB36F-21AA-4813-82BD-E0D3CB22A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" y="71437"/>
            <a:ext cx="9036845" cy="49863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E837BF-9BE9-445B-9651-B4E61C3F0F05}"/>
              </a:ext>
            </a:extLst>
          </p:cNvPr>
          <p:cNvCxnSpPr/>
          <p:nvPr/>
        </p:nvCxnSpPr>
        <p:spPr>
          <a:xfrm>
            <a:off x="34290" y="78582"/>
            <a:ext cx="0" cy="4964906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2936E4-5DB2-4C4E-9D9F-ED7ADF45231A}"/>
              </a:ext>
            </a:extLst>
          </p:cNvPr>
          <p:cNvCxnSpPr/>
          <p:nvPr/>
        </p:nvCxnSpPr>
        <p:spPr>
          <a:xfrm>
            <a:off x="650081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37CA98-AF50-4779-960B-48F9E5F73CFA}"/>
              </a:ext>
            </a:extLst>
          </p:cNvPr>
          <p:cNvCxnSpPr/>
          <p:nvPr/>
        </p:nvCxnSpPr>
        <p:spPr>
          <a:xfrm>
            <a:off x="1257300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3113CB-B17A-4DD6-B09A-B1035E1913FB}"/>
              </a:ext>
            </a:extLst>
          </p:cNvPr>
          <p:cNvCxnSpPr/>
          <p:nvPr/>
        </p:nvCxnSpPr>
        <p:spPr>
          <a:xfrm>
            <a:off x="1857375" y="64294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8ADB94-F1C2-4355-A477-E981894FFDF4}"/>
              </a:ext>
            </a:extLst>
          </p:cNvPr>
          <p:cNvCxnSpPr/>
          <p:nvPr/>
        </p:nvCxnSpPr>
        <p:spPr>
          <a:xfrm>
            <a:off x="2464594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6EF4E4-A1F4-45B0-A144-F3D070181749}"/>
              </a:ext>
            </a:extLst>
          </p:cNvPr>
          <p:cNvCxnSpPr/>
          <p:nvPr/>
        </p:nvCxnSpPr>
        <p:spPr>
          <a:xfrm>
            <a:off x="3064669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E35E46-CA34-495D-BE49-82BA408C5735}"/>
              </a:ext>
            </a:extLst>
          </p:cNvPr>
          <p:cNvCxnSpPr/>
          <p:nvPr/>
        </p:nvCxnSpPr>
        <p:spPr>
          <a:xfrm>
            <a:off x="3664744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54557-278B-4703-AEA2-AF96AD782BFA}"/>
              </a:ext>
            </a:extLst>
          </p:cNvPr>
          <p:cNvCxnSpPr/>
          <p:nvPr/>
        </p:nvCxnSpPr>
        <p:spPr>
          <a:xfrm>
            <a:off x="4264819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5FBB06-3A0B-49E1-8147-150F9BFEFC0A}"/>
              </a:ext>
            </a:extLst>
          </p:cNvPr>
          <p:cNvCxnSpPr/>
          <p:nvPr/>
        </p:nvCxnSpPr>
        <p:spPr>
          <a:xfrm>
            <a:off x="4872038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D79BF8-D7A6-4371-8398-FB20434700AB}"/>
              </a:ext>
            </a:extLst>
          </p:cNvPr>
          <p:cNvCxnSpPr/>
          <p:nvPr/>
        </p:nvCxnSpPr>
        <p:spPr>
          <a:xfrm>
            <a:off x="5472113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56A709-937D-4AA2-8696-63BF8531415C}"/>
              </a:ext>
            </a:extLst>
          </p:cNvPr>
          <p:cNvCxnSpPr/>
          <p:nvPr/>
        </p:nvCxnSpPr>
        <p:spPr>
          <a:xfrm>
            <a:off x="6072188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A6488D-1A76-4C00-8381-A7A8B5C16AB0}"/>
              </a:ext>
            </a:extLst>
          </p:cNvPr>
          <p:cNvCxnSpPr/>
          <p:nvPr/>
        </p:nvCxnSpPr>
        <p:spPr>
          <a:xfrm>
            <a:off x="6672263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834B56-60D1-49F1-85F5-6A1564F998EC}"/>
              </a:ext>
            </a:extLst>
          </p:cNvPr>
          <p:cNvCxnSpPr/>
          <p:nvPr/>
        </p:nvCxnSpPr>
        <p:spPr>
          <a:xfrm>
            <a:off x="7279481" y="78581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A6DA1C-C425-4E21-8F40-8910B3F48139}"/>
              </a:ext>
            </a:extLst>
          </p:cNvPr>
          <p:cNvCxnSpPr/>
          <p:nvPr/>
        </p:nvCxnSpPr>
        <p:spPr>
          <a:xfrm>
            <a:off x="7879556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9457A3-637F-49F7-8893-F10D7AEF6A70}"/>
              </a:ext>
            </a:extLst>
          </p:cNvPr>
          <p:cNvCxnSpPr/>
          <p:nvPr/>
        </p:nvCxnSpPr>
        <p:spPr>
          <a:xfrm>
            <a:off x="8479631" y="71437"/>
            <a:ext cx="0" cy="498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63B4E1-86D3-4178-9A99-C51F326FC23B}"/>
              </a:ext>
            </a:extLst>
          </p:cNvPr>
          <p:cNvCxnSpPr/>
          <p:nvPr/>
        </p:nvCxnSpPr>
        <p:spPr>
          <a:xfrm>
            <a:off x="48578" y="700088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5965F7-9BB6-4891-A465-B1A38A988F82}"/>
              </a:ext>
            </a:extLst>
          </p:cNvPr>
          <p:cNvCxnSpPr/>
          <p:nvPr/>
        </p:nvCxnSpPr>
        <p:spPr>
          <a:xfrm>
            <a:off x="41434" y="1314450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C4BCFF2-A7E5-4F40-A8A5-6EECE1741F58}"/>
              </a:ext>
            </a:extLst>
          </p:cNvPr>
          <p:cNvCxnSpPr/>
          <p:nvPr/>
        </p:nvCxnSpPr>
        <p:spPr>
          <a:xfrm>
            <a:off x="48578" y="1943100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40A510-97EB-4C58-AFB9-4B14F30E7C31}"/>
              </a:ext>
            </a:extLst>
          </p:cNvPr>
          <p:cNvCxnSpPr/>
          <p:nvPr/>
        </p:nvCxnSpPr>
        <p:spPr>
          <a:xfrm>
            <a:off x="41434" y="2564606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180B58-27F6-43BF-8783-A4EFCB2FB691}"/>
              </a:ext>
            </a:extLst>
          </p:cNvPr>
          <p:cNvCxnSpPr/>
          <p:nvPr/>
        </p:nvCxnSpPr>
        <p:spPr>
          <a:xfrm>
            <a:off x="48578" y="3178969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E7DF74-3B20-45FE-9DA8-F5CAFAE0A8C4}"/>
              </a:ext>
            </a:extLst>
          </p:cNvPr>
          <p:cNvCxnSpPr/>
          <p:nvPr/>
        </p:nvCxnSpPr>
        <p:spPr>
          <a:xfrm>
            <a:off x="48578" y="3807619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952052-5290-4686-8874-4FC6CA5C0E36}"/>
              </a:ext>
            </a:extLst>
          </p:cNvPr>
          <p:cNvCxnSpPr/>
          <p:nvPr/>
        </p:nvCxnSpPr>
        <p:spPr>
          <a:xfrm>
            <a:off x="41434" y="4421981"/>
            <a:ext cx="907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5875E62-A42B-4D1C-A072-7D8D6D1E13E7}"/>
              </a:ext>
            </a:extLst>
          </p:cNvPr>
          <p:cNvSpPr txBox="1"/>
          <p:nvPr/>
        </p:nvSpPr>
        <p:spPr>
          <a:xfrm>
            <a:off x="853678" y="350044"/>
            <a:ext cx="757237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hứ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hai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wgày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17 </a:t>
            </a:r>
            <a:r>
              <a:rPr lang="el-GR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áng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1 </a:t>
            </a:r>
            <a:r>
              <a:rPr lang="en-US" sz="33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wăm</a:t>
            </a:r>
            <a:r>
              <a:rPr lang="en-US" sz="33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48650A-F0F5-448D-A529-035DA95F81AD}"/>
              </a:ext>
            </a:extLst>
          </p:cNvPr>
          <p:cNvSpPr txBox="1"/>
          <p:nvPr/>
        </p:nvSpPr>
        <p:spPr>
          <a:xfrm>
            <a:off x="642938" y="207169"/>
            <a:ext cx="47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9C6307-97CA-42A3-951C-3AC956D2558B}"/>
              </a:ext>
            </a:extLst>
          </p:cNvPr>
          <p:cNvSpPr txBox="1"/>
          <p:nvPr/>
        </p:nvSpPr>
        <p:spPr>
          <a:xfrm>
            <a:off x="3614739" y="814301"/>
            <a:ext cx="47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7A4CC6-E2E3-4EDF-A1F5-3F7477F7B20C}"/>
              </a:ext>
            </a:extLst>
          </p:cNvPr>
          <p:cNvSpPr txBox="1"/>
          <p:nvPr/>
        </p:nvSpPr>
        <p:spPr>
          <a:xfrm>
            <a:off x="3837141" y="985932"/>
            <a:ext cx="1393030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Ǩn</a:t>
            </a:r>
            <a:endParaRPr lang="en-US" sz="3075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E8F412-03AC-4347-8792-15673D27DFB1}"/>
              </a:ext>
            </a:extLst>
          </p:cNvPr>
          <p:cNvSpPr txBox="1"/>
          <p:nvPr/>
        </p:nvSpPr>
        <p:spPr>
          <a:xfrm>
            <a:off x="534590" y="1468219"/>
            <a:ext cx="63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F384FD-A401-46A3-80C7-C1E9F7954044}"/>
              </a:ext>
            </a:extLst>
          </p:cNvPr>
          <p:cNvSpPr txBox="1"/>
          <p:nvPr/>
        </p:nvSpPr>
        <p:spPr>
          <a:xfrm>
            <a:off x="798252" y="1605975"/>
            <a:ext cx="17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ài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1: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67AE92-71B0-40BC-84C1-AF9A936A543F}"/>
              </a:ext>
            </a:extLst>
          </p:cNvPr>
          <p:cNvSpPr txBox="1"/>
          <p:nvPr/>
        </p:nvSpPr>
        <p:spPr>
          <a:xfrm>
            <a:off x="45120" y="2222688"/>
            <a:ext cx="78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488ED1-FDA9-4308-9100-EC222176A1AB}"/>
              </a:ext>
            </a:extLst>
          </p:cNvPr>
          <p:cNvSpPr txBox="1"/>
          <p:nvPr/>
        </p:nvSpPr>
        <p:spPr>
          <a:xfrm>
            <a:off x="1280133" y="2223908"/>
            <a:ext cx="91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19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82AE93-A0B8-4D34-8F31-D6B238A92ECA}"/>
              </a:ext>
            </a:extLst>
          </p:cNvPr>
          <p:cNvSpPr txBox="1"/>
          <p:nvPr/>
        </p:nvSpPr>
        <p:spPr>
          <a:xfrm>
            <a:off x="85335" y="2838359"/>
            <a:ext cx="17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35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2932F1-F480-4163-8850-22B9492EC216}"/>
              </a:ext>
            </a:extLst>
          </p:cNvPr>
          <p:cNvSpPr txBox="1"/>
          <p:nvPr/>
        </p:nvSpPr>
        <p:spPr>
          <a:xfrm>
            <a:off x="1280580" y="2849203"/>
            <a:ext cx="17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37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A05C3-6144-4425-A09E-E0BA75217038}"/>
              </a:ext>
            </a:extLst>
          </p:cNvPr>
          <p:cNvSpPr txBox="1"/>
          <p:nvPr/>
        </p:nvSpPr>
        <p:spPr>
          <a:xfrm>
            <a:off x="3095433" y="2216854"/>
            <a:ext cx="71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68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4ADEDF-973E-4A4C-A662-C8AD836A5DEC}"/>
              </a:ext>
            </a:extLst>
          </p:cNvPr>
          <p:cNvSpPr txBox="1"/>
          <p:nvPr/>
        </p:nvSpPr>
        <p:spPr>
          <a:xfrm>
            <a:off x="4285843" y="2234349"/>
            <a:ext cx="17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68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6DCAB0-4EB0-4099-83E1-BB7DE6CC2414}"/>
              </a:ext>
            </a:extLst>
          </p:cNvPr>
          <p:cNvSpPr txBox="1"/>
          <p:nvPr/>
        </p:nvSpPr>
        <p:spPr>
          <a:xfrm>
            <a:off x="3087544" y="2842200"/>
            <a:ext cx="17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90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77E157-F30E-4F53-865D-965F406A214B}"/>
              </a:ext>
            </a:extLst>
          </p:cNvPr>
          <p:cNvSpPr txBox="1"/>
          <p:nvPr/>
        </p:nvSpPr>
        <p:spPr>
          <a:xfrm>
            <a:off x="4298878" y="2831215"/>
            <a:ext cx="17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89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A9A0E1-4A9F-4943-A229-DE92AB71ABD0}"/>
              </a:ext>
            </a:extLst>
          </p:cNvPr>
          <p:cNvSpPr txBox="1"/>
          <p:nvPr/>
        </p:nvSpPr>
        <p:spPr>
          <a:xfrm>
            <a:off x="6096114" y="2216854"/>
            <a:ext cx="17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56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573C55-997A-4589-9F74-17CED73B10AD}"/>
              </a:ext>
            </a:extLst>
          </p:cNvPr>
          <p:cNvSpPr txBox="1"/>
          <p:nvPr/>
        </p:nvSpPr>
        <p:spPr>
          <a:xfrm>
            <a:off x="7303406" y="2239704"/>
            <a:ext cx="17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65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515351-4478-4686-96F6-6BB45096880B}"/>
              </a:ext>
            </a:extLst>
          </p:cNvPr>
          <p:cNvSpPr txBox="1"/>
          <p:nvPr/>
        </p:nvSpPr>
        <p:spPr>
          <a:xfrm>
            <a:off x="6096114" y="2838359"/>
            <a:ext cx="17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71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0D78A9-918D-4D71-A44B-2EA168C65309}"/>
              </a:ext>
            </a:extLst>
          </p:cNvPr>
          <p:cNvSpPr txBox="1"/>
          <p:nvPr/>
        </p:nvSpPr>
        <p:spPr>
          <a:xfrm>
            <a:off x="7303406" y="2849202"/>
            <a:ext cx="17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81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305D35-7FC3-41B2-925E-5F2E7A8D983B}"/>
              </a:ext>
            </a:extLst>
          </p:cNvPr>
          <p:cNvCxnSpPr/>
          <p:nvPr/>
        </p:nvCxnSpPr>
        <p:spPr>
          <a:xfrm>
            <a:off x="951378" y="2240720"/>
            <a:ext cx="152797" cy="17964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8A654D7-02AF-41D6-ADD2-C8825D58DBD1}"/>
              </a:ext>
            </a:extLst>
          </p:cNvPr>
          <p:cNvCxnSpPr/>
          <p:nvPr/>
        </p:nvCxnSpPr>
        <p:spPr>
          <a:xfrm>
            <a:off x="955360" y="3016620"/>
            <a:ext cx="152797" cy="17964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799C6DA-3003-451A-B1DA-35E2C73449AA}"/>
              </a:ext>
            </a:extLst>
          </p:cNvPr>
          <p:cNvCxnSpPr/>
          <p:nvPr/>
        </p:nvCxnSpPr>
        <p:spPr>
          <a:xfrm>
            <a:off x="6954288" y="2401618"/>
            <a:ext cx="152797" cy="17964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B40AF57-827C-4732-8D2D-57A1926E884D}"/>
              </a:ext>
            </a:extLst>
          </p:cNvPr>
          <p:cNvCxnSpPr/>
          <p:nvPr/>
        </p:nvCxnSpPr>
        <p:spPr>
          <a:xfrm>
            <a:off x="3979733" y="2866413"/>
            <a:ext cx="152797" cy="17964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16839B1-0869-4550-A39B-8959FE42E049}"/>
              </a:ext>
            </a:extLst>
          </p:cNvPr>
          <p:cNvCxnSpPr/>
          <p:nvPr/>
        </p:nvCxnSpPr>
        <p:spPr>
          <a:xfrm>
            <a:off x="6966958" y="3003252"/>
            <a:ext cx="152797" cy="17964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2883F39-3075-473A-9382-9C8A740EEC85}"/>
              </a:ext>
            </a:extLst>
          </p:cNvPr>
          <p:cNvCxnSpPr>
            <a:cxnSpLocks/>
          </p:cNvCxnSpPr>
          <p:nvPr/>
        </p:nvCxnSpPr>
        <p:spPr>
          <a:xfrm flipH="1">
            <a:off x="949134" y="2417982"/>
            <a:ext cx="171167" cy="14269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22B2706-8A2B-417C-909D-DA5C98DF0DA8}"/>
              </a:ext>
            </a:extLst>
          </p:cNvPr>
          <p:cNvCxnSpPr>
            <a:cxnSpLocks/>
          </p:cNvCxnSpPr>
          <p:nvPr/>
        </p:nvCxnSpPr>
        <p:spPr>
          <a:xfrm flipH="1">
            <a:off x="949134" y="2882275"/>
            <a:ext cx="171167" cy="14269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99FAF6-D72C-41EB-A280-E9F329FDA40A}"/>
              </a:ext>
            </a:extLst>
          </p:cNvPr>
          <p:cNvCxnSpPr>
            <a:cxnSpLocks/>
          </p:cNvCxnSpPr>
          <p:nvPr/>
        </p:nvCxnSpPr>
        <p:spPr>
          <a:xfrm flipH="1">
            <a:off x="3951980" y="3042281"/>
            <a:ext cx="171167" cy="14269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434C4C-F0C2-46DA-A61B-06DB5CBDFE51}"/>
              </a:ext>
            </a:extLst>
          </p:cNvPr>
          <p:cNvCxnSpPr>
            <a:cxnSpLocks/>
          </p:cNvCxnSpPr>
          <p:nvPr/>
        </p:nvCxnSpPr>
        <p:spPr>
          <a:xfrm flipH="1">
            <a:off x="6945102" y="2272893"/>
            <a:ext cx="171167" cy="14269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FBC10B0-74A6-47ED-911F-6F03D87E42FC}"/>
              </a:ext>
            </a:extLst>
          </p:cNvPr>
          <p:cNvCxnSpPr>
            <a:cxnSpLocks/>
          </p:cNvCxnSpPr>
          <p:nvPr/>
        </p:nvCxnSpPr>
        <p:spPr>
          <a:xfrm flipH="1">
            <a:off x="6954288" y="2882275"/>
            <a:ext cx="171167" cy="14269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BFA3998-AE73-473E-BC33-D07215144FF1}"/>
              </a:ext>
            </a:extLst>
          </p:cNvPr>
          <p:cNvCxnSpPr>
            <a:cxnSpLocks/>
          </p:cNvCxnSpPr>
          <p:nvPr/>
        </p:nvCxnSpPr>
        <p:spPr>
          <a:xfrm>
            <a:off x="3954888" y="2401618"/>
            <a:ext cx="16825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78F4006-1688-4620-BF0F-DAF1534B8349}"/>
              </a:ext>
            </a:extLst>
          </p:cNvPr>
          <p:cNvCxnSpPr>
            <a:cxnSpLocks/>
          </p:cNvCxnSpPr>
          <p:nvPr/>
        </p:nvCxnSpPr>
        <p:spPr>
          <a:xfrm>
            <a:off x="3964502" y="2571750"/>
            <a:ext cx="154850" cy="384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3D1BED-F6AA-4A29-8423-C5CEE10DA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" y="78581"/>
            <a:ext cx="9036845" cy="498633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918AD1-3A25-402F-AABF-1C1F9D24EC84}"/>
              </a:ext>
            </a:extLst>
          </p:cNvPr>
          <p:cNvCxnSpPr/>
          <p:nvPr/>
        </p:nvCxnSpPr>
        <p:spPr>
          <a:xfrm>
            <a:off x="34290" y="78582"/>
            <a:ext cx="0" cy="4964906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E304124-69A2-426A-9956-871F61421AC1}"/>
              </a:ext>
            </a:extLst>
          </p:cNvPr>
          <p:cNvSpPr txBox="1"/>
          <p:nvPr/>
        </p:nvSpPr>
        <p:spPr>
          <a:xfrm>
            <a:off x="567929" y="228867"/>
            <a:ext cx="47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46ADD-FFAC-4794-99FF-62EEE07C629A}"/>
              </a:ext>
            </a:extLst>
          </p:cNvPr>
          <p:cNvSpPr txBox="1"/>
          <p:nvPr/>
        </p:nvSpPr>
        <p:spPr>
          <a:xfrm>
            <a:off x="840281" y="356459"/>
            <a:ext cx="8832357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5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ài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2: </a:t>
            </a:r>
            <a:r>
              <a:rPr lang="en-US" sz="3075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 </a:t>
            </a:r>
            <a:r>
              <a:rPr lang="vi-VN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ắp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Ğp các số: 32, 23, 37, 54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Ό;</a:t>
            </a:r>
            <a:r>
              <a:rPr lang="vi-VN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o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ứ Ǉự: </a:t>
            </a:r>
            <a:endParaRPr lang="en-US" sz="3075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3ED5D-E3BC-42FA-B5FB-E8905EC93EF6}"/>
              </a:ext>
            </a:extLst>
          </p:cNvPr>
          <p:cNvSpPr txBox="1"/>
          <p:nvPr/>
        </p:nvSpPr>
        <p:spPr>
          <a:xfrm>
            <a:off x="15362" y="971144"/>
            <a:ext cx="8257286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a, </a:t>
            </a:r>
            <a:r>
              <a:rPr lang="en-US" sz="3075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ừ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χ≠ Α</a:t>
            </a:r>
            <a:r>
              <a:rPr lang="lv-LV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Ğn lņ:</a:t>
            </a:r>
            <a:endParaRPr lang="en-US" sz="3075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4A95B-9D91-4F88-9787-DFEB8AEC3B23}"/>
              </a:ext>
            </a:extLst>
          </p:cNvPr>
          <p:cNvSpPr txBox="1"/>
          <p:nvPr/>
        </p:nvSpPr>
        <p:spPr>
          <a:xfrm>
            <a:off x="3093284" y="971144"/>
            <a:ext cx="8183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23</a:t>
            </a:r>
            <a:r>
              <a:rPr lang="en-US" sz="33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D92415-E3D8-4842-9F33-D47E000EF80B}"/>
              </a:ext>
            </a:extLst>
          </p:cNvPr>
          <p:cNvSpPr txBox="1"/>
          <p:nvPr/>
        </p:nvSpPr>
        <p:spPr>
          <a:xfrm>
            <a:off x="408836" y="1466563"/>
            <a:ext cx="125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F20836-15F5-439B-A25E-4C84D74774D3}"/>
              </a:ext>
            </a:extLst>
          </p:cNvPr>
          <p:cNvSpPr txBox="1"/>
          <p:nvPr/>
        </p:nvSpPr>
        <p:spPr>
          <a:xfrm>
            <a:off x="320931" y="850689"/>
            <a:ext cx="47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ABAF09-141E-45B5-BB5E-B4035DB5DB9E}"/>
              </a:ext>
            </a:extLst>
          </p:cNvPr>
          <p:cNvSpPr txBox="1"/>
          <p:nvPr/>
        </p:nvSpPr>
        <p:spPr>
          <a:xfrm>
            <a:off x="3717450" y="990354"/>
            <a:ext cx="8183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32</a:t>
            </a:r>
            <a:r>
              <a:rPr lang="en-US" sz="33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333731-8E90-4A94-82E3-BD54A3B9E6D8}"/>
              </a:ext>
            </a:extLst>
          </p:cNvPr>
          <p:cNvSpPr txBox="1"/>
          <p:nvPr/>
        </p:nvSpPr>
        <p:spPr>
          <a:xfrm>
            <a:off x="4313903" y="983506"/>
            <a:ext cx="8183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37</a:t>
            </a:r>
            <a:r>
              <a:rPr lang="en-US" sz="33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E1C449-5AD7-47E3-80CA-EDF93B4555E5}"/>
              </a:ext>
            </a:extLst>
          </p:cNvPr>
          <p:cNvSpPr txBox="1"/>
          <p:nvPr/>
        </p:nvSpPr>
        <p:spPr>
          <a:xfrm>
            <a:off x="4910357" y="1012447"/>
            <a:ext cx="818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54.</a:t>
            </a:r>
            <a:endParaRPr lang="en-US" sz="33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622373-9AA5-440C-AF03-A87F2A95544D}"/>
              </a:ext>
            </a:extLst>
          </p:cNvPr>
          <p:cNvSpPr txBox="1"/>
          <p:nvPr/>
        </p:nvSpPr>
        <p:spPr>
          <a:xfrm>
            <a:off x="89058" y="1620863"/>
            <a:ext cx="6889509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b</a:t>
            </a:r>
            <a:r>
              <a:rPr lang="lv-LV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lv-LV" sz="3075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lņ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lv-LV" sz="3075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3075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</a:t>
            </a:r>
            <a:r>
              <a:rPr lang="en-US" sz="3075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075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7153C0-2C42-4AF7-A4C5-2AFFB15B41FB}"/>
              </a:ext>
            </a:extLst>
          </p:cNvPr>
          <p:cNvSpPr txBox="1"/>
          <p:nvPr/>
        </p:nvSpPr>
        <p:spPr>
          <a:xfrm>
            <a:off x="3124632" y="1636366"/>
            <a:ext cx="818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54,</a:t>
            </a:r>
            <a:endParaRPr lang="en-US" sz="33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9B82A1-0E43-4F2F-BFF3-EE28F4D8B363}"/>
              </a:ext>
            </a:extLst>
          </p:cNvPr>
          <p:cNvSpPr txBox="1"/>
          <p:nvPr/>
        </p:nvSpPr>
        <p:spPr>
          <a:xfrm>
            <a:off x="3717450" y="1625786"/>
            <a:ext cx="818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37,</a:t>
            </a:r>
            <a:endParaRPr lang="en-US" sz="33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A8114C-4361-4B2E-A4B5-CDFF3F869AC2}"/>
              </a:ext>
            </a:extLst>
          </p:cNvPr>
          <p:cNvSpPr txBox="1"/>
          <p:nvPr/>
        </p:nvSpPr>
        <p:spPr>
          <a:xfrm>
            <a:off x="4313903" y="1614014"/>
            <a:ext cx="818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32,</a:t>
            </a:r>
            <a:endParaRPr lang="en-US" sz="33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8F0598-C83B-46FB-943A-20E1B4FA27D4}"/>
              </a:ext>
            </a:extLst>
          </p:cNvPr>
          <p:cNvSpPr txBox="1"/>
          <p:nvPr/>
        </p:nvSpPr>
        <p:spPr>
          <a:xfrm>
            <a:off x="4901958" y="1620193"/>
            <a:ext cx="818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23.</a:t>
            </a:r>
            <a:endParaRPr lang="en-US" sz="33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8" grpId="0"/>
      <p:bldP spid="2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35175"/>
              </p:ext>
            </p:extLst>
          </p:nvPr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       Tìm số còn thiếu trong bảng các số từ 1 đến 100</a:t>
            </a:r>
          </a:p>
        </p:txBody>
      </p:sp>
      <p:sp>
        <p:nvSpPr>
          <p:cNvPr id="4" name="Oval 3"/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0" y="742950"/>
            <a:ext cx="632856" cy="461665"/>
            <a:chOff x="593638" y="2994597"/>
            <a:chExt cx="632856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94466-421D-130A-C02F-3CF8D8F4B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34BBA0-8AF2-1A3E-ACEA-C29F79D45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271406"/>
              </p:ext>
            </p:extLst>
          </p:nvPr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E7BDEF2A-99F6-8B60-BB9A-C433B974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D466DA-0452-CB7B-AB54-63059E9E6FF0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21B5D2-C3E3-F72F-EC4D-BD68CC91E941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32DA05-5D6C-4D85-0112-97E4856EBF2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6FB35F-1D5B-7596-0D58-4188BF91CA9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495985-B87B-117A-FF6A-8C186B8041FF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B35F4B-4A9E-C2CB-C6E3-3DA77B01A94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ED542D-1F74-07C9-C851-DE179A3815D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344955-C126-832C-FA72-CBF7D6EE82B6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C3F345-EA72-98A1-0063-C8F85026029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D1CA8D-5D82-A5E0-7792-3A0244FE769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321B42-43DD-5291-BE2B-F8F49782B34F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477DDA-38AE-8C63-7144-DE27E2503D2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DF283D-7D1A-8876-273B-C81271DADC5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CC2A6A-E86C-0258-FC2F-518C06F865AA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1AA0F0-441B-9944-E896-860530E125B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2D8CBA-AE5A-A8F9-748C-46B6E36BCA33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1DA627-B415-FC89-3382-50B1440CE45A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9599D1-E4E2-9DFB-405E-00F954300A5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81B14E-4A94-35A8-1C4C-CE806725F87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1F676D-F2EF-935A-E180-E4500D2B4552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D442F5-9093-62C4-7853-20E0CD23793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0AA26B-ECFE-80DA-7C7C-969AE73360D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289B38-44B6-99A7-148B-29CAF5355DAE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74DC34-6DCA-88C4-660A-95E803DFF71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3CC323-04B5-4757-7286-DB848FD3C89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3EF62D-D9B7-FE15-FC68-ADE18B870221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859735-53B7-BAF0-26AB-F8A40FEBDE9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E98A58-9C52-F9DF-4AF3-ACE1D6FD6B5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95FC2C-9438-8EA0-BD58-358992590824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8AE970-F7BE-8B9E-2353-4DEA15F6E59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E44747-EA88-1FCF-5C8A-68FC0B7FEE6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1EB3D56-754A-9560-33B1-BB2B2C920BC3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C01CEF-EAA5-556E-FF2D-6DAA7D274C4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6E4756-D64E-9157-4B00-4BACC0DA0E0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7644F8-9AC9-5316-8B9E-5722BC05B7B6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0647E3-FFB6-F708-9881-9BAE70B0B4F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9B8D30-1FB6-60B4-A14C-655C6DD043D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EB1279-8F5E-11E5-4556-6559A2646486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684C67-4641-A16C-3FCC-7F2C8BE1BFE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B74F67-B818-C036-6FB6-91ABD63B666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26A69A3-D844-3FAC-B278-A791136FF362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DF1D689-3DE0-84A9-D3F0-10364F004C3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97C8FC3-8BEC-1897-2224-F179B263590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D803455-B124-F95C-917B-2950D550446A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773B21-9BAE-B9FF-AD54-46D88D267C5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BB70EDE-0CDE-B210-8395-75C7FCB3D62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957EB3A-88DF-04E0-28C7-0BDC118763B8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2BE83D-7A3B-8BA1-9826-307A7BBF5A0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70A546-3EF3-6D67-33DC-71A1D1446E7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17E6C0F-3966-FBBC-F738-60F14362003C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E62FB0-1ED7-181A-AA5A-735EDEB04BC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81B25C-F312-83F8-18FD-47A4CB4584A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D56DFC-04AD-6B59-EB96-6BD0518D6D50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ECA119D-2785-4B36-2598-4E35112863CA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8A3110A-D9A1-3AB2-826F-0BDF9EA60B0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170DD98-082D-D551-D3EA-C9C7084BD8F7}"/>
              </a:ext>
            </a:extLst>
          </p:cNvPr>
          <p:cNvSpPr/>
          <p:nvPr/>
        </p:nvSpPr>
        <p:spPr>
          <a:xfrm>
            <a:off x="1981200" y="289152"/>
            <a:ext cx="6261100" cy="472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4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96153-0895-B558-85F4-498D96A9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ACB0F8-E43D-4165-D2E1-7067E512D8D3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BF95B022-5269-4748-BCA0-23D23C6D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364753-F140-3F87-35FF-2F3DA229F6D7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B6854B-D7A4-D85F-390B-2DDB4924702E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136D14-4F5C-67C8-F2FC-D5212475B20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BF2165-3CB4-D9CC-B025-D13C164795D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1B73EB-A452-1D5E-D7FC-FAE9496B3D9F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0A9E32-1F50-50AF-EC76-CE514F5D36E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7C1FD8-7B4C-6363-D053-E74299E4758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8E3E0F-DD40-B5DD-EB9E-35DA25B6197B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1963D4-96A9-1F7D-08D9-1DB6AAE1678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97EA71-BD86-71D7-AABE-394E7B43B59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D20EDB-D605-0849-B1A0-F0072D1261BA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EADC8B-A9C3-AE16-4619-4118C7E9C22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05AC99-A0E2-8DA6-0AF7-11D1A32CD24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2CFFB3-1EF4-C1E9-46E1-6E3B89159E57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BDBAA9-4929-D4BE-BCCA-75D4D666D69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D0B786-605C-A60B-609C-893C453FCDBF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45F6B0-B84D-F812-8532-285EAA48EE32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2271F9-158C-A076-53F3-138FDE1839C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8F9C81-B0B6-8200-B59A-77904C115EF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1AA3E3-E420-E37A-B34C-C6642EC7E973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842863-53D4-C5FA-C646-2240A95711D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44BB96-3ABE-9CF5-2E57-FBC20D94332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9FB4E3-4064-634C-47D1-571ED962706A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A45A6C-F3AA-675E-53CF-38B93DB971E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8D406D-2283-0C5E-491F-81BFF5F21B2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41E9FF-7251-526A-B88D-952A53026DAC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31035AB-4BD4-3AF6-C849-420FF07EC24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69FF1BB-B4BE-15AA-EAE7-BE9C1936275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0144BA-A2C3-AF4D-35DC-179FADC1732E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37A9A7-F587-09E9-28C9-CAA425D92E0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735C52-F6C1-0A4E-D97A-712A4DB7E01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03890E-AA09-8A4A-0AAC-52A71754DB2A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7E172D0-57AA-941E-1318-2223719BD2D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358AC1-0820-4BE2-5956-F89FC478ECF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04847E-6614-EA4D-BF14-EE5736DB2AEA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1E9317-858C-9DB4-19A1-A1565802A6E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13D13F-5B76-2111-9F2A-112A3B127D06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7CB5CCE-EE8E-FF18-275B-CD388E7853C4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68F826E-7482-4A87-AC9C-C04B8A3EB7F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CF5079-3B8B-6247-DA7E-9DD11CC00C08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78F9426-25E4-7160-AFA7-823BA78CC6BD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8D9586B-04B5-C4CC-60D6-619370B7F01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129D13E-A639-5A1A-DAE7-0303730B21F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BB36EC3-C20A-B24F-1A64-46601F065AAF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7E0A483-8E5F-3F4E-52CC-0DCFD4DFFCF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C7A784-3B92-D684-EE4A-EF820187E49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5C9A4A-A01F-FD32-D51E-ABBA1866984B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F5D3935-D61C-8A6A-038C-67F48A6F094C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4E88E1-F413-61BC-9764-1753DC6E25E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1379119-13DD-6264-D2B8-701AADE9D295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1331C6-F818-DF8F-8B38-41613FCE9AA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CC72DB7-4447-9022-AA3E-70264B1192E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5A6BC3-FD29-6CDC-67AF-21AFB7E71E54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CF970E-800F-8B53-6DF6-3D000EB2915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A8BC5CB-47EE-6AE1-F2B7-077ACA26090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F79FB4A-B6FE-94B1-FD06-97FB0B1C3F73}"/>
              </a:ext>
            </a:extLst>
          </p:cNvPr>
          <p:cNvSpPr/>
          <p:nvPr/>
        </p:nvSpPr>
        <p:spPr>
          <a:xfrm>
            <a:off x="1957944" y="711438"/>
            <a:ext cx="6261100" cy="472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2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8FF65-88F1-01F9-06CF-4749B6FD8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B69A84-45FE-A728-D0F3-2ADD315911DA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D6FACD41-3C8E-FAEE-A65B-356FEF5C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4232B0-0F8A-4019-5618-0E65C975EE75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E57824-7C11-30B7-397D-27BF0F2D465E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C04868-BD6F-B23B-84B3-B1734E99DB7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F021DC-5F6C-F322-3996-6949EF34C3F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A1D8F-B509-B14D-6AF4-1DB850797A87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372F52-C383-AF99-264F-B01E97C47C6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F3D71C-9AA9-511F-3544-0F79BB6DB61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9737BA-DBBE-9760-5CBB-9108328285D7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9E9C5A-81D1-C54A-E0D2-FE219FCE078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7AB891-C5BF-B868-AAC3-276233AEBB0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8E4F3B-83E9-739D-E1C8-ED877CF1AF43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1D5E58-061A-0C85-A449-11F87C75BDE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0424C3-0886-53BE-8A81-48A386E4D2A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993444-8AED-9CEA-4A4F-780A15023950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82DF6D-0665-E037-C8B2-616B54DF9678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F6847B-0030-7A96-D7B9-4FCD62BDCACD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9AB74E-95C3-C0B2-56C2-18F3A9763A32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72AF91-E906-0900-BFDF-2087FC67875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1C7E00-F0B5-AD25-E477-A321EB0A489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CA27F6-201E-2F86-0C20-C479315201B9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6D6358-896D-A47E-8051-20A69D39CC5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785468-262A-AA5D-6801-2AC6802EE08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FE011F-57A8-7CA8-7F41-F0FA39F114A8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F08E45-45CB-E042-8616-F7B7105961F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ACC0D4-AB40-50D6-BB6C-137DD153064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51B34A-A0B6-EC03-8FAF-5CEF01083946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CBA58D-3FBF-0134-EBCA-0B76722FCAF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BCC876-EFE9-0422-3A59-B5DED79246E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63C1BE-228B-A07C-2D78-652F2C499C44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34F726-509F-455B-98BA-93786E85CBA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92C243-B982-AD6A-2E26-976AF7CD315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B3EE53-8AD5-BFF7-F7BE-1F93DDE3496B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8B6E5F-BEB1-561B-EBED-20CF3F5BE14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A5AC69-D0B2-0967-DFBE-E5F344CB75AB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45DFBF-5753-E735-4891-B50750DCA3B3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81879DE-4419-6CA4-F5F1-0FF0633306D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1A47A7-0449-9E1D-B8D6-E745FAA63F9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795A2C8-EA6B-0D66-7A26-F676BF7B10FF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EBDDC4-8909-DC8A-29E0-206A1D8CAD4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E3BCFD-2EDC-70A5-06B2-5C19F7BC333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0397B9-AAB4-976C-DD32-D938C6A12263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0DB9ABC-8C62-FDB0-348D-E4E334AFF831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F3242BE-AB36-E85E-1433-FCB7E3B585A2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B2F2235-E0C6-D9CD-BF9B-004A1DC70AEE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9FEFB1-6AFD-4BB2-7391-521327C6AFFF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42C53B-B2F6-FDD9-D384-7B9562A4674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A24C0C-808F-AAAF-6A29-A1EA364287AC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A815ABE-5288-5B0C-5543-02BF246C707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E30D50C-875C-1E8F-3F57-D0CF0F4BE9F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B34899-58E0-0C70-797F-42FAEE8161A6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B0F729B-4B80-3DDB-7518-E3E59807D3D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3DE5AF-88FA-84EC-3714-88EA2B372D70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3A44064-CD75-6D85-A25D-30C5F9FF7694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A341A6-E86C-BECA-7D5A-338AB47AA03E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E474F3-069F-24CB-5B0B-851A8D2DF3B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F0601F4-4A7B-7F9A-22BF-61F8F887206D}"/>
              </a:ext>
            </a:extLst>
          </p:cNvPr>
          <p:cNvSpPr/>
          <p:nvPr/>
        </p:nvSpPr>
        <p:spPr>
          <a:xfrm>
            <a:off x="1957944" y="1185011"/>
            <a:ext cx="6261100" cy="472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8261-EDBA-BEF7-7B51-B493553D3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6105A1-097A-08A9-ABEA-44410BE2DF40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80945ABF-F6FC-B325-AB62-CCAEF230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91DE4A-46AE-E49A-4C3A-B1829661C901}"/>
              </a:ext>
            </a:extLst>
          </p:cNvPr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59200C-6DA4-4CB7-AC6E-05BCAD4F94DB}"/>
              </a:ext>
            </a:extLst>
          </p:cNvPr>
          <p:cNvGrpSpPr/>
          <p:nvPr/>
        </p:nvGrpSpPr>
        <p:grpSpPr>
          <a:xfrm>
            <a:off x="5511800" y="742950"/>
            <a:ext cx="632856" cy="461665"/>
            <a:chOff x="593638" y="2994597"/>
            <a:chExt cx="632856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FA786C-8CD0-7303-89B4-5431971B968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BE586B-8127-FFD7-9F38-38977217610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EF2D20-9F48-426E-12AB-7070438F6EEB}"/>
              </a:ext>
            </a:extLst>
          </p:cNvPr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D314F5-9333-1C05-F750-B8140690A9A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AD2272-26A8-397B-971F-B5D00AA6F0C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D9A865-B274-DE8E-F543-B4CE906FB719}"/>
              </a:ext>
            </a:extLst>
          </p:cNvPr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0B4843-53F3-E74D-0801-ADFA0D8EC384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C12BE6-B8BE-FF73-B50B-7E51008878A3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86BF2C-D4F6-6F66-2099-148D7A0711C5}"/>
              </a:ext>
            </a:extLst>
          </p:cNvPr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B5367E-5BB5-4E46-A7D3-6BCF1B2B362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E035AB-F009-480D-CC38-41BAA637482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BF4A5E-4A18-BC09-2A16-3E2AB8990C34}"/>
              </a:ext>
            </a:extLst>
          </p:cNvPr>
          <p:cNvGrpSpPr/>
          <p:nvPr/>
        </p:nvGrpSpPr>
        <p:grpSpPr>
          <a:xfrm>
            <a:off x="4144068" y="1637850"/>
            <a:ext cx="632856" cy="461665"/>
            <a:chOff x="597506" y="2994597"/>
            <a:chExt cx="63285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809D9B-23B2-D698-8EA6-24646633FD33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A9F063-9D2C-3ABF-CEBF-030B24CA2ECC}"/>
                </a:ext>
              </a:extLst>
            </p:cNvPr>
            <p:cNvSpPr txBox="1"/>
            <p:nvPr/>
          </p:nvSpPr>
          <p:spPr>
            <a:xfrm>
              <a:off x="597506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3606AE-B3D7-9732-8F63-AC6ADB58CA25}"/>
              </a:ext>
            </a:extLst>
          </p:cNvPr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8B9A3A-4BC8-7F67-9238-5F74984C7A8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194B53-CC66-F89B-ABC8-0DB44123DD1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7C6D51-C958-2E95-DD17-F4E82BF051C4}"/>
              </a:ext>
            </a:extLst>
          </p:cNvPr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D0245A-8BCD-E450-18F1-A230BDD655E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1FE798-5442-7126-E062-5682F9F7C58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806A4E-ECFE-1E4B-95CB-1440565D4105}"/>
              </a:ext>
            </a:extLst>
          </p:cNvPr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0BD079-B0D9-4691-747F-557C813420BB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23F9AC-4465-6165-6BA6-693012E3DD8F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5499E6-E762-BF42-1823-201C03A89F73}"/>
              </a:ext>
            </a:extLst>
          </p:cNvPr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6A5CDA-EEEA-43B7-49F4-CAF2686A1B1D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DB191F-9BD5-EC0C-7CEB-6D4300CB92BA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11DFD4-4325-28FE-C4C4-E41B5AB75E6A}"/>
              </a:ext>
            </a:extLst>
          </p:cNvPr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19AD7D-E176-BD76-10D9-761735734D8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E247C4-4558-33B7-CB5B-2697E571B70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4B0FA1-1874-C9A4-A96D-C4A1D766F44A}"/>
              </a:ext>
            </a:extLst>
          </p:cNvPr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F8C3962-EC1C-6511-A067-50CA3C7F2BC0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A97F5A-B63E-0F8B-FCE8-E8EBDECDC87D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DEEE45-3D31-3D93-F375-7E3F1A88AE4E}"/>
              </a:ext>
            </a:extLst>
          </p:cNvPr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C3BB78-0B79-341F-4079-29AD7707177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A809239-B776-64F3-1DF8-EA9937F86F07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E6A79B-BE18-84C3-BB1B-C5ADAC48D361}"/>
              </a:ext>
            </a:extLst>
          </p:cNvPr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01C833-A483-07C2-BEA3-E5DD6B8E0097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120E2E-DCE6-7E6E-06D7-CA25FE047AD5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1753146-3559-C197-A582-BF11C023C9A9}"/>
              </a:ext>
            </a:extLst>
          </p:cNvPr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8181A5-E4E1-C7D7-C42B-66120E5981C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170F897-4C60-ECF8-C423-6819E75E5B3C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CB4C28C-BFE1-7F30-F1F4-5E2A0B7E42CC}"/>
              </a:ext>
            </a:extLst>
          </p:cNvPr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418291-B0E2-1E21-1416-E10E5B5E5226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C622E1-07B0-3A20-28AF-2A6F127705CE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02E3E5-5BAD-ECEE-4BB5-F38777F0244A}"/>
              </a:ext>
            </a:extLst>
          </p:cNvPr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C852873-F15F-865D-1ECF-C02E07F358A2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F92C2E2-164E-6285-9E7D-7CB3E53C7E84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F4490-E757-46E1-51A0-0CD9E71F9B9E}"/>
              </a:ext>
            </a:extLst>
          </p:cNvPr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101DCD3-58C2-D313-C837-66D45E8E0565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5C7925D-31AF-AA4D-2226-2FF03FD19C01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072847-03E4-8BEB-608C-6F3EC48E94CF}"/>
              </a:ext>
            </a:extLst>
          </p:cNvPr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0E93F49-A200-7D89-0D8D-BCB89325E0F9}"/>
                </a:ext>
              </a:extLst>
            </p:cNvPr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8759C3D-E1F5-5BE9-7DA7-21C0D9269619}"/>
                </a:ext>
              </a:extLst>
            </p:cNvPr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AFA5CA1-1D02-1DEF-6472-79F4D67CAF3F}"/>
              </a:ext>
            </a:extLst>
          </p:cNvPr>
          <p:cNvSpPr/>
          <p:nvPr/>
        </p:nvSpPr>
        <p:spPr>
          <a:xfrm>
            <a:off x="1957944" y="1642211"/>
            <a:ext cx="6261100" cy="472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9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3448</Words>
  <Application>Microsoft Office PowerPoint</Application>
  <PresentationFormat>On-screen Show (16:9)</PresentationFormat>
  <Paragraphs>2949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.VnArial</vt:lpstr>
      <vt:lpstr>Arial</vt:lpstr>
      <vt:lpstr>Arial-Rounded</vt:lpstr>
      <vt:lpstr>Calibri</vt:lpstr>
      <vt:lpstr>HP001 4 hàng</vt:lpstr>
      <vt:lpstr>Office Theme</vt:lpstr>
      <vt:lpstr>PowerPoint Presentation</vt:lpstr>
      <vt:lpstr>Chủ đề 6</vt:lpstr>
      <vt:lpstr>PowerPoint Presentation</vt:lpstr>
      <vt:lpstr>PowerPoint Presentation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 Tìm số còn thiếu trong bảng các số từ 1 đến 100</vt:lpstr>
      <vt:lpstr>      Quan sát bảng các số từ 1 đến 100 và đọc: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Pham Trang</cp:lastModifiedBy>
  <cp:revision>131</cp:revision>
  <dcterms:created xsi:type="dcterms:W3CDTF">2021-01-09T02:19:28Z</dcterms:created>
  <dcterms:modified xsi:type="dcterms:W3CDTF">2025-02-14T03:10:48Z</dcterms:modified>
</cp:coreProperties>
</file>