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289" r:id="rId10"/>
    <p:sldId id="273" r:id="rId11"/>
    <p:sldId id="291" r:id="rId12"/>
    <p:sldId id="300" r:id="rId13"/>
    <p:sldId id="260" r:id="rId14"/>
    <p:sldId id="302" r:id="rId15"/>
    <p:sldId id="301" r:id="rId16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EABBEF"/>
    <a:srgbClr val="9A57CD"/>
    <a:srgbClr val="F8F856"/>
    <a:srgbClr val="EFF87C"/>
    <a:srgbClr val="C368CA"/>
    <a:srgbClr val="4EE4DD"/>
    <a:srgbClr val="ECBC9E"/>
    <a:srgbClr val="FFFF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171" autoAdjust="0"/>
  </p:normalViewPr>
  <p:slideViewPr>
    <p:cSldViewPr>
      <p:cViewPr>
        <p:scale>
          <a:sx n="50" d="100"/>
          <a:sy n="50" d="100"/>
        </p:scale>
        <p:origin x="-1092" y="-474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6EC521-8BB2-447E-A210-7269D75CCBE4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44AB91-A8C2-45A2-A8DC-9C24C78B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561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49462B-6CA1-48CF-A14A-7A4DFCCD98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08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72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28C8BC-32A5-41CA-88DD-3CEDC5A2DA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977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43E91-0332-46B7-84BF-5D284560583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824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Sách</a:t>
            </a:r>
            <a:r>
              <a:rPr lang="en-US" baseline="0" smtClean="0"/>
              <a:t> tham khảo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76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2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443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Bài</a:t>
            </a:r>
            <a:r>
              <a:rPr lang="en-US" baseline="0" smtClean="0"/>
              <a:t> học khá dài nên củng cố GV linh động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4AB91-A8C2-45A2-A8DC-9C24C78B8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173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Gv linh</a:t>
            </a:r>
            <a:r>
              <a:rPr lang="en-US" baseline="0" smtClean="0"/>
              <a:t> động thay thế nội dung dặn dò nhé!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F0B64C-F99D-4875-B5C8-ED5FC3D301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48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7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949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688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485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69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24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07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62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50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58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844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acebook.com/groups/443096903751589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gif"/><Relationship Id="rId12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notesSlide" Target="../notesSlides/notesSlide3.xml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5.gif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gif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7.gif"/><Relationship Id="rId1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1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4.jpeg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11" Type="http://schemas.openxmlformats.org/officeDocument/2006/relationships/image" Target="../media/image11.png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304046" y="219365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/>
          </a:p>
        </p:txBody>
      </p:sp>
      <p:sp>
        <p:nvSpPr>
          <p:cNvPr id="7" name="Rectangle 6"/>
          <p:cNvSpPr/>
          <p:nvPr/>
        </p:nvSpPr>
        <p:spPr>
          <a:xfrm>
            <a:off x="-304046" y="0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185318" y="4139599"/>
            <a:ext cx="5153663" cy="2689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94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13519" y="152400"/>
            <a:ext cx="7062752" cy="785068"/>
            <a:chOff x="597668" y="449759"/>
            <a:chExt cx="7062752" cy="785068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26941"/>
              <a:ext cx="6324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65" y="1801682"/>
            <a:ext cx="11285197" cy="30987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50195" y="207146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089374" y="226391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56689" y="207146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995868" y="229791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939047" y="2082299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10362" y="230611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881203" y="2082299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847587" y="236825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799903" y="207535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0729119" y="207146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777368" y="230513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079855" y="370566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089374" y="4012812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3042621" y="3755979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4009936" y="3942472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5005387" y="3738643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35140" y="397443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878961" y="377014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7850918" y="398789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836943" y="3731642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780764" y="3995902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738653" y="377365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4000" b="1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911281" y="2292050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7847587" y="237645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8785835" y="2078972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0710517" y="2089426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2091053" y="4012812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005019" y="374318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881203" y="3770144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8836943" y="3743178"/>
            <a:ext cx="76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52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/>
      <p:bldP spid="56" grpId="0"/>
      <p:bldP spid="57" grpId="0"/>
      <p:bldP spid="60" grpId="0"/>
      <p:bldP spid="63" grpId="0"/>
      <p:bldP spid="65" grpId="0"/>
      <p:bldP spid="67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89719" y="228600"/>
            <a:ext cx="9635952" cy="773496"/>
            <a:chOff x="597668" y="384149"/>
            <a:chExt cx="9635952" cy="773496"/>
          </a:xfrm>
        </p:grpSpPr>
        <p:sp>
          <p:nvSpPr>
            <p:cNvPr id="16" name="Oval 15"/>
            <p:cNvSpPr/>
            <p:nvPr/>
          </p:nvSpPr>
          <p:spPr>
            <a:xfrm>
              <a:off x="597668" y="384149"/>
              <a:ext cx="755703" cy="7557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21752" y="449759"/>
              <a:ext cx="8911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Có bao nhiêu con vật có 6 chân?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6" t="7732" r="8319" b="78667"/>
          <a:stretch/>
        </p:blipFill>
        <p:spPr>
          <a:xfrm>
            <a:off x="462207" y="1524000"/>
            <a:ext cx="11142137" cy="266135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 rot="18234111">
            <a:off x="195623" y="4148075"/>
            <a:ext cx="1451792" cy="506592"/>
          </a:xfrm>
          <a:prstGeom prst="rightArrow">
            <a:avLst>
              <a:gd name="adj1" fmla="val 50000"/>
              <a:gd name="adj2" fmla="val 500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18234111">
            <a:off x="2450691" y="4148075"/>
            <a:ext cx="1451792" cy="506592"/>
          </a:xfrm>
          <a:prstGeom prst="rightArrow">
            <a:avLst>
              <a:gd name="adj1" fmla="val 50000"/>
              <a:gd name="adj2" fmla="val 500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8234111">
            <a:off x="8941942" y="4148075"/>
            <a:ext cx="1451792" cy="506592"/>
          </a:xfrm>
          <a:prstGeom prst="rightArrow">
            <a:avLst>
              <a:gd name="adj1" fmla="val 50000"/>
              <a:gd name="adj2" fmla="val 5003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12451" y="5791200"/>
            <a:ext cx="8911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Có 3 con vật có 6 chân.</a:t>
            </a:r>
            <a:endParaRPr lang="en-US" sz="4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080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27282" r="4954" b="7541"/>
          <a:stretch/>
        </p:blipFill>
        <p:spPr>
          <a:xfrm>
            <a:off x="3254330" y="241495"/>
            <a:ext cx="6223811" cy="648759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89719" y="228600"/>
            <a:ext cx="9635952" cy="773496"/>
            <a:chOff x="597668" y="384149"/>
            <a:chExt cx="9635952" cy="773496"/>
          </a:xfrm>
        </p:grpSpPr>
        <p:sp>
          <p:nvSpPr>
            <p:cNvPr id="4" name="Oval 3"/>
            <p:cNvSpPr/>
            <p:nvPr/>
          </p:nvSpPr>
          <p:spPr>
            <a:xfrm>
              <a:off x="597668" y="384149"/>
              <a:ext cx="755703" cy="75570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  <a:endParaRPr lang="en-US" sz="4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321752" y="449759"/>
              <a:ext cx="89118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0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2" name="Rounded Rectangle 21"/>
          <p:cNvSpPr/>
          <p:nvPr/>
        </p:nvSpPr>
        <p:spPr>
          <a:xfrm>
            <a:off x="3871119" y="6157156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896793" y="5334000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14319" y="5334000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727935" y="6155751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614319" y="5334000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871119" y="6156141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727935" y="6155751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4896793" y="5334000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7528719" y="6119291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528719" y="6119291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3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1" grpId="0" animBg="1"/>
      <p:bldP spid="21" grpId="0" animBg="1"/>
      <p:bldP spid="3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7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0026" y="1191161"/>
            <a:ext cx="7535550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800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C</a:t>
            </a:r>
            <a:r>
              <a:rPr lang="en-US" sz="8000" smtClean="0">
                <a:solidFill>
                  <a:srgbClr val="FF0066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ủng cố</a:t>
            </a:r>
          </a:p>
        </p:txBody>
      </p:sp>
    </p:spTree>
    <p:extLst>
      <p:ext uri="{BB962C8B-B14F-4D97-AF65-F5344CB8AC3E}">
        <p14:creationId xmlns:p14="http://schemas.microsoft.com/office/powerpoint/2010/main" val="375518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-740436" y="1731680"/>
            <a:ext cx="3405315" cy="34137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7" tIns="60848" rIns="121697" bIns="60848" rtlCol="0" anchor="ctr"/>
          <a:lstStyle/>
          <a:p>
            <a:pPr algn="ctr"/>
            <a:r>
              <a:rPr lang="en-US" sz="4300" b="1">
                <a:latin typeface="Arial" pitchFamily="34" charset="0"/>
                <a:cs typeface="Arial" pitchFamily="34" charset="0"/>
              </a:rPr>
              <a:t>  Dặn dò</a:t>
            </a:r>
          </a:p>
        </p:txBody>
      </p:sp>
      <p:sp>
        <p:nvSpPr>
          <p:cNvPr id="5" name="Block Arc 4"/>
          <p:cNvSpPr/>
          <p:nvPr/>
        </p:nvSpPr>
        <p:spPr>
          <a:xfrm>
            <a:off x="-3897642" y="-219543"/>
            <a:ext cx="7279036" cy="7297088"/>
          </a:xfrm>
          <a:prstGeom prst="blockArc">
            <a:avLst>
              <a:gd name="adj1" fmla="val 18900000"/>
              <a:gd name="adj2" fmla="val 2700000"/>
              <a:gd name="adj3" fmla="val 395"/>
            </a:avLst>
          </a:prstGeom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Freeform 5"/>
          <p:cNvSpPr/>
          <p:nvPr/>
        </p:nvSpPr>
        <p:spPr>
          <a:xfrm>
            <a:off x="2964429" y="1261535"/>
            <a:ext cx="9005975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633" tIns="94654" rIns="94654" bIns="94654" numCol="1" spcCol="1691" anchor="ctr" anchorCtr="0">
            <a:noAutofit/>
          </a:bodyPr>
          <a:lstStyle/>
          <a:p>
            <a:pPr defTabSz="16564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Xem lại bài đã học</a:t>
            </a:r>
          </a:p>
        </p:txBody>
      </p:sp>
      <p:sp>
        <p:nvSpPr>
          <p:cNvPr id="7" name="Oval 6"/>
          <p:cNvSpPr/>
          <p:nvPr/>
        </p:nvSpPr>
        <p:spPr>
          <a:xfrm>
            <a:off x="2288768" y="1126068"/>
            <a:ext cx="1351315" cy="1354667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697" tIns="60848" rIns="121697" bIns="60848"/>
          <a:lstStyle/>
          <a:p>
            <a:pPr algn="ctr">
              <a:spcBef>
                <a:spcPts val="799"/>
              </a:spcBef>
            </a:pPr>
            <a:r>
              <a:rPr lang="en-US" sz="5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Freeform 7"/>
          <p:cNvSpPr/>
          <p:nvPr/>
        </p:nvSpPr>
        <p:spPr>
          <a:xfrm>
            <a:off x="3357388" y="2887132"/>
            <a:ext cx="8613013" cy="1083733"/>
          </a:xfrm>
          <a:custGeom>
            <a:avLst/>
            <a:gdLst>
              <a:gd name="connsiteX0" fmla="*/ 0 w 6475780"/>
              <a:gd name="connsiteY0" fmla="*/ 0 h 812800"/>
              <a:gd name="connsiteX1" fmla="*/ 6475780 w 6475780"/>
              <a:gd name="connsiteY1" fmla="*/ 0 h 812800"/>
              <a:gd name="connsiteX2" fmla="*/ 6475780 w 6475780"/>
              <a:gd name="connsiteY2" fmla="*/ 812800 h 812800"/>
              <a:gd name="connsiteX3" fmla="*/ 0 w 6475780"/>
              <a:gd name="connsiteY3" fmla="*/ 812800 h 812800"/>
              <a:gd name="connsiteX4" fmla="*/ 0 w 6475780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75780" h="812800">
                <a:moveTo>
                  <a:pt x="0" y="0"/>
                </a:moveTo>
                <a:lnTo>
                  <a:pt x="6475780" y="0"/>
                </a:lnTo>
                <a:lnTo>
                  <a:pt x="6475780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FF99CC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633" tIns="94654" rIns="94654" bIns="94654" numCol="1" spcCol="1691" anchor="ctr" anchorCtr="0">
            <a:noAutofit/>
          </a:bodyPr>
          <a:lstStyle/>
          <a:p>
            <a:pPr defTabSz="16564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FF99CC"/>
                </a:solidFill>
                <a:latin typeface="Arial" pitchFamily="34" charset="0"/>
                <a:cs typeface="Arial" pitchFamily="34" charset="0"/>
              </a:rPr>
              <a:t>Hoàn thành bài …</a:t>
            </a:r>
          </a:p>
        </p:txBody>
      </p:sp>
      <p:sp>
        <p:nvSpPr>
          <p:cNvPr id="9" name="Oval 8"/>
          <p:cNvSpPr/>
          <p:nvPr/>
        </p:nvSpPr>
        <p:spPr>
          <a:xfrm>
            <a:off x="2681732" y="2751665"/>
            <a:ext cx="1351315" cy="1354667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697" tIns="60848" rIns="121697" bIns="60848"/>
          <a:lstStyle/>
          <a:p>
            <a:pPr algn="ctr"/>
            <a:r>
              <a:rPr lang="en-US" sz="5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0" name="Freeform 9"/>
          <p:cNvSpPr/>
          <p:nvPr/>
        </p:nvSpPr>
        <p:spPr>
          <a:xfrm>
            <a:off x="2964429" y="4512735"/>
            <a:ext cx="9005975" cy="1083733"/>
          </a:xfrm>
          <a:custGeom>
            <a:avLst/>
            <a:gdLst>
              <a:gd name="connsiteX0" fmla="*/ 0 w 6771233"/>
              <a:gd name="connsiteY0" fmla="*/ 0 h 812800"/>
              <a:gd name="connsiteX1" fmla="*/ 6771233 w 6771233"/>
              <a:gd name="connsiteY1" fmla="*/ 0 h 812800"/>
              <a:gd name="connsiteX2" fmla="*/ 6771233 w 6771233"/>
              <a:gd name="connsiteY2" fmla="*/ 812800 h 812800"/>
              <a:gd name="connsiteX3" fmla="*/ 0 w 6771233"/>
              <a:gd name="connsiteY3" fmla="*/ 812800 h 812800"/>
              <a:gd name="connsiteX4" fmla="*/ 0 w 6771233"/>
              <a:gd name="connsiteY4" fmla="*/ 0 h 81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71233" h="812800">
                <a:moveTo>
                  <a:pt x="0" y="0"/>
                </a:moveTo>
                <a:lnTo>
                  <a:pt x="6771233" y="0"/>
                </a:lnTo>
                <a:lnTo>
                  <a:pt x="6771233" y="812800"/>
                </a:lnTo>
                <a:lnTo>
                  <a:pt x="0" y="8128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3399FF"/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858633" tIns="94654" rIns="94654" bIns="94654" numCol="1" spcCol="1691" anchor="ctr" anchorCtr="0">
            <a:noAutofit/>
          </a:bodyPr>
          <a:lstStyle/>
          <a:p>
            <a:pPr defTabSz="165642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700" b="1">
                <a:solidFill>
                  <a:srgbClr val="3399FF"/>
                </a:solidFill>
                <a:latin typeface="Arial" pitchFamily="34" charset="0"/>
                <a:cs typeface="Arial" pitchFamily="34" charset="0"/>
              </a:rPr>
              <a:t>Chuẩn bị bài mới.</a:t>
            </a:r>
          </a:p>
        </p:txBody>
      </p:sp>
      <p:sp>
        <p:nvSpPr>
          <p:cNvPr id="11" name="Oval 10"/>
          <p:cNvSpPr/>
          <p:nvPr/>
        </p:nvSpPr>
        <p:spPr>
          <a:xfrm>
            <a:off x="2288768" y="4377268"/>
            <a:ext cx="1351315" cy="1354667"/>
          </a:xfrm>
          <a:prstGeom prst="ellipse">
            <a:avLst/>
          </a:prstGeom>
          <a:solidFill>
            <a:srgbClr val="3399FF"/>
          </a:solid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21697" tIns="60848" rIns="121697" bIns="60848"/>
          <a:lstStyle/>
          <a:p>
            <a:pPr algn="ctr"/>
            <a:r>
              <a:rPr lang="en-US"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287" y="3922"/>
            <a:ext cx="3199679" cy="224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442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381000"/>
            <a:ext cx="9296400" cy="2514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499519" y="625522"/>
            <a:ext cx="2114550" cy="2025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32719" y="3429000"/>
            <a:ext cx="9296400" cy="2554545"/>
          </a:xfrm>
          <a:prstGeom prst="rect">
            <a:avLst/>
          </a:prstGeom>
          <a:solidFill>
            <a:srgbClr val="D8F4E3"/>
          </a:solidFill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Thân chào Quý Thầy Cô!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Người soạn rất mong nhận được phản hồi và góp ý từ Quý Thầy Cô để bộ giáo án ppt được hoàn thiện hơn.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Mọi thông tin phản hồi mong được QTC gửi về: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en-US" sz="2000">
                <a:hlinkClick r:id="rId3"/>
              </a:rPr>
              <a:t>https://www.facebook.com/nhilinh.phan</a:t>
            </a:r>
            <a:r>
              <a:rPr lang="en-US" sz="2000" smtClean="0">
                <a:hlinkClick r:id="rId3"/>
              </a:rPr>
              <a:t>/</a:t>
            </a:r>
            <a:endParaRPr lang="en-US" sz="2000" smtClean="0"/>
          </a:p>
          <a:p>
            <a:r>
              <a:rPr lang="en-US" sz="2000" b="1" smtClean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en-US" sz="2000">
                <a:hlinkClick r:id="rId4"/>
              </a:rPr>
              <a:t>https://</a:t>
            </a:r>
            <a:r>
              <a:rPr lang="en-US" sz="2000" smtClean="0">
                <a:hlinkClick r:id="rId4"/>
              </a:rPr>
              <a:t>www.facebook.com/groups/443096903751589</a:t>
            </a:r>
            <a:endParaRPr lang="en-US" sz="2000" smtClean="0"/>
          </a:p>
          <a:p>
            <a:r>
              <a:rPr lang="en-US" sz="2000" b="1" i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Thầy cô có thể liên hệ khi cần được hỗ trợ soạn giáo án điện tử.</a:t>
            </a:r>
            <a:endParaRPr lang="en-US" sz="2000" b="1" i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80989" y="976580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Người soạn	: Phan Thị Linh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Đơn vị công tác	: Trường TH và THCS FPT</a:t>
            </a:r>
          </a:p>
          <a:p>
            <a:r>
              <a:rPr lang="en-US" sz="200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LH		: 0916.604.268</a:t>
            </a:r>
            <a:endParaRPr lang="en-US" sz="200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53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/>
          <p:cNvSpPr txBox="1"/>
          <p:nvPr/>
        </p:nvSpPr>
        <p:spPr>
          <a:xfrm>
            <a:off x="8520011" y="4396554"/>
            <a:ext cx="4190308" cy="2385246"/>
          </a:xfrm>
          <a:prstGeom prst="rect">
            <a:avLst/>
          </a:prstGeom>
          <a:noFill/>
          <a:ln w="57150">
            <a:noFill/>
          </a:ln>
        </p:spPr>
        <p:txBody>
          <a:bodyPr wrap="square" lIns="91419" tIns="45709" rIns="91419" bIns="45709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7200">
                <a:solidFill>
                  <a:schemeClr val="bg1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Khởi </a:t>
            </a:r>
            <a:endParaRPr lang="en-US" sz="7200" smtClean="0">
              <a:solidFill>
                <a:schemeClr val="bg1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7200" smtClean="0">
                <a:solidFill>
                  <a:schemeClr val="bg1"/>
                </a:solidFill>
                <a:latin typeface="Kids" pitchFamily="2" charset="0"/>
                <a:ea typeface="Kids" pitchFamily="2" charset="0"/>
                <a:cs typeface="Kids" pitchFamily="2" charset="0"/>
              </a:rPr>
              <a:t>động</a:t>
            </a:r>
            <a:endParaRPr lang="en-US" sz="7200">
              <a:solidFill>
                <a:schemeClr val="bg1"/>
              </a:solidFill>
              <a:latin typeface="Kids" pitchFamily="2" charset="0"/>
              <a:ea typeface="Kids" pitchFamily="2" charset="0"/>
              <a:cs typeface="Kid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18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836" y="3517890"/>
            <a:ext cx="355196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74" y="3403600"/>
            <a:ext cx="367389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05" y="4694267"/>
            <a:ext cx="232823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40" y="1821754"/>
            <a:ext cx="1039792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4697" y="3530601"/>
            <a:ext cx="44762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53" y="3020406"/>
            <a:ext cx="458932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51" y="3181277"/>
            <a:ext cx="330237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74" y="1491577"/>
            <a:ext cx="1934811" cy="29260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71944" y="5793398"/>
            <a:ext cx="1559875" cy="9753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5395" y="755211"/>
            <a:ext cx="5371478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lvl="0"/>
            <a:r>
              <a:rPr lang="en-US" sz="53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câu cá</a:t>
            </a:r>
            <a:endParaRPr lang="vi-VN" sz="53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E17C6954-6503-488C-A8E6-1D7D1802687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2391" y="3425360"/>
            <a:ext cx="1559875" cy="9753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B215FB51-700D-412C-896C-8DEB74DD47E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58701" y="4180840"/>
            <a:ext cx="1559875" cy="97536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AFE27EEE-BB8A-44DE-B860-6F6B339BB17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52391" y="5829134"/>
            <a:ext cx="1559875" cy="975361"/>
          </a:xfrm>
          <a:prstGeom prst="rect">
            <a:avLst/>
          </a:prstGeom>
        </p:spPr>
      </p:pic>
      <p:sp>
        <p:nvSpPr>
          <p:cNvPr id="2" name="Arrow: Pentagon 1">
            <a:extLst>
              <a:ext uri="{FF2B5EF4-FFF2-40B4-BE49-F238E27FC236}">
                <a16:creationId xmlns:a16="http://schemas.microsoft.com/office/drawing/2014/main" xmlns="" id="{D1155387-879E-40B6-9945-AA291C540A15}"/>
              </a:ext>
            </a:extLst>
          </p:cNvPr>
          <p:cNvSpPr/>
          <p:nvPr/>
        </p:nvSpPr>
        <p:spPr>
          <a:xfrm>
            <a:off x="3851249" y="4180839"/>
            <a:ext cx="4213448" cy="1644232"/>
          </a:xfrm>
          <a:prstGeom prst="homePlat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8800" b="1">
                <a:solidFill>
                  <a:srgbClr val="FF0000"/>
                </a:solidFill>
              </a:rPr>
              <a:t>GO</a:t>
            </a:r>
          </a:p>
        </p:txBody>
      </p:sp>
      <p:pic>
        <p:nvPicPr>
          <p:cNvPr id="3" name="introcauca">
            <a:hlinkClick r:id="" action="ppaction://media"/>
            <a:extLst>
              <a:ext uri="{FF2B5EF4-FFF2-40B4-BE49-F238E27FC236}">
                <a16:creationId xmlns:a16="http://schemas.microsoft.com/office/drawing/2014/main" xmlns="" id="{50FA3404-47C9-4CF6-B5C2-67B66A93396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883114" y="-980963"/>
            <a:ext cx="810789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4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5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7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33333E-6 4.69136E-6 L 3.33333E-6 -0.07223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9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7" grpId="1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836" y="3517890"/>
            <a:ext cx="355196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74" y="3403600"/>
            <a:ext cx="367389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05" y="4694267"/>
            <a:ext cx="232823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40" y="1821754"/>
            <a:ext cx="1039792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4697" y="3530601"/>
            <a:ext cx="44762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53" y="3020406"/>
            <a:ext cx="458932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51" y="3181277"/>
            <a:ext cx="330237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74" y="1491577"/>
            <a:ext cx="1934811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837762" y="5156201"/>
            <a:ext cx="2837762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/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C.</a:t>
              </a:r>
              <a:r>
                <a:rPr lang="en-US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4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874" y="1214967"/>
            <a:ext cx="3579713" cy="18288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7256564" y="419097"/>
            <a:ext cx="2067512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7249">
                <a:defRPr/>
              </a:pPr>
              <a:r>
                <a:rPr lang="en-US" sz="1900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</a:t>
              </a:r>
              <a:r>
                <a:rPr lang="en-US" sz="19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C. 4</a:t>
              </a:r>
              <a:endParaRPr lang="vi-VN" sz="19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837762" y="2889762"/>
            <a:ext cx="2837762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7249">
                <a:defRPr/>
              </a:pPr>
              <a:r>
                <a:rPr lang="en-US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A. </a:t>
              </a: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5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12176317" y="3645242"/>
            <a:ext cx="2837762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7249">
                <a:defRPr/>
              </a:pPr>
              <a:r>
                <a:rPr lang="en-US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</a:t>
              </a: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D</a:t>
              </a:r>
              <a:r>
                <a:rPr lang="en-US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. 3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12176317" y="5169242"/>
            <a:ext cx="2837762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 defTabSz="1217249">
                <a:defRPr/>
              </a:pPr>
              <a:r>
                <a:rPr lang="en-US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             </a:t>
              </a: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</a:t>
              </a:r>
              <a:r>
                <a:rPr lang="en-US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. </a:t>
              </a: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1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3244" y="-2707"/>
            <a:ext cx="5168781" cy="2769791"/>
            <a:chOff x="23244" y="-2707"/>
            <a:chExt cx="5168781" cy="2769791"/>
          </a:xfrm>
        </p:grpSpPr>
        <p:sp>
          <p:nvSpPr>
            <p:cNvPr id="7" name="TextBox 6"/>
            <p:cNvSpPr txBox="1"/>
            <p:nvPr/>
          </p:nvSpPr>
          <p:spPr>
            <a:xfrm>
              <a:off x="23244" y="-2707"/>
              <a:ext cx="5168781" cy="276979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lIns="121725" tIns="60862" rIns="121725" bIns="60862" rtlCol="0">
              <a:spAutoFit/>
            </a:bodyPr>
            <a:lstStyle/>
            <a:p>
              <a:pPr algn="ctr" defTabSz="1217249">
                <a:defRPr/>
              </a:pPr>
              <a:endParaRPr lang="en-US" sz="43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1217249">
                <a:defRPr/>
              </a:pPr>
              <a:endParaRPr lang="en-US" sz="4300" b="1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1217249">
                <a:defRPr/>
              </a:pPr>
              <a:endParaRPr lang="en-US" sz="4300" b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  <a:p>
              <a:pPr algn="ctr" defTabSz="1217249">
                <a:defRPr/>
              </a:pPr>
              <a:endParaRPr lang="vi-VN" sz="4300" b="1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172"/>
            <a:stretch/>
          </p:blipFill>
          <p:spPr>
            <a:xfrm>
              <a:off x="1078424" y="339213"/>
              <a:ext cx="2251322" cy="2085949"/>
            </a:xfrm>
            <a:prstGeom prst="rect">
              <a:avLst/>
            </a:prstGeom>
          </p:spPr>
        </p:pic>
        <p:sp>
          <p:nvSpPr>
            <p:cNvPr id="28" name="Rounded Rectangle 27"/>
            <p:cNvSpPr/>
            <p:nvPr/>
          </p:nvSpPr>
          <p:spPr>
            <a:xfrm>
              <a:off x="3718719" y="1089774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48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033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9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11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3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836" y="3517890"/>
            <a:ext cx="355196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74" y="3403600"/>
            <a:ext cx="367389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05" y="4694267"/>
            <a:ext cx="232823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40" y="1821754"/>
            <a:ext cx="1039792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4697" y="3530601"/>
            <a:ext cx="44762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53" y="3020406"/>
            <a:ext cx="458932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51" y="3181277"/>
            <a:ext cx="330237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74" y="1491577"/>
            <a:ext cx="1934811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 flipH="1">
            <a:off x="12161838" y="5143842"/>
            <a:ext cx="2837762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7249">
                <a:defRPr/>
              </a:pP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D. 9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874" y="1214967"/>
            <a:ext cx="3579713" cy="1828800"/>
          </a:xfrm>
          <a:prstGeom prst="rect">
            <a:avLst/>
          </a:prstGeom>
        </p:spPr>
      </p:pic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7256564" y="419097"/>
            <a:ext cx="2067512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7249">
                <a:defRPr/>
              </a:pPr>
              <a:r>
                <a:rPr lang="en-US" sz="19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D. 9</a:t>
              </a:r>
              <a:endParaRPr lang="vi-VN" sz="19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837762" y="3238842"/>
            <a:ext cx="2837762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7249">
                <a:defRPr/>
              </a:pPr>
              <a:r>
                <a:rPr lang="en-US" b="1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</a:t>
              </a: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. 6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12161838" y="3645242"/>
            <a:ext cx="2837762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7249">
                <a:defRPr/>
              </a:pP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B. 11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>
            <a:off x="-2837762" y="5257801"/>
            <a:ext cx="2837762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7249">
                <a:defRPr/>
              </a:pP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C. 5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0" y="122235"/>
            <a:ext cx="4908739" cy="2185464"/>
            <a:chOff x="2980153" y="535204"/>
            <a:chExt cx="4908739" cy="2185464"/>
          </a:xfrm>
        </p:grpSpPr>
        <p:sp>
          <p:nvSpPr>
            <p:cNvPr id="29" name="Rectangle 28"/>
            <p:cNvSpPr/>
            <p:nvPr/>
          </p:nvSpPr>
          <p:spPr>
            <a:xfrm>
              <a:off x="2980153" y="535204"/>
              <a:ext cx="4908739" cy="218546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 cap="flat" cmpd="sng" algn="ctr">
              <a:noFill/>
              <a:prstDash val="solid"/>
              <a:miter lim="800000"/>
            </a:ln>
            <a:effectLst/>
          </p:spPr>
          <p:txBody>
            <a:bodyPr lIns="91416" tIns="45707" rIns="91416" bIns="45707" rtlCol="0" anchor="ctr"/>
            <a:lstStyle/>
            <a:p>
              <a:pPr lvl="0" algn="ctr">
                <a:buClrTx/>
                <a:defRPr/>
              </a:pPr>
              <a:endParaRPr lang="vi-VN" sz="3600" dirty="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3276600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6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164943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7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053286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8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941629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829972" y="1266222"/>
              <a:ext cx="731520" cy="73152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681" tIns="34340" rIns="68681" bIns="34340" rtlCol="0" anchor="ctr"/>
            <a:lstStyle/>
            <a:p>
              <a:pPr algn="ctr"/>
              <a:r>
                <a:rPr lang="en-US" sz="32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10</a:t>
              </a:r>
              <a:endPara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5516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6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8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8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5987BEA9-8605-4CA8-B8EC-0F737B0F4C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836" y="3517890"/>
            <a:ext cx="355196" cy="333976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F2F4CCD3-90FD-40BD-9EE1-F3B4C9278D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074" y="3403600"/>
            <a:ext cx="367389" cy="34544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xmlns="" id="{AD4BB4CF-F8A2-44BC-9235-55243A937E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405" y="4694267"/>
            <a:ext cx="232823" cy="2189132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15FA170F-2335-42D7-A9B3-594DAC8D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40" y="1821754"/>
            <a:ext cx="1039792" cy="7238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064697" y="3530601"/>
            <a:ext cx="447625" cy="7577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153" y="3020406"/>
            <a:ext cx="458932" cy="776913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451" y="3181277"/>
            <a:ext cx="3302375" cy="24829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874" y="1491577"/>
            <a:ext cx="1934811" cy="292608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39C23D9B-84DE-4B7A-911F-1878CD20446D}"/>
              </a:ext>
            </a:extLst>
          </p:cNvPr>
          <p:cNvGrpSpPr/>
          <p:nvPr/>
        </p:nvGrpSpPr>
        <p:grpSpPr>
          <a:xfrm>
            <a:off x="-2837762" y="3020406"/>
            <a:ext cx="2837762" cy="1510959"/>
            <a:chOff x="-2312095" y="2265304"/>
            <a:chExt cx="2133600" cy="1133219"/>
          </a:xfrm>
        </p:grpSpPr>
        <p:sp>
          <p:nvSpPr>
            <p:cNvPr id="3" name="Speech Bubble: Rectangle with Corners Rounded 2">
              <a:extLst>
                <a:ext uri="{FF2B5EF4-FFF2-40B4-BE49-F238E27FC236}">
                  <a16:creationId xmlns:a16="http://schemas.microsoft.com/office/drawing/2014/main" xmlns="" id="{C80D90BE-243B-4CC2-9897-DC2567470CDA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7249">
                <a:defRPr/>
              </a:pP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A. 9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874" y="1214967"/>
            <a:ext cx="3579713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" y="0"/>
            <a:ext cx="4826040" cy="2769791"/>
          </a:xfrm>
          <a:prstGeom prst="rect">
            <a:avLst/>
          </a:prstGeom>
          <a:solidFill>
            <a:srgbClr val="FFC000"/>
          </a:solidFill>
        </p:spPr>
        <p:txBody>
          <a:bodyPr wrap="square" lIns="121725" tIns="60862" rIns="121725" bIns="60862" rtlCol="0">
            <a:spAutoFit/>
          </a:bodyPr>
          <a:lstStyle/>
          <a:p>
            <a:pPr algn="ctr" defTabSz="1217249">
              <a:defRPr/>
            </a:pPr>
            <a:endParaRPr lang="en-US" sz="4300" b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1217249">
              <a:defRPr/>
            </a:pPr>
            <a:endParaRPr lang="en-US" sz="4300" b="1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1217249">
              <a:defRPr/>
            </a:pPr>
            <a:endParaRPr lang="en-US" sz="4300" b="1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  <a:p>
            <a:pPr algn="ctr" defTabSz="1217249">
              <a:defRPr/>
            </a:pPr>
            <a:endParaRPr lang="en-US" sz="4300" b="1" smtClean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EA94EE4C-DC84-4124-A9D4-9D6529BF4EDC}"/>
              </a:ext>
            </a:extLst>
          </p:cNvPr>
          <p:cNvGrpSpPr/>
          <p:nvPr/>
        </p:nvGrpSpPr>
        <p:grpSpPr>
          <a:xfrm flipH="1">
            <a:off x="7256564" y="419097"/>
            <a:ext cx="2067512" cy="1035052"/>
            <a:chOff x="-1732975" y="2265304"/>
            <a:chExt cx="1554480" cy="776289"/>
          </a:xfrm>
        </p:grpSpPr>
        <p:sp>
          <p:nvSpPr>
            <p:cNvPr id="37" name="Speech Bubble: Rectangle with Corners Rounded 36">
              <a:extLst>
                <a:ext uri="{FF2B5EF4-FFF2-40B4-BE49-F238E27FC236}">
                  <a16:creationId xmlns:a16="http://schemas.microsoft.com/office/drawing/2014/main" xmlns="" id="{8464420B-B920-4317-BE91-1D08964D7B72}"/>
                </a:ext>
              </a:extLst>
            </p:cNvPr>
            <p:cNvSpPr/>
            <p:nvPr/>
          </p:nvSpPr>
          <p:spPr>
            <a:xfrm>
              <a:off x="-1732975" y="2265304"/>
              <a:ext cx="1554480" cy="274320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7249">
                <a:defRPr/>
              </a:pPr>
              <a:r>
                <a:rPr lang="en-US" sz="1900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A. 9</a:t>
              </a:r>
              <a:endParaRPr lang="vi-VN" sz="1900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43CE51CF-BBF3-4E8C-8C2F-C00E7D8E85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69095" y="2584393"/>
              <a:ext cx="733003" cy="45720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98418B5F-CE4A-4DBA-A4BC-305D0001CD6E}"/>
              </a:ext>
            </a:extLst>
          </p:cNvPr>
          <p:cNvGrpSpPr/>
          <p:nvPr/>
        </p:nvGrpSpPr>
        <p:grpSpPr>
          <a:xfrm>
            <a:off x="-2837762" y="5156201"/>
            <a:ext cx="2837762" cy="1510959"/>
            <a:chOff x="-2312095" y="2265304"/>
            <a:chExt cx="2133600" cy="1133219"/>
          </a:xfrm>
        </p:grpSpPr>
        <p:sp>
          <p:nvSpPr>
            <p:cNvPr id="40" name="Speech Bubble: Rectangle with Corners Rounded 39">
              <a:extLst>
                <a:ext uri="{FF2B5EF4-FFF2-40B4-BE49-F238E27FC236}">
                  <a16:creationId xmlns:a16="http://schemas.microsoft.com/office/drawing/2014/main" xmlns="" id="{2461C522-FF0F-436E-8533-BD3D2DC10B53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217249">
                <a:defRPr/>
              </a:pP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C. 8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E17C6954-6503-488C-A8E6-1D7D18026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C8AC982F-5F1C-4DBD-AD2A-FFDC19ED0C2B}"/>
              </a:ext>
            </a:extLst>
          </p:cNvPr>
          <p:cNvGrpSpPr/>
          <p:nvPr/>
        </p:nvGrpSpPr>
        <p:grpSpPr>
          <a:xfrm flipH="1">
            <a:off x="12161838" y="3442042"/>
            <a:ext cx="2837762" cy="1510959"/>
            <a:chOff x="-2312095" y="2265304"/>
            <a:chExt cx="2133600" cy="1133219"/>
          </a:xfrm>
        </p:grpSpPr>
        <p:sp>
          <p:nvSpPr>
            <p:cNvPr id="45" name="Speech Bubble: Rectangle with Corners Rounded 44">
              <a:extLst>
                <a:ext uri="{FF2B5EF4-FFF2-40B4-BE49-F238E27FC236}">
                  <a16:creationId xmlns:a16="http://schemas.microsoft.com/office/drawing/2014/main" xmlns="" id="{FA301BAE-EABF-4823-A77C-08256DF60184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7249">
                <a:defRPr/>
              </a:pP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D. 10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xmlns="" id="{B215FB51-700D-412C-896C-8DEB74DD47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xmlns="" id="{7055A351-8018-43CC-AF85-72E9B10CD70C}"/>
              </a:ext>
            </a:extLst>
          </p:cNvPr>
          <p:cNvGrpSpPr/>
          <p:nvPr/>
        </p:nvGrpSpPr>
        <p:grpSpPr>
          <a:xfrm flipH="1">
            <a:off x="12161838" y="5143842"/>
            <a:ext cx="2837762" cy="1510959"/>
            <a:chOff x="-2312095" y="2265304"/>
            <a:chExt cx="2133600" cy="1133219"/>
          </a:xfrm>
        </p:grpSpPr>
        <p:sp>
          <p:nvSpPr>
            <p:cNvPr id="48" name="Speech Bubble: Rectangle with Corners Rounded 47">
              <a:extLst>
                <a:ext uri="{FF2B5EF4-FFF2-40B4-BE49-F238E27FC236}">
                  <a16:creationId xmlns:a16="http://schemas.microsoft.com/office/drawing/2014/main" xmlns="" id="{8759F8F5-EA73-4ECF-8396-C55219BE69C7}"/>
                </a:ext>
              </a:extLst>
            </p:cNvPr>
            <p:cNvSpPr/>
            <p:nvPr/>
          </p:nvSpPr>
          <p:spPr>
            <a:xfrm>
              <a:off x="-2312095" y="2265304"/>
              <a:ext cx="2133600" cy="382646"/>
            </a:xfrm>
            <a:prstGeom prst="wedgeRoundRectCallout">
              <a:avLst>
                <a:gd name="adj1" fmla="val -10241"/>
                <a:gd name="adj2" fmla="val 172150"/>
                <a:gd name="adj3" fmla="val 16667"/>
              </a:avLst>
            </a:prstGeom>
            <a:solidFill>
              <a:schemeClr val="bg1"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 defTabSz="1217249">
                <a:defRPr/>
              </a:pPr>
              <a:r>
                <a:rPr lang="en-US" b="1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B. 7</a:t>
              </a:r>
              <a:endParaRPr lang="vi-VN" b="1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AFE27EEE-BB8A-44DE-B860-6F6B339BB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526316" y="2667002"/>
              <a:ext cx="1172808" cy="731521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74"/>
          <a:stretch/>
        </p:blipFill>
        <p:spPr>
          <a:xfrm>
            <a:off x="539251" y="302430"/>
            <a:ext cx="2184400" cy="2121489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017838" y="997414"/>
            <a:ext cx="731520" cy="731520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48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37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7284E-6 L 0.01024 -1.7284E-6 L 0.01024 0.33025 L 2.77778E-6 0.33025 L 2.77778E-6 -1.7284E-6 Z " pathEditMode="relative" rAng="0" ptsTypes="AAAAA">
                                      <p:cBhvr>
                                        <p:cTn id="19" dur="2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08642E-6 L 0.53923 -3.08642E-6 L 0.53923 0.0179 L 4.72222E-6 0.0179 L 4.72222E-6 -3.08642E-6 Z " pathEditMode="relative" rAng="0" ptsTypes="AAAAA">
                                      <p:cBhvr>
                                        <p:cTn id="21" dur="4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62" y="89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7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58025E-6 L 0.01024 -3.58025E-6 L 0.01024 0.33025 L 3.61111E-6 0.33025 L 3.61111E-6 -3.58025E-6 Z " pathEditMode="relative" rAng="0" ptsTypes="AAAAA">
                                      <p:cBhvr>
                                        <p:cTn id="2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6512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8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yee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43032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819" y="937038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17" y="4334852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343511" y="2442287"/>
            <a:ext cx="747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 SỐ 6, 7, 8, 9, 10</a:t>
            </a:r>
            <a:endParaRPr lang="en-US" sz="5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28219" y="1460817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atin typeface="Arial" pitchFamily="34" charset="0"/>
                <a:cs typeface="Arial" pitchFamily="34" charset="0"/>
              </a:rPr>
              <a:t>Bài 2</a:t>
            </a:r>
            <a:endParaRPr lang="en-US" sz="54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8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8918683" y="6293430"/>
            <a:ext cx="3228848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90" tIns="60845" rIns="121690" bIns="60845"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</a:t>
            </a:r>
            <a:r>
              <a:rPr lang="en-US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16</a:t>
            </a:r>
            <a:endParaRPr lang="en-US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119" y="1676401"/>
            <a:ext cx="5418834" cy="2709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56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96350" y="224135"/>
            <a:ext cx="8908769" cy="959004"/>
            <a:chOff x="518319" y="304800"/>
            <a:chExt cx="8908769" cy="959004"/>
          </a:xfrm>
        </p:grpSpPr>
        <p:sp>
          <p:nvSpPr>
            <p:cNvPr id="2" name="Oval 1"/>
            <p:cNvSpPr/>
            <p:nvPr/>
          </p:nvSpPr>
          <p:spPr>
            <a:xfrm>
              <a:off x="518319" y="304800"/>
              <a:ext cx="914400" cy="9144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smtClean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  <a:endParaRPr lang="en-US" sz="5400">
                <a:ln w="57150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50352" y="432807"/>
              <a:ext cx="78767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80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  <a:endParaRPr lang="en-US" sz="480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240" t="15779" r="5027" b="30924"/>
          <a:stretch/>
        </p:blipFill>
        <p:spPr>
          <a:xfrm>
            <a:off x="2956719" y="109604"/>
            <a:ext cx="7363088" cy="672729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928519" y="1487658"/>
            <a:ext cx="576072" cy="576072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662319" y="1487658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662319" y="1487658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56208" y="3810000"/>
            <a:ext cx="693262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856208" y="3810000"/>
            <a:ext cx="693262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9653957" y="3830787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9653957" y="3830787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928519" y="6096000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5928519" y="6096000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653957" y="6096000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653957" y="6096000"/>
            <a:ext cx="572944" cy="572944"/>
          </a:xfrm>
          <a:prstGeom prst="round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en-US" sz="320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87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5" grpId="0" animBg="1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1425</TotalTime>
  <Words>300</Words>
  <Application>Microsoft Office PowerPoint</Application>
  <PresentationFormat>Custom</PresentationFormat>
  <Paragraphs>125</Paragraphs>
  <Slides>15</Slides>
  <Notes>9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147</cp:revision>
  <dcterms:created xsi:type="dcterms:W3CDTF">2021-05-23T10:25:42Z</dcterms:created>
  <dcterms:modified xsi:type="dcterms:W3CDTF">2021-08-02T10:32:09Z</dcterms:modified>
</cp:coreProperties>
</file>