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69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256" r:id="rId12"/>
    <p:sldId id="275" r:id="rId13"/>
    <p:sldId id="271" r:id="rId14"/>
    <p:sldId id="303" r:id="rId15"/>
    <p:sldId id="304" r:id="rId16"/>
    <p:sldId id="288" r:id="rId17"/>
    <p:sldId id="305" r:id="rId18"/>
    <p:sldId id="289" r:id="rId19"/>
    <p:sldId id="273" r:id="rId20"/>
    <p:sldId id="302" r:id="rId21"/>
    <p:sldId id="316" r:id="rId22"/>
    <p:sldId id="318" r:id="rId23"/>
    <p:sldId id="306" r:id="rId2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4" autoAdjust="0"/>
    <p:restoredTop sz="93060" autoAdjust="0"/>
  </p:normalViewPr>
  <p:slideViewPr>
    <p:cSldViewPr>
      <p:cViewPr>
        <p:scale>
          <a:sx n="66" d="100"/>
          <a:sy n="66" d="100"/>
        </p:scale>
        <p:origin x="-810" y="-15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nhớ click vào chú khỉ để nó thả trai cây xuống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7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Dựa</a:t>
            </a:r>
            <a:r>
              <a:rPr lang="en-US" baseline="0" smtClean="0"/>
              <a:t> vào câu hỏi này để dẫn vào bài học.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25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HDHS</a:t>
            </a:r>
            <a:r>
              <a:rPr lang="en-US" baseline="0" smtClean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53.png"/><Relationship Id="rId4" Type="http://schemas.microsoft.com/office/2007/relationships/hdphoto" Target="../media/hdphoto3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56.png"/><Relationship Id="rId4" Type="http://schemas.microsoft.com/office/2007/relationships/hdphoto" Target="../media/hdphoto33.wdp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27.png"/><Relationship Id="rId26" Type="http://schemas.microsoft.com/office/2007/relationships/hdphoto" Target="../media/hdphoto20.wdp"/><Relationship Id="rId39" Type="http://schemas.openxmlformats.org/officeDocument/2006/relationships/image" Target="../media/image34.png"/><Relationship Id="rId21" Type="http://schemas.openxmlformats.org/officeDocument/2006/relationships/slide" Target="slide7.xml"/><Relationship Id="rId34" Type="http://schemas.openxmlformats.org/officeDocument/2006/relationships/image" Target="../media/image32.png"/><Relationship Id="rId42" Type="http://schemas.microsoft.com/office/2007/relationships/hdphoto" Target="../media/hdphoto25.wdp"/><Relationship Id="rId47" Type="http://schemas.openxmlformats.org/officeDocument/2006/relationships/image" Target="../media/image38.png"/><Relationship Id="rId7" Type="http://schemas.microsoft.com/office/2007/relationships/hdphoto" Target="../media/hdphoto1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8.wdp"/><Relationship Id="rId24" Type="http://schemas.openxmlformats.org/officeDocument/2006/relationships/slide" Target="slide9.xml"/><Relationship Id="rId32" Type="http://schemas.openxmlformats.org/officeDocument/2006/relationships/image" Target="../media/image31.png"/><Relationship Id="rId37" Type="http://schemas.microsoft.com/office/2007/relationships/hdphoto" Target="../media/hdphoto12.wdp"/><Relationship Id="rId40" Type="http://schemas.microsoft.com/office/2007/relationships/hdphoto" Target="../media/hdphoto24.wdp"/><Relationship Id="rId45" Type="http://schemas.openxmlformats.org/officeDocument/2006/relationships/image" Target="../media/image37.png"/><Relationship Id="rId5" Type="http://schemas.microsoft.com/office/2007/relationships/hdphoto" Target="../media/hdphoto15.wdp"/><Relationship Id="rId15" Type="http://schemas.openxmlformats.org/officeDocument/2006/relationships/slide" Target="slide6.xml"/><Relationship Id="rId23" Type="http://schemas.microsoft.com/office/2007/relationships/hdphoto" Target="../media/hdphoto8.wdp"/><Relationship Id="rId28" Type="http://schemas.openxmlformats.org/officeDocument/2006/relationships/image" Target="../media/image30.png"/><Relationship Id="rId36" Type="http://schemas.openxmlformats.org/officeDocument/2006/relationships/image" Target="../media/image14.png"/><Relationship Id="rId10" Type="http://schemas.openxmlformats.org/officeDocument/2006/relationships/image" Target="../media/image24.png"/><Relationship Id="rId19" Type="http://schemas.openxmlformats.org/officeDocument/2006/relationships/slide" Target="slide8.xml"/><Relationship Id="rId31" Type="http://schemas.microsoft.com/office/2007/relationships/hdphoto" Target="../media/hdphoto11.wdp"/><Relationship Id="rId44" Type="http://schemas.microsoft.com/office/2007/relationships/hdphoto" Target="../media/hdphoto26.wdp"/><Relationship Id="rId4" Type="http://schemas.openxmlformats.org/officeDocument/2006/relationships/image" Target="../media/image21.png"/><Relationship Id="rId9" Type="http://schemas.microsoft.com/office/2007/relationships/hdphoto" Target="../media/hdphoto17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13.png"/><Relationship Id="rId35" Type="http://schemas.microsoft.com/office/2007/relationships/hdphoto" Target="../media/hdphoto23.wdp"/><Relationship Id="rId43" Type="http://schemas.openxmlformats.org/officeDocument/2006/relationships/image" Target="../media/image36.png"/><Relationship Id="rId48" Type="http://schemas.microsoft.com/office/2007/relationships/hdphoto" Target="../media/hdphoto28.wdp"/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12" Type="http://schemas.openxmlformats.org/officeDocument/2006/relationships/image" Target="../media/image25.png"/><Relationship Id="rId17" Type="http://schemas.microsoft.com/office/2007/relationships/hdphoto" Target="../media/hdphoto9.wdp"/><Relationship Id="rId25" Type="http://schemas.openxmlformats.org/officeDocument/2006/relationships/image" Target="../media/image29.png"/><Relationship Id="rId33" Type="http://schemas.microsoft.com/office/2007/relationships/hdphoto" Target="../media/hdphoto22.wdp"/><Relationship Id="rId38" Type="http://schemas.openxmlformats.org/officeDocument/2006/relationships/image" Target="../media/image33.png"/><Relationship Id="rId46" Type="http://schemas.microsoft.com/office/2007/relationships/hdphoto" Target="../media/hdphoto27.wdp"/><Relationship Id="rId20" Type="http://schemas.openxmlformats.org/officeDocument/2006/relationships/image" Target="../media/image28.png"/><Relationship Id="rId4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50" y="1157346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58872" y="1981200"/>
            <a:ext cx="5988784" cy="233890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hai phần kẹo, một phần được 9 cây, một phần được 2 cây. Em sẽ chọn phần kẹo nào? Vì sao?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4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24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b="18333"/>
          <a:stretch/>
        </p:blipFill>
        <p:spPr>
          <a:xfrm>
            <a:off x="8747919" y="2940050"/>
            <a:ext cx="2590800" cy="2342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5028" y="1115291"/>
            <a:ext cx="6373091" cy="2493818"/>
            <a:chOff x="43647" y="990600"/>
            <a:chExt cx="7010400" cy="2743200"/>
          </a:xfrm>
        </p:grpSpPr>
        <p:sp>
          <p:nvSpPr>
            <p:cNvPr id="6" name="Oval 5"/>
            <p:cNvSpPr/>
            <p:nvPr/>
          </p:nvSpPr>
          <p:spPr>
            <a:xfrm>
              <a:off x="43647" y="990600"/>
              <a:ext cx="7010400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19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83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847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811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770729" y="1115291"/>
            <a:ext cx="5267017" cy="2493818"/>
            <a:chOff x="35907" y="990600"/>
            <a:chExt cx="5793719" cy="2743200"/>
          </a:xfrm>
        </p:grpSpPr>
        <p:sp>
          <p:nvSpPr>
            <p:cNvPr id="20" name="Oval 19"/>
            <p:cNvSpPr/>
            <p:nvPr/>
          </p:nvSpPr>
          <p:spPr>
            <a:xfrm>
              <a:off x="35907" y="990600"/>
              <a:ext cx="5793719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19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83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847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ounded Rectangle 24"/>
          <p:cNvSpPr/>
          <p:nvPr/>
        </p:nvSpPr>
        <p:spPr>
          <a:xfrm>
            <a:off x="2985812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58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1036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03614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719" y="5936159"/>
            <a:ext cx="8286813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con vịt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con vịt.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71809" y="5312045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21660" y="4527723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&gt; 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6003613" y="4623728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lớn hơn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 hơn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985812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58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1036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03614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3091" y="5936159"/>
            <a:ext cx="8798655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quả dưa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quả dưa.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71809" y="5312045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21660" y="4527723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&gt;  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6003613" y="4623728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lớn hơn 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5028" y="1115291"/>
            <a:ext cx="6373091" cy="2493818"/>
            <a:chOff x="165028" y="1115291"/>
            <a:chExt cx="6373091" cy="2493818"/>
          </a:xfrm>
        </p:grpSpPr>
        <p:sp>
          <p:nvSpPr>
            <p:cNvPr id="6" name="Oval 5"/>
            <p:cNvSpPr/>
            <p:nvPr/>
          </p:nvSpPr>
          <p:spPr>
            <a:xfrm>
              <a:off x="165028" y="1115291"/>
              <a:ext cx="6373091" cy="249381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442119" y="1967948"/>
              <a:ext cx="1026496" cy="78850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1661319" y="1967947"/>
              <a:ext cx="1026496" cy="78850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2880519" y="1967946"/>
              <a:ext cx="1026496" cy="78850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4099719" y="1967945"/>
              <a:ext cx="1026496" cy="78850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5318919" y="1967944"/>
              <a:ext cx="1026496" cy="78850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770729" y="1115291"/>
            <a:ext cx="5267017" cy="2493818"/>
            <a:chOff x="6770729" y="1115291"/>
            <a:chExt cx="5267017" cy="2493818"/>
          </a:xfrm>
        </p:grpSpPr>
        <p:sp>
          <p:nvSpPr>
            <p:cNvPr id="20" name="Oval 19"/>
            <p:cNvSpPr/>
            <p:nvPr/>
          </p:nvSpPr>
          <p:spPr>
            <a:xfrm>
              <a:off x="6770729" y="1115291"/>
              <a:ext cx="5267017" cy="249381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6995319" y="1967951"/>
              <a:ext cx="1026496" cy="78850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8214519" y="1967950"/>
              <a:ext cx="1026496" cy="78850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9433719" y="1967949"/>
              <a:ext cx="1026496" cy="78850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 t="15874" r="7248" b="23149"/>
            <a:stretch/>
          </p:blipFill>
          <p:spPr>
            <a:xfrm>
              <a:off x="10652919" y="1967948"/>
              <a:ext cx="1026496" cy="788503"/>
            </a:xfrm>
            <a:prstGeom prst="rect">
              <a:avLst/>
            </a:prstGeom>
          </p:spPr>
        </p:pic>
      </p:grpSp>
      <p:sp>
        <p:nvSpPr>
          <p:cNvPr id="39" name="Oval 38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3" y="2729053"/>
            <a:ext cx="1735169" cy="2119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8" y="2729053"/>
            <a:ext cx="1735169" cy="2119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69" y="2729053"/>
            <a:ext cx="1735169" cy="2119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93" y="2870567"/>
            <a:ext cx="1735169" cy="211957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3593" y="1905000"/>
            <a:ext cx="4891526" cy="3505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66719" y="1886857"/>
            <a:ext cx="4891526" cy="3505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8791" y="502109"/>
            <a:ext cx="10027043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 sát và nói phép so sánh phù hợp.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119" y="5714999"/>
            <a:ext cx="4252445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lớn hơn 1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Up Arrow 9"/>
          <p:cNvSpPr/>
          <p:nvPr/>
        </p:nvSpPr>
        <p:spPr>
          <a:xfrm rot="5400000">
            <a:off x="6418775" y="5794920"/>
            <a:ext cx="242316" cy="6096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7433" y="5714999"/>
            <a:ext cx="2576286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&gt; 1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̀nh trang số (1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8809" y="801822"/>
            <a:ext cx="5652501" cy="56525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7010399" cy="914400"/>
            <a:chOff x="518319" y="304800"/>
            <a:chExt cx="7010399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7" y="449759"/>
              <a:ext cx="607298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dấu &gt;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720862"/>
              </p:ext>
            </p:extLst>
          </p:nvPr>
        </p:nvGraphicFramePr>
        <p:xfrm>
          <a:off x="949552" y="26670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1218" y="3127240"/>
            <a:ext cx="1295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7010399" cy="914400"/>
            <a:chOff x="518319" y="304800"/>
            <a:chExt cx="701039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7" y="449759"/>
              <a:ext cx="607298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số thích hợp.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2" y="1981200"/>
            <a:ext cx="11513212" cy="35806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41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47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03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2838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670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576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873035" y="3421409"/>
            <a:ext cx="742112" cy="1146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8906" l="14129" r="80600">
                        <a14:foregroundMark x1="22255" y1="47005" x2="25769" y2="53125"/>
                        <a14:foregroundMark x1="32577" y1="46094" x2="33968" y2="53125"/>
                        <a14:foregroundMark x1="45900" y1="44922" x2="46925" y2="52604"/>
                        <a14:foregroundMark x1="36750" y1="43359" x2="37262" y2="51953"/>
                        <a14:foregroundMark x1="33602" y1="45964" x2="33895" y2="55339"/>
                        <a14:foregroundMark x1="33895" y1="42057" x2="34700" y2="50391"/>
                        <a14:foregroundMark x1="42387" y1="43620" x2="45388" y2="5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7083" r="18710" b="22222"/>
          <a:stretch/>
        </p:blipFill>
        <p:spPr bwMode="auto">
          <a:xfrm>
            <a:off x="411844" y="2412868"/>
            <a:ext cx="3560585" cy="150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76" b="77083" l="15593" r="79868">
                        <a14:foregroundMark x1="25256" y1="41797" x2="24597" y2="50521"/>
                        <a14:foregroundMark x1="20791" y1="52083" x2="26647" y2="51172"/>
                        <a14:foregroundMark x1="20864" y1="42969" x2="21303" y2="52734"/>
                        <a14:foregroundMark x1="32577" y1="43750" x2="31040" y2="53385"/>
                        <a14:foregroundMark x1="38067" y1="42839" x2="37921" y2="51953"/>
                        <a14:foregroundMark x1="34846" y1="41797" x2="35578" y2="47005"/>
                        <a14:foregroundMark x1="32796" y1="45443" x2="34480" y2="52734"/>
                        <a14:foregroundMark x1="41947" y1="44010" x2="47072" y2="54557"/>
                        <a14:foregroundMark x1="46559" y1="44141" x2="48243" y2="53776"/>
                        <a14:foregroundMark x1="42826" y1="44010" x2="42313" y2="5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28324" r="19845" b="23264"/>
          <a:stretch/>
        </p:blipFill>
        <p:spPr bwMode="auto">
          <a:xfrm>
            <a:off x="4442558" y="2589587"/>
            <a:ext cx="3325645" cy="140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>
            <a:endCxn id="13" idx="0"/>
          </p:cNvCxnSpPr>
          <p:nvPr/>
        </p:nvCxnSpPr>
        <p:spPr>
          <a:xfrm>
            <a:off x="4959658" y="3325031"/>
            <a:ext cx="1542280" cy="1189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568" b="78125" l="12958" r="80088">
                        <a14:foregroundMark x1="28331" y1="42839" x2="21889" y2="51172"/>
                        <a14:foregroundMark x1="21230" y1="42057" x2="21889" y2="54557"/>
                        <a14:foregroundMark x1="19766" y1="50130" x2="25549" y2="54557"/>
                        <a14:foregroundMark x1="25256" y1="42188" x2="27672" y2="54948"/>
                        <a14:foregroundMark x1="32357" y1="44141" x2="31406" y2="53385"/>
                        <a14:foregroundMark x1="35505" y1="44531" x2="35944" y2="52083"/>
                        <a14:foregroundMark x1="37042" y1="43229" x2="37482" y2="51693"/>
                        <a14:foregroundMark x1="30454" y1="43750" x2="38873" y2="42188"/>
                        <a14:foregroundMark x1="29575" y1="53776" x2="39092" y2="54688"/>
                        <a14:foregroundMark x1="42826" y1="42839" x2="43997" y2="53125"/>
                        <a14:foregroundMark x1="46340" y1="42578" x2="47511" y2="50130"/>
                        <a14:foregroundMark x1="42533" y1="43229" x2="41728" y2="52344"/>
                        <a14:foregroundMark x1="42606" y1="53516" x2="46852" y2="54297"/>
                        <a14:foregroundMark x1="48316" y1="42578" x2="48682" y2="52865"/>
                        <a14:foregroundMark x1="44729" y1="61719" x2="47657" y2="66406"/>
                        <a14:foregroundMark x1="42167" y1="62891" x2="41728" y2="67969"/>
                        <a14:foregroundMark x1="32355" y1="44725" x2="33529" y2="52303"/>
                        <a14:foregroundMark x1="34367" y1="42793" x2="34367" y2="51114"/>
                        <a14:foregroundMark x1="44677" y1="43834" x2="45683" y2="52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6" t="26538" r="19845" b="22471"/>
          <a:stretch/>
        </p:blipFill>
        <p:spPr bwMode="auto">
          <a:xfrm>
            <a:off x="8345654" y="2600956"/>
            <a:ext cx="3319130" cy="144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261229" y="317555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07401" y="317555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9119" y="3182815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067892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716706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919409" y="3204160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919409" y="3204160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185902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832074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033792" y="6022802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099994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747487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949206" y="602976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3519" y="152400"/>
            <a:ext cx="6816436" cy="872836"/>
            <a:chOff x="559883" y="346364"/>
            <a:chExt cx="6816436" cy="872836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57912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So sánh (theo mẫu)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7067892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716706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034777" y="6022802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183260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832074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99994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747487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949206" y="602976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949206" y="6029761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099994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747487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6" t="27381" r="30683" b="33018"/>
          <a:stretch/>
        </p:blipFill>
        <p:spPr bwMode="auto">
          <a:xfrm>
            <a:off x="1241813" y="1295400"/>
            <a:ext cx="4461164" cy="154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" t="22768" r="32042" b="26240"/>
          <a:stretch/>
        </p:blipFill>
        <p:spPr bwMode="auto">
          <a:xfrm>
            <a:off x="6131302" y="1093697"/>
            <a:ext cx="4188332" cy="185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" t="24802" r="30446" b="27381"/>
          <a:stretch/>
        </p:blipFill>
        <p:spPr bwMode="auto">
          <a:xfrm>
            <a:off x="992448" y="4112455"/>
            <a:ext cx="4694805" cy="188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23363" r="42174" b="25645"/>
          <a:stretch/>
        </p:blipFill>
        <p:spPr bwMode="auto">
          <a:xfrm>
            <a:off x="6502619" y="4112455"/>
            <a:ext cx="3197394" cy="180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85625" y="762000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201400" cy="1305647"/>
            <a:chOff x="597668" y="449759"/>
            <a:chExt cx="11201400" cy="130564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7"/>
              <a:ext cx="104773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Đường Mai về nhà qua các ô có số lớn hơn 4. </a:t>
              </a:r>
            </a:p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đường Mai về nhà.</a:t>
              </a:r>
              <a:endPara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82132" y="1325751"/>
            <a:ext cx="8399265" cy="4692028"/>
            <a:chOff x="2673430" y="1325751"/>
            <a:chExt cx="8399265" cy="4692028"/>
          </a:xfrm>
        </p:grpSpPr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2673430" y="1620422"/>
              <a:ext cx="7296002" cy="4397357"/>
              <a:chOff x="224282" y="0"/>
              <a:chExt cx="5401082" cy="3255035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4" t="568" r="14081" b="43367"/>
              <a:stretch/>
            </p:blipFill>
            <p:spPr bwMode="auto">
              <a:xfrm>
                <a:off x="224282" y="1794298"/>
                <a:ext cx="1906403" cy="9269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29" name="Group 128"/>
              <p:cNvGrpSpPr/>
              <p:nvPr/>
            </p:nvGrpSpPr>
            <p:grpSpPr>
              <a:xfrm>
                <a:off x="1953668" y="0"/>
                <a:ext cx="3671696" cy="3255035"/>
                <a:chOff x="73661" y="0"/>
                <a:chExt cx="3671696" cy="3255035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73661" y="0"/>
                  <a:ext cx="3671696" cy="3255035"/>
                  <a:chOff x="73661" y="0"/>
                  <a:chExt cx="3671696" cy="3255035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460858" y="16093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6" name="Oval 17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7" name="Oval 17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80" name="Oval 17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460858" y="643737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0" name="Oval 169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1" name="Oval 170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2" name="Oval 171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5" name="Oval 174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460858" y="1126541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5" name="Oval 164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7" name="Oval 166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9" name="Oval 168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460858" y="160934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1" name="Oval 160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2" name="Oval 161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460858" y="2099462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460858" y="2582265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369758" y="33147"/>
                    <a:ext cx="3101645" cy="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flipV="1">
                    <a:off x="782726" y="3221675"/>
                    <a:ext cx="2698495" cy="33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482035" y="0"/>
                    <a:ext cx="0" cy="70167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3482035" y="1111910"/>
                    <a:ext cx="0" cy="214312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364992" y="2874873"/>
                    <a:ext cx="380365" cy="18986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200"/>
                  </a:p>
                </p:txBody>
              </p: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336499" y="0"/>
                    <a:ext cx="1" cy="3064738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73661" y="285293"/>
                    <a:ext cx="380365" cy="2779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200"/>
                  </a:p>
                </p:txBody>
              </p:sp>
            </p:grpSp>
            <p:sp>
              <p:nvSpPr>
                <p:cNvPr id="132" name="Text Box 1502"/>
                <p:cNvSpPr txBox="1"/>
                <p:nvPr/>
              </p:nvSpPr>
              <p:spPr>
                <a:xfrm>
                  <a:off x="2407158" y="1661009"/>
                  <a:ext cx="460375" cy="4235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800">
                      <a:effectLst/>
                      <a:latin typeface="Arial"/>
                      <a:ea typeface="Calibri"/>
                      <a:cs typeface="Times New Roman"/>
                    </a:rPr>
                    <a:t>10</a:t>
                  </a:r>
                  <a:endParaRPr lang="en-US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</p:grpSp>
        <p:pic>
          <p:nvPicPr>
            <p:cNvPr id="182" name="Picture 18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7"/>
            <a:stretch>
              <a:fillRect/>
            </a:stretch>
          </p:blipFill>
          <p:spPr bwMode="auto">
            <a:xfrm>
              <a:off x="3052854" y="1606931"/>
              <a:ext cx="1816398" cy="125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Picture 182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525" y="1325751"/>
              <a:ext cx="1360170" cy="13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Picture 18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063" y="4352290"/>
              <a:ext cx="995045" cy="1280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Oval 63"/>
          <p:cNvSpPr/>
          <p:nvPr/>
        </p:nvSpPr>
        <p:spPr>
          <a:xfrm>
            <a:off x="4641573" y="510890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5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641573" y="446102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6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303627" y="4460905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7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945369" y="446102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5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597267" y="4460483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8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597267" y="379243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9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264228" y="3137060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8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906847" y="3137060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7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911769" y="2489798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6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54949" y="3782728"/>
            <a:ext cx="651898" cy="651964"/>
            <a:chOff x="10181397" y="4044411"/>
            <a:chExt cx="651898" cy="651964"/>
          </a:xfrm>
        </p:grpSpPr>
        <p:sp>
          <p:nvSpPr>
            <p:cNvPr id="74" name="Oval 73"/>
            <p:cNvSpPr/>
            <p:nvPr/>
          </p:nvSpPr>
          <p:spPr>
            <a:xfrm>
              <a:off x="10181397" y="4044411"/>
              <a:ext cx="651898" cy="65196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0" name="Text Box 1502"/>
            <p:cNvSpPr txBox="1"/>
            <p:nvPr/>
          </p:nvSpPr>
          <p:spPr>
            <a:xfrm>
              <a:off x="10196399" y="4084301"/>
              <a:ext cx="621893" cy="5721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>
                  <a:effectLst/>
                  <a:latin typeface="Arial"/>
                  <a:ea typeface="Calibri"/>
                  <a:cs typeface="Times New Roman"/>
                </a:rPr>
                <a:t>10</a:t>
              </a:r>
              <a:endParaRPr lang="en-US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8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647" l="9865" r="100000">
                        <a14:backgroundMark x1="20179" y1="34412" x2="22422" y2="46471"/>
                        <a14:backgroundMark x1="25561" y1="39412" x2="26906" y2="50588"/>
                        <a14:backgroundMark x1="27803" y1="37353" x2="33184" y2="5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47" y="4260035"/>
            <a:ext cx="13589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344E-6 -2.22222E-6 L 0.05388 -0.094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09444 L 0.05388 -0.183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18333 L 0.11652 -0.1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2 -0.18333 L 0.17288 -0.183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88 -0.18333 L 0.22299 -0.1833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18333 L 0.22299 -0.283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28333 L 0.27935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28333 L 0.27935 -0.38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38333 L 0.32946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6 -0.38333 L 0.3232 -0.4833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2 -0.48333 L 0.41714 -0.427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1949" y="927100"/>
            <a:ext cx="223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2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976580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1" y="0"/>
            <a:ext cx="12178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8" y="4546600"/>
            <a:ext cx="1292195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874" y="5330826"/>
            <a:ext cx="1418881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3" y="5330826"/>
            <a:ext cx="2377242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43" y="5330826"/>
            <a:ext cx="1013487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18881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0524" y="5295127"/>
            <a:ext cx="1216184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44" y="3680603"/>
            <a:ext cx="1961777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31608" y="3830552"/>
            <a:ext cx="2441690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75524" y="-2260599"/>
            <a:ext cx="12345153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186" y="-133651"/>
            <a:ext cx="121618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4529" y="3244817"/>
            <a:ext cx="135083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37" y="-838200"/>
            <a:ext cx="3465907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6473" y="1305005"/>
            <a:ext cx="2757166" cy="11079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13" y="2746046"/>
            <a:ext cx="15324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871279" y="6006875"/>
            <a:ext cx="81078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2" y="13073"/>
            <a:ext cx="112497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28322" y="1570435"/>
            <a:ext cx="8310589" cy="307776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1019" y="4076896"/>
            <a:ext cx="1013487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6000" y="4708885"/>
            <a:ext cx="222967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681" y="4708885"/>
            <a:ext cx="138932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39943" y="5170075"/>
            <a:ext cx="1451891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5670" y="4954731"/>
            <a:ext cx="132296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41" y="5156200"/>
            <a:ext cx="789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7796" y="4338351"/>
            <a:ext cx="1936182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62" y="2006600"/>
            <a:ext cx="5439044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0" y="4121206"/>
            <a:ext cx="2075537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9111" y="4316605"/>
            <a:ext cx="1469555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5506" y="5228743"/>
            <a:ext cx="1317532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040" y="4253424"/>
            <a:ext cx="2382055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5" y="-159051"/>
            <a:ext cx="1259468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2578" y="715127"/>
            <a:ext cx="1061256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71835" y="-404789"/>
            <a:ext cx="1417962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13783" y="478727"/>
            <a:ext cx="1111611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65275" y="936409"/>
            <a:ext cx="134299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2" y="1267405"/>
            <a:ext cx="1102848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77" y="1782883"/>
            <a:ext cx="665787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10" y="308680"/>
            <a:ext cx="748043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08" y="1309928"/>
            <a:ext cx="641875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274" y="2176816"/>
            <a:ext cx="703586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0" y="366508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5819" y="5636016"/>
            <a:ext cx="1940984" cy="298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0" y="3862274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34214" y="5980670"/>
            <a:ext cx="1469555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79" y="3765550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48586" y="5633061"/>
            <a:ext cx="2080684" cy="30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95" y="481330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63199" y="6188862"/>
            <a:ext cx="1317532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117" y="400050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44525" y="6053952"/>
            <a:ext cx="2382055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6184" y="37338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1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368309" y="37338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79049" y="3780971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3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09241" y="45593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22316" y="3836529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5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556919" y="11331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98903" y="11712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42919" y="11712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79703" y="48742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21687" y="49123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65703" y="49123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72319" y="574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-160632"/>
            <a:ext cx="11246569" cy="48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4" y="3892550"/>
            <a:ext cx="11098978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193145" y="5219779"/>
            <a:ext cx="7967859" cy="8000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cà rốt và số thỏ </a:t>
            </a:r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</a:t>
            </a:r>
            <a:r>
              <a:rPr lang="en-US" sz="4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82" y="831758"/>
            <a:ext cx="2077795" cy="1937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88" y="413595"/>
            <a:ext cx="2570392" cy="2773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03" y="432645"/>
            <a:ext cx="2570392" cy="2773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9692" y="2944260"/>
            <a:ext cx="8243455" cy="7120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cà rốt và số thỏ …….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56919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98903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42919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56919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98903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42919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48241" r="3262" b="11111"/>
          <a:stretch/>
        </p:blipFill>
        <p:spPr>
          <a:xfrm>
            <a:off x="3314699" y="838200"/>
            <a:ext cx="3756819" cy="182640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147719" y="1294202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98903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446</Words>
  <Application>Microsoft Office PowerPoint</Application>
  <PresentationFormat>Custom</PresentationFormat>
  <Paragraphs>171</Paragraphs>
  <Slides>23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167</cp:revision>
  <dcterms:created xsi:type="dcterms:W3CDTF">2021-05-23T10:25:42Z</dcterms:created>
  <dcterms:modified xsi:type="dcterms:W3CDTF">2021-09-18T16:17:06Z</dcterms:modified>
</cp:coreProperties>
</file>