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6" r:id="rId3"/>
    <p:sldId id="256" r:id="rId4"/>
    <p:sldId id="257" r:id="rId5"/>
    <p:sldId id="259" r:id="rId6"/>
    <p:sldId id="261" r:id="rId7"/>
    <p:sldId id="263" r:id="rId8"/>
    <p:sldId id="265" r:id="rId9"/>
    <p:sldId id="28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4" r:id="rId20"/>
    <p:sldId id="285" r:id="rId21"/>
    <p:sldId id="282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92" y="4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C4DF-119B-4AF9-B71A-B7E4225A42C1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C91B-1D98-4089-9F58-757508F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</a:t>
            </a:r>
            <a:r>
              <a:rPr lang="en-US" baseline="0"/>
              <a:t>yêu cầu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C91B-1D98-4089-9F58-757508FD37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HDHS</a:t>
            </a:r>
            <a:r>
              <a:rPr lang="en-US" baseline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giáo dục thêm các kiến thức kĩ năng ở các tranh. Tranh 1, 2, 4: đoàn kết,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slide" Target="slide4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slide" Target="slide8.xml"/><Relationship Id="rId19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8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8619" y="1143000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" pitchFamily="34" charset="0"/>
                <a:cs typeface="Arial" pitchFamily="34" charset="0"/>
              </a:rPr>
              <a:t>BÉ HƠN, DẤU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759" y="284556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85812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8581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10361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103614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0719" y="5936159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con chim 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con chim.</a:t>
            </a:r>
          </a:p>
        </p:txBody>
      </p:sp>
      <p:sp>
        <p:nvSpPr>
          <p:cNvPr id="9" name="Up Arrow 8"/>
          <p:cNvSpPr/>
          <p:nvPr/>
        </p:nvSpPr>
        <p:spPr>
          <a:xfrm>
            <a:off x="4571809" y="5312045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21660" y="4527723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 &lt;  3</a:t>
            </a:r>
          </a:p>
        </p:txBody>
      </p:sp>
      <p:sp>
        <p:nvSpPr>
          <p:cNvPr id="33" name="Up Arrow 32"/>
          <p:cNvSpPr/>
          <p:nvPr/>
        </p:nvSpPr>
        <p:spPr>
          <a:xfrm rot="5400000">
            <a:off x="6003613" y="4623728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8585" y="4489174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bé hơn 3</a:t>
            </a:r>
          </a:p>
        </p:txBody>
      </p:sp>
      <p:sp>
        <p:nvSpPr>
          <p:cNvPr id="34" name="Oval 33"/>
          <p:cNvSpPr/>
          <p:nvPr/>
        </p:nvSpPr>
        <p:spPr>
          <a:xfrm>
            <a:off x="6478585" y="4489174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32719" y="778780"/>
            <a:ext cx="998220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1416" y="1012066"/>
            <a:ext cx="6934327" cy="21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2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42270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4227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06007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60072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7177" y="5616851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con kiến 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con kiến.</a:t>
            </a:r>
          </a:p>
        </p:txBody>
      </p:sp>
      <p:sp>
        <p:nvSpPr>
          <p:cNvPr id="9" name="Up Arrow 8"/>
          <p:cNvSpPr/>
          <p:nvPr/>
        </p:nvSpPr>
        <p:spPr>
          <a:xfrm>
            <a:off x="4528267" y="4992737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78118" y="4208415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 &lt;  8</a:t>
            </a:r>
          </a:p>
        </p:txBody>
      </p:sp>
      <p:sp>
        <p:nvSpPr>
          <p:cNvPr id="33" name="Up Arrow 32"/>
          <p:cNvSpPr/>
          <p:nvPr/>
        </p:nvSpPr>
        <p:spPr>
          <a:xfrm rot="5400000">
            <a:off x="5960071" y="4304420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202" y="4165620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bé hơn 8</a:t>
            </a:r>
          </a:p>
        </p:txBody>
      </p:sp>
      <p:sp>
        <p:nvSpPr>
          <p:cNvPr id="34" name="Oval 33"/>
          <p:cNvSpPr/>
          <p:nvPr/>
        </p:nvSpPr>
        <p:spPr>
          <a:xfrm>
            <a:off x="6440202" y="4165620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31323" r="7948" b="58095"/>
          <a:stretch/>
        </p:blipFill>
        <p:spPr>
          <a:xfrm>
            <a:off x="1547939" y="981239"/>
            <a:ext cx="9486873" cy="188232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189703" y="981239"/>
            <a:ext cx="10225216" cy="1981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3593" y="2006598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66719" y="1988455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8791" y="502109"/>
            <a:ext cx="10027043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và nói phép so sánh phù hợp.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4719" y="5715000"/>
            <a:ext cx="4038600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bé hơn 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2982686"/>
            <a:ext cx="927736" cy="1107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2982686"/>
            <a:ext cx="927736" cy="110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982686"/>
            <a:ext cx="927736" cy="110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9" y="2355725"/>
            <a:ext cx="927736" cy="1107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19" y="2355725"/>
            <a:ext cx="927736" cy="1107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2355725"/>
            <a:ext cx="927736" cy="1107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83" y="3499754"/>
            <a:ext cx="927736" cy="110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83" y="3499754"/>
            <a:ext cx="927736" cy="1107744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6431475" y="5794920"/>
            <a:ext cx="242316" cy="60960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7433" y="5714999"/>
            <a:ext cx="2576286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&lt; 5</a:t>
            </a:r>
          </a:p>
        </p:txBody>
      </p:sp>
    </p:spTree>
    <p:extLst>
      <p:ext uri="{BB962C8B-B14F-4D97-AF65-F5344CB8AC3E}">
        <p14:creationId xmlns:p14="http://schemas.microsoft.com/office/powerpoint/2010/main" val="25929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dấu &lt;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05300"/>
              </p:ext>
            </p:extLst>
          </p:nvPr>
        </p:nvGraphicFramePr>
        <p:xfrm>
          <a:off x="2133759" y="26670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425" y="3127240"/>
            <a:ext cx="129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>
                <a:latin typeface="Arial" pitchFamily="34" charset="0"/>
                <a:cs typeface="Arial" pitchFamily="34" charset="0"/>
              </a:rPr>
              <a:t>&lt;</a:t>
            </a:r>
          </a:p>
        </p:txBody>
      </p:sp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3719" y="736999"/>
            <a:ext cx="5347716" cy="53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" y="2057400"/>
            <a:ext cx="12170664" cy="36498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số thích hợp.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26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9579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12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2838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80933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6047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02" b="71224" l="17350" r="77526">
                        <a14:foregroundMark x1="48975" y1="39844" x2="48097" y2="50000"/>
                        <a14:foregroundMark x1="50952" y1="39844" x2="52855" y2="47266"/>
                        <a14:foregroundMark x1="47731" y1="39063" x2="47731" y2="46224"/>
                        <a14:foregroundMark x1="49341" y1="40885" x2="52343" y2="51953"/>
                        <a14:foregroundMark x1="57687" y1="40495" x2="61054" y2="48568"/>
                        <a14:foregroundMark x1="62665" y1="37500" x2="57687" y2="48958"/>
                        <a14:foregroundMark x1="64056" y1="38932" x2="62884" y2="49740"/>
                        <a14:foregroundMark x1="57247" y1="39844" x2="56881" y2="48958"/>
                        <a14:foregroundMark x1="69253" y1="38542" x2="69034" y2="48828"/>
                        <a14:foregroundMark x1="71157" y1="39714" x2="71816" y2="47656"/>
                        <a14:foregroundMark x1="67496" y1="41276" x2="67496" y2="49219"/>
                        <a14:foregroundMark x1="67496" y1="48177" x2="72840" y2="4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26191" r="20945" b="28014"/>
          <a:stretch/>
        </p:blipFill>
        <p:spPr bwMode="auto">
          <a:xfrm>
            <a:off x="239205" y="2461884"/>
            <a:ext cx="3562691" cy="15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354" b="72917" l="15813" r="77306">
                        <a14:foregroundMark x1="48682" y1="40755" x2="49195" y2="46745"/>
                        <a14:foregroundMark x1="50586" y1="39323" x2="52562" y2="47266"/>
                        <a14:foregroundMark x1="48097" y1="38802" x2="48097" y2="46224"/>
                        <a14:foregroundMark x1="48682" y1="38802" x2="48829" y2="47005"/>
                        <a14:foregroundMark x1="47218" y1="39193" x2="47950" y2="46354"/>
                        <a14:foregroundMark x1="46999" y1="48958" x2="54832" y2="48958"/>
                        <a14:foregroundMark x1="53221" y1="40755" x2="53221" y2="46615"/>
                        <a14:foregroundMark x1="58492" y1="39453" x2="59810" y2="47917"/>
                        <a14:foregroundMark x1="61054" y1="38802" x2="61274" y2="47656"/>
                        <a14:foregroundMark x1="57247" y1="39453" x2="57247" y2="47917"/>
                        <a14:foregroundMark x1="61420" y1="40495" x2="62884" y2="47917"/>
                        <a14:foregroundMark x1="68741" y1="41406" x2="69107" y2="47005"/>
                        <a14:foregroundMark x1="71083" y1="41146" x2="71303" y2="48568"/>
                        <a14:foregroundMark x1="71816" y1="39193" x2="72767" y2="47656"/>
                        <a14:foregroundMark x1="68155" y1="39453" x2="68009" y2="47917"/>
                        <a14:foregroundMark x1="66691" y1="40755" x2="67057" y2="47917"/>
                        <a14:foregroundMark x1="48829" y1="39844" x2="50293" y2="45964"/>
                        <a14:foregroundMark x1="55930" y1="48568" x2="62006" y2="48307"/>
                        <a14:foregroundMark x1="65813" y1="40104" x2="72035" y2="39193"/>
                        <a14:foregroundMark x1="69985" y1="41146" x2="69619" y2="4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5545" r="21110" b="29728"/>
          <a:stretch/>
        </p:blipFill>
        <p:spPr bwMode="auto">
          <a:xfrm>
            <a:off x="4341812" y="2562629"/>
            <a:ext cx="3444082" cy="14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089" b="72266" l="17643" r="79502">
                        <a14:foregroundMark x1="49707" y1="40625" x2="50952" y2="47396"/>
                        <a14:foregroundMark x1="51830" y1="40625" x2="52782" y2="45964"/>
                        <a14:foregroundMark x1="48316" y1="40104" x2="47438" y2="49740"/>
                        <a14:foregroundMark x1="61713" y1="37630" x2="61420" y2="46354"/>
                        <a14:foregroundMark x1="58638" y1="39844" x2="58712" y2="47396"/>
                        <a14:foregroundMark x1="63177" y1="41406" x2="63177" y2="44922"/>
                        <a14:foregroundMark x1="68448" y1="39714" x2="68082" y2="48438"/>
                        <a14:foregroundMark x1="71083" y1="41016" x2="71523" y2="48177"/>
                        <a14:foregroundMark x1="31772" y1="41536" x2="31479" y2="45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4906" r="20501" b="24890"/>
          <a:stretch/>
        </p:blipFill>
        <p:spPr bwMode="auto">
          <a:xfrm>
            <a:off x="8346139" y="2562629"/>
            <a:ext cx="3505200" cy="159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H="1">
            <a:off x="10705147" y="3368573"/>
            <a:ext cx="612612" cy="1199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3" idx="0"/>
          </p:cNvCxnSpPr>
          <p:nvPr/>
        </p:nvCxnSpPr>
        <p:spPr>
          <a:xfrm flipH="1">
            <a:off x="6501938" y="3368573"/>
            <a:ext cx="756261" cy="118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991985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638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3839875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924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5243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Oval 32"/>
          <p:cNvSpPr/>
          <p:nvPr/>
        </p:nvSpPr>
        <p:spPr>
          <a:xfrm>
            <a:off x="7727060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Oval 33"/>
          <p:cNvSpPr/>
          <p:nvPr/>
        </p:nvSpPr>
        <p:spPr>
          <a:xfrm>
            <a:off x="7727060" y="306230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9361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60553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Oval 36"/>
          <p:cNvSpPr/>
          <p:nvPr/>
        </p:nvSpPr>
        <p:spPr>
          <a:xfrm>
            <a:off x="3807251" y="602280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6816436" cy="838200"/>
            <a:chOff x="559883" y="346364"/>
            <a:chExt cx="6816436" cy="838200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57912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924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5243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3" name="Oval 42"/>
          <p:cNvSpPr/>
          <p:nvPr/>
        </p:nvSpPr>
        <p:spPr>
          <a:xfrm>
            <a:off x="3808236" y="6022802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56719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0553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Oval 48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447537" y="954645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313155" y="901866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313154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373120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31152" r="36749" b="22088"/>
          <a:stretch/>
        </p:blipFill>
        <p:spPr bwMode="auto">
          <a:xfrm>
            <a:off x="2666744" y="1133965"/>
            <a:ext cx="3055027" cy="152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>
            <a:stCxn id="52" idx="0"/>
            <a:endCxn id="52" idx="2"/>
          </p:cNvCxnSpPr>
          <p:nvPr/>
        </p:nvCxnSpPr>
        <p:spPr>
          <a:xfrm>
            <a:off x="4208772" y="954645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20784" r="33603" b="27629"/>
          <a:stretch/>
        </p:blipFill>
        <p:spPr bwMode="auto">
          <a:xfrm>
            <a:off x="6468814" y="1133965"/>
            <a:ext cx="3240180" cy="168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7996462" y="914400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29031" r="34573" b="21875"/>
          <a:stretch/>
        </p:blipFill>
        <p:spPr bwMode="auto">
          <a:xfrm>
            <a:off x="2832918" y="4149120"/>
            <a:ext cx="2792833" cy="144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Straight Connector 56"/>
          <p:cNvCxnSpPr/>
          <p:nvPr/>
        </p:nvCxnSpPr>
        <p:spPr>
          <a:xfrm>
            <a:off x="4134355" y="3865791"/>
            <a:ext cx="11579" cy="2005296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24951" r="33603" b="22867"/>
          <a:stretch/>
        </p:blipFill>
        <p:spPr bwMode="auto">
          <a:xfrm>
            <a:off x="6560655" y="4051860"/>
            <a:ext cx="3122217" cy="16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Straight Connector 57"/>
          <p:cNvCxnSpPr/>
          <p:nvPr/>
        </p:nvCxnSpPr>
        <p:spPr>
          <a:xfrm>
            <a:off x="7987068" y="3875316"/>
            <a:ext cx="0" cy="1995713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201400" cy="1305647"/>
            <a:chOff x="597668" y="449759"/>
            <a:chExt cx="11201400" cy="130564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7"/>
              <a:ext cx="104773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mỗi chuồng một xe cỏ để số dê trong chuồng ít hơn số bó cỏ.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0" t="26704" r="68375" b="49811"/>
          <a:stretch/>
        </p:blipFill>
        <p:spPr bwMode="auto">
          <a:xfrm>
            <a:off x="1936812" y="4190327"/>
            <a:ext cx="4239448" cy="25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ỏ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45" t="26515" r="25497" b="51423"/>
          <a:stretch/>
        </p:blipFill>
        <p:spPr bwMode="auto">
          <a:xfrm>
            <a:off x="3566319" y="1447800"/>
            <a:ext cx="2182274" cy="14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1" t="55492" r="68694" b="21023"/>
          <a:stretch/>
        </p:blipFill>
        <p:spPr bwMode="auto">
          <a:xfrm>
            <a:off x="6664266" y="4127981"/>
            <a:ext cx="4239448" cy="25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ỏ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97" t="56946" r="25145" b="20992"/>
          <a:stretch/>
        </p:blipFill>
        <p:spPr bwMode="auto">
          <a:xfrm>
            <a:off x="6461919" y="1447800"/>
            <a:ext cx="2182274" cy="14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898E188-E2DB-7622-A0D5-756434F9BC6B}"/>
              </a:ext>
            </a:extLst>
          </p:cNvPr>
          <p:cNvCxnSpPr/>
          <p:nvPr/>
        </p:nvCxnSpPr>
        <p:spPr>
          <a:xfrm>
            <a:off x="4861719" y="2914288"/>
            <a:ext cx="2743200" cy="17339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593A96-70AA-F88F-320B-89A5E1D1E184}"/>
              </a:ext>
            </a:extLst>
          </p:cNvPr>
          <p:cNvCxnSpPr/>
          <p:nvPr/>
        </p:nvCxnSpPr>
        <p:spPr>
          <a:xfrm flipH="1">
            <a:off x="4633119" y="3124200"/>
            <a:ext cx="2743200" cy="1524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2903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24545" y="2743200"/>
            <a:ext cx="4224546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763387" y="0"/>
            <a:ext cx="4763387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>
                <a:latin typeface="Arial" pitchFamily="34" charset="0"/>
                <a:cs typeface="Arial" pitchFamily="34" charset="0"/>
              </a:rPr>
              <a:t>Chào</a:t>
            </a:r>
            <a:r>
              <a:rPr lang="en-US">
                <a:latin typeface="Arial" pitchFamily="34" charset="0"/>
                <a:cs typeface="Arial" pitchFamily="34" charset="0"/>
              </a:rPr>
              <a:t> các bạn!</a:t>
            </a:r>
          </a:p>
          <a:p>
            <a:pPr algn="ctr"/>
            <a:r>
              <a:rPr lang="en-US">
                <a:latin typeface="Arial" pitchFamily="34" charset="0"/>
                <a:cs typeface="Arial" pitchFamily="34" charset="0"/>
              </a:rPr>
              <a:t>Mình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err="1">
                <a:latin typeface="Arial" pitchFamily="34" charset="0"/>
                <a:cs typeface="Arial" pitchFamily="34" charset="0"/>
              </a:rPr>
              <a:t>thỏ</a:t>
            </a:r>
            <a:r>
              <a:rPr lang="en-US">
                <a:latin typeface="Arial" pitchFamily="34" charset="0"/>
                <a:cs typeface="Arial" pitchFamily="34" charset="0"/>
              </a:rPr>
              <a:t> con.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Hôm</a:t>
            </a:r>
            <a:r>
              <a:rPr lang="en-US" dirty="0">
                <a:latin typeface="Arial" pitchFamily="34" charset="0"/>
                <a:cs typeface="Arial" pitchFamily="34" charset="0"/>
              </a:rPr>
              <a:t> nay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err="1">
                <a:latin typeface="Arial" pitchFamily="34" charset="0"/>
                <a:cs typeface="Arial" pitchFamily="34" charset="0"/>
              </a:rPr>
              <a:t>mình</a:t>
            </a:r>
            <a:r>
              <a:rPr lang="en-US">
                <a:latin typeface="Arial" pitchFamily="34" charset="0"/>
                <a:cs typeface="Arial" pitchFamily="34" charset="0"/>
              </a:rPr>
              <a:t> thu hoạch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củ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cà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err="1">
                <a:latin typeface="Arial" pitchFamily="34" charset="0"/>
                <a:cs typeface="Arial" pitchFamily="34" charset="0"/>
              </a:rPr>
              <a:t>rốt</a:t>
            </a:r>
            <a:r>
              <a:rPr lang="en-US">
                <a:latin typeface="Arial" pitchFamily="34" charset="0"/>
                <a:cs typeface="Arial" pitchFamily="34" charset="0"/>
              </a:rPr>
              <a:t> tươi ngon trong vườn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nhé</a:t>
            </a:r>
            <a:r>
              <a:rPr lang="en-US" dirty="0">
                <a:latin typeface="Arial" pitchFamily="34" charset="0"/>
                <a:cs typeface="Arial" pitchFamily="34" charset="0"/>
              </a:rPr>
              <a:t> ^^</a:t>
            </a: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57793" y="4733540"/>
            <a:ext cx="3040466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465884" y="5105401"/>
            <a:ext cx="182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PLAY</a:t>
            </a: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12161838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10789" y="2209800"/>
            <a:ext cx="810789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mới.</a:t>
            </a:r>
          </a:p>
        </p:txBody>
      </p:sp>
    </p:spTree>
    <p:extLst>
      <p:ext uri="{BB962C8B-B14F-4D97-AF65-F5344CB8AC3E}">
        <p14:creationId xmlns:p14="http://schemas.microsoft.com/office/powerpoint/2010/main" val="26535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50393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62"/>
          <a:stretch/>
        </p:blipFill>
        <p:spPr>
          <a:xfrm>
            <a:off x="2054046" y="4677516"/>
            <a:ext cx="2386990" cy="204790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418"/>
          <a:stretch/>
        </p:blipFill>
        <p:spPr>
          <a:xfrm>
            <a:off x="3643784" y="4705379"/>
            <a:ext cx="2311054" cy="2020045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24"/>
          <a:stretch/>
        </p:blipFill>
        <p:spPr>
          <a:xfrm>
            <a:off x="5211748" y="4816945"/>
            <a:ext cx="2166613" cy="1736255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467"/>
          <a:stretch/>
        </p:blipFill>
        <p:spPr>
          <a:xfrm>
            <a:off x="6727585" y="4870576"/>
            <a:ext cx="2161874" cy="1787785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1"/>
          <a:stretch/>
        </p:blipFill>
        <p:spPr>
          <a:xfrm>
            <a:off x="8068531" y="4803515"/>
            <a:ext cx="2267070" cy="1921909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24600"/>
            <a:ext cx="12161838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026973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506743" y="304800"/>
            <a:ext cx="3648551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78222" y="228600"/>
            <a:ext cx="37499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5395" y="4435834"/>
            <a:ext cx="2026973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248400"/>
            <a:ext cx="12161838" cy="609600"/>
          </a:xfrm>
          <a:prstGeom prst="rect">
            <a:avLst/>
          </a:prstGeom>
        </p:spPr>
      </p:pic>
      <p:pic>
        <p:nvPicPr>
          <p:cNvPr id="15" name="Picture 14" descr="3f7e749c750b79cbde134e7bcf00a140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24076" y="2819400"/>
            <a:ext cx="3648551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2675" y="-106471"/>
            <a:ext cx="7848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>
                <a:latin typeface="Arial" pitchFamily="34" charset="0"/>
                <a:cs typeface="Arial" pitchFamily="34" charset="0"/>
              </a:rPr>
              <a:t>Click vào củ cà rốt để đi đến câu hỏi</a:t>
            </a:r>
          </a:p>
          <a:p>
            <a:pPr marL="742950" indent="-742950">
              <a:buAutoNum type="arabicPeriod"/>
            </a:pPr>
            <a:r>
              <a:rPr lang="en-US" sz="2800">
                <a:latin typeface="Arial" pitchFamily="34" charset="0"/>
                <a:cs typeface="Arial" pitchFamily="34" charset="0"/>
              </a:rPr>
              <a:t>Ở slide câu hỏi, click vào chú thỏ để quay về slide này.</a:t>
            </a:r>
          </a:p>
          <a:p>
            <a:pPr marL="742950" indent="-742950">
              <a:buAutoNum type="arabicPeriod"/>
            </a:pPr>
            <a:r>
              <a:rPr lang="en-US" sz="2800">
                <a:latin typeface="Arial" pitchFamily="34" charset="0"/>
                <a:cs typeface="Arial" pitchFamily="34" charset="0"/>
              </a:rPr>
              <a:t>Khi thỏ nhổ hết 5 củ cà rốt, click vào ngôi nhà để đi đến bài học.</a:t>
            </a:r>
          </a:p>
          <a:p>
            <a:pPr marL="742950" indent="-742950">
              <a:buAutoNum type="arabicPeriod"/>
            </a:pPr>
            <a:r>
              <a:rPr lang="en-US" sz="2800">
                <a:latin typeface="Arial" pitchFamily="34" charset="0"/>
                <a:cs typeface="Arial" pitchFamily="34" charset="0"/>
              </a:rPr>
              <a:t>Xoá Text Box này đi khi thầy cô đã thử thành công. </a:t>
            </a:r>
          </a:p>
        </p:txBody>
      </p:sp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1570381" y="1447801"/>
            <a:ext cx="1570381" cy="78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5065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0861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23319" y="410029"/>
            <a:ext cx="5177830" cy="1647371"/>
            <a:chOff x="2423319" y="257629"/>
            <a:chExt cx="5177830" cy="1647371"/>
          </a:xfrm>
        </p:grpSpPr>
        <p:sp>
          <p:nvSpPr>
            <p:cNvPr id="2" name="Rounded Rectangle 1"/>
            <p:cNvSpPr/>
            <p:nvPr/>
          </p:nvSpPr>
          <p:spPr>
            <a:xfrm>
              <a:off x="4600324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6962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3039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23319" y="257629"/>
              <a:ext cx="2362200" cy="73152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3370" y="2720340"/>
            <a:ext cx="3000825" cy="731520"/>
            <a:chOff x="4523370" y="2720340"/>
            <a:chExt cx="3000825" cy="731520"/>
          </a:xfrm>
        </p:grpSpPr>
        <p:sp>
          <p:nvSpPr>
            <p:cNvPr id="16" name="Rounded Rectangle 15"/>
            <p:cNvSpPr/>
            <p:nvPr/>
          </p:nvSpPr>
          <p:spPr>
            <a:xfrm>
              <a:off x="4523370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9267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5344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3340" y="235860"/>
            <a:ext cx="7076099" cy="1973940"/>
            <a:chOff x="2403340" y="235860"/>
            <a:chExt cx="7076099" cy="1973940"/>
          </a:xfrm>
        </p:grpSpPr>
        <p:sp>
          <p:nvSpPr>
            <p:cNvPr id="10" name="TextBox 9"/>
            <p:cNvSpPr txBox="1"/>
            <p:nvPr/>
          </p:nvSpPr>
          <p:spPr>
            <a:xfrm>
              <a:off x="2403340" y="235860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lớn hơn 5?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6406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56643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53445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174919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84965" y="143546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88228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47919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5738" y="2613633"/>
            <a:ext cx="6993057" cy="1447800"/>
            <a:chOff x="2635065" y="2362200"/>
            <a:chExt cx="6993057" cy="1447800"/>
          </a:xfrm>
        </p:grpSpPr>
        <p:sp>
          <p:nvSpPr>
            <p:cNvPr id="11" name="Rectangle 10"/>
            <p:cNvSpPr/>
            <p:nvPr/>
          </p:nvSpPr>
          <p:spPr>
            <a:xfrm>
              <a:off x="2635065" y="2362200"/>
              <a:ext cx="6993057" cy="14478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288053" y="2926080"/>
              <a:ext cx="1687773" cy="731520"/>
              <a:chOff x="5288053" y="2720340"/>
              <a:chExt cx="1687773" cy="73152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288053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244306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56270" y="2388309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lớn hơn 5 là: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5065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79663" y="381000"/>
            <a:ext cx="7248459" cy="1676400"/>
            <a:chOff x="2379663" y="381000"/>
            <a:chExt cx="7248459" cy="1676400"/>
          </a:xfrm>
        </p:grpSpPr>
        <p:sp>
          <p:nvSpPr>
            <p:cNvPr id="10" name="TextBox 9"/>
            <p:cNvSpPr txBox="1"/>
            <p:nvPr/>
          </p:nvSpPr>
          <p:spPr>
            <a:xfrm>
              <a:off x="2379663" y="381000"/>
              <a:ext cx="7248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có thể điền vào ô trống?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00324" y="1325880"/>
              <a:ext cx="3000825" cy="731520"/>
              <a:chOff x="4600324" y="1173480"/>
              <a:chExt cx="3000825" cy="73152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600324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86962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73039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74216" y="2720340"/>
            <a:ext cx="3043886" cy="807720"/>
            <a:chOff x="4574216" y="2720340"/>
            <a:chExt cx="3043886" cy="807720"/>
          </a:xfrm>
        </p:grpSpPr>
        <p:sp>
          <p:nvSpPr>
            <p:cNvPr id="18" name="Rounded Rectangle 17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84390" y="3124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32" y="600912"/>
            <a:ext cx="1456569" cy="81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7" y="1178588"/>
            <a:ext cx="1456569" cy="81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06" y="476110"/>
            <a:ext cx="1456569" cy="818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52" y="1082815"/>
            <a:ext cx="1456569" cy="81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99" y="600912"/>
            <a:ext cx="1456569" cy="8185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8427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84965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43" y="793890"/>
            <a:ext cx="1456569" cy="8185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82" y="825849"/>
            <a:ext cx="1456569" cy="8185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68" y="857808"/>
            <a:ext cx="1456569" cy="8185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840639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4672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62227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387256" y="3444240"/>
            <a:ext cx="3043886" cy="807720"/>
            <a:chOff x="4574216" y="2720340"/>
            <a:chExt cx="3043886" cy="807720"/>
          </a:xfrm>
        </p:grpSpPr>
        <p:sp>
          <p:nvSpPr>
            <p:cNvPr id="25" name="Rounded Rectangle 24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9919" y="838200"/>
            <a:ext cx="7905195" cy="302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9" y="1473317"/>
            <a:ext cx="1114986" cy="175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Arial" pitchFamily="34" charset="0"/>
                <a:cs typeface="Arial" pitchFamily="34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270516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518</Words>
  <Application>Microsoft Office PowerPoint</Application>
  <PresentationFormat>Custom</PresentationFormat>
  <Paragraphs>131</Paragraphs>
  <Slides>21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Pham Trang</cp:lastModifiedBy>
  <cp:revision>37</cp:revision>
  <dcterms:created xsi:type="dcterms:W3CDTF">2006-08-16T00:00:00Z</dcterms:created>
  <dcterms:modified xsi:type="dcterms:W3CDTF">2025-09-29T09:04:11Z</dcterms:modified>
</cp:coreProperties>
</file>