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9" r:id="rId3"/>
    <p:sldId id="309" r:id="rId4"/>
    <p:sldId id="315" r:id="rId5"/>
    <p:sldId id="316" r:id="rId6"/>
    <p:sldId id="271" r:id="rId7"/>
    <p:sldId id="308" r:id="rId8"/>
    <p:sldId id="304" r:id="rId9"/>
    <p:sldId id="288" r:id="rId10"/>
    <p:sldId id="305" r:id="rId11"/>
    <p:sldId id="289" r:id="rId12"/>
    <p:sldId id="273" r:id="rId13"/>
    <p:sldId id="302" r:id="rId14"/>
    <p:sldId id="313" r:id="rId15"/>
    <p:sldId id="312" r:id="rId16"/>
    <p:sldId id="314" r:id="rId17"/>
    <p:sldId id="306" r:id="rId1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ABBEF"/>
    <a:srgbClr val="9A57CD"/>
    <a:srgbClr val="FF6600"/>
    <a:srgbClr val="F8F856"/>
    <a:srgbClr val="EFF87C"/>
    <a:srgbClr val="C368CA"/>
    <a:srgbClr val="4EE4DD"/>
    <a:srgbClr val="ECBC9E"/>
    <a:srgbClr val="F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4" autoAdjust="0"/>
    <p:restoredTop sz="82918" autoAdjust="0"/>
  </p:normalViewPr>
  <p:slideViewPr>
    <p:cSldViewPr>
      <p:cViewPr>
        <p:scale>
          <a:sx n="50" d="100"/>
          <a:sy n="50" d="100"/>
        </p:scale>
        <p:origin x="-1410" y="-318"/>
      </p:cViewPr>
      <p:guideLst>
        <p:guide orient="horz" pos="2160"/>
        <p:guide pos="3831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mtClean="0"/>
              <a:t>Click vào</a:t>
            </a:r>
            <a:r>
              <a:rPr lang="en-US" baseline="0" smtClean="0"/>
              <a:t> quái vật để ra câu hỏi</a:t>
            </a:r>
          </a:p>
          <a:p>
            <a:pPr marL="228600" indent="-228600">
              <a:buAutoNum type="arabicPeriod"/>
            </a:pPr>
            <a:r>
              <a:rPr lang="en-US" baseline="0" smtClean="0"/>
              <a:t>Click vào đề bài mỗi câu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7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nên giáo dục học sinh biết chia sẻ, k ích kỉ như chú chim kia ăn một mình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nên giáo dục học sinh biết chia sẻ, k ích kỉ như chú chim kia ăn một mình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HDHS</a:t>
            </a:r>
            <a:r>
              <a:rPr lang="en-US" baseline="0" smtClean="0"/>
              <a:t> quan sát trước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62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giáo dục thêm các kiến thức kĩ năng ở các tranh. Tranh 1, 2, 4: đoàn kết,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giáo</a:t>
            </a:r>
            <a:r>
              <a:rPr lang="en-US" baseline="0" smtClean="0"/>
              <a:t> dục an toàn GT cho HS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90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8319" y="304800"/>
            <a:ext cx="7010399" cy="914400"/>
            <a:chOff x="518319" y="304800"/>
            <a:chExt cx="7010399" cy="914400"/>
          </a:xfrm>
        </p:grpSpPr>
        <p:sp>
          <p:nvSpPr>
            <p:cNvPr id="3" name="Oval 2"/>
            <p:cNvSpPr/>
            <p:nvPr/>
          </p:nvSpPr>
          <p:spPr>
            <a:xfrm>
              <a:off x="518319" y="304800"/>
              <a:ext cx="914400" cy="9144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55737" y="449759"/>
              <a:ext cx="6072981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Tập viết dấu &lt;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956029"/>
              </p:ext>
            </p:extLst>
          </p:nvPr>
        </p:nvGraphicFramePr>
        <p:xfrm>
          <a:off x="2133759" y="2667000"/>
          <a:ext cx="219456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85425" y="2957286"/>
            <a:ext cx="1295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00" smtClean="0">
                <a:latin typeface="Arial" pitchFamily="34" charset="0"/>
                <a:cs typeface="Arial" pitchFamily="34" charset="0"/>
              </a:rPr>
              <a:t>=</a:t>
            </a:r>
            <a:endParaRPr lang="en-US" sz="12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Hành trang số (12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05009" y="834479"/>
            <a:ext cx="5138637" cy="51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2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18319" y="304800"/>
            <a:ext cx="7010399" cy="914400"/>
            <a:chOff x="518319" y="304800"/>
            <a:chExt cx="7010399" cy="914400"/>
          </a:xfrm>
        </p:grpSpPr>
        <p:sp>
          <p:nvSpPr>
            <p:cNvPr id="2" name="Oval 1"/>
            <p:cNvSpPr/>
            <p:nvPr/>
          </p:nvSpPr>
          <p:spPr>
            <a:xfrm>
              <a:off x="518319" y="304800"/>
              <a:ext cx="914400" cy="9144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55737" y="449759"/>
              <a:ext cx="6072981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hình thích hợp.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17529" y="1277609"/>
            <a:ext cx="8298180" cy="5427344"/>
            <a:chOff x="1817529" y="1277609"/>
            <a:chExt cx="8298180" cy="54273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529" y="1277609"/>
              <a:ext cx="8298180" cy="5427344"/>
            </a:xfrm>
            <a:prstGeom prst="rect">
              <a:avLst/>
            </a:prstGeom>
          </p:spPr>
        </p:pic>
        <p:sp>
          <p:nvSpPr>
            <p:cNvPr id="26" name="Rounded Rectangle 25"/>
            <p:cNvSpPr/>
            <p:nvPr/>
          </p:nvSpPr>
          <p:spPr>
            <a:xfrm>
              <a:off x="2045537" y="1520371"/>
              <a:ext cx="2263984" cy="1125539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355918" y="1524000"/>
              <a:ext cx="2263984" cy="1125539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045537" y="2777221"/>
              <a:ext cx="2263984" cy="1125539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355918" y="2780850"/>
              <a:ext cx="2263984" cy="1125539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045537" y="4041294"/>
              <a:ext cx="2263984" cy="1238093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5355918" y="4057623"/>
              <a:ext cx="2263984" cy="1238093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045537" y="5417921"/>
              <a:ext cx="2263984" cy="1125539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355918" y="5421550"/>
              <a:ext cx="2263984" cy="1125539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996803" y="1960152"/>
              <a:ext cx="457200" cy="4572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9281319" y="1960152"/>
              <a:ext cx="457200" cy="4572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990453" y="3219450"/>
              <a:ext cx="457200" cy="4572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9271794" y="3238500"/>
              <a:ext cx="457200" cy="4572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9271794" y="4498869"/>
              <a:ext cx="457200" cy="4572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9271794" y="5759238"/>
              <a:ext cx="457200" cy="4572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7990453" y="4486169"/>
              <a:ext cx="457200" cy="4572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7977753" y="5749713"/>
              <a:ext cx="457200" cy="4572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633619" y="1965232"/>
              <a:ext cx="457200" cy="457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633619" y="3225800"/>
              <a:ext cx="457200" cy="457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8620919" y="4486368"/>
              <a:ext cx="457200" cy="457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8620919" y="5746936"/>
              <a:ext cx="457200" cy="457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2" name="Straight Connector 51"/>
          <p:cNvCxnSpPr>
            <a:endCxn id="38" idx="1"/>
          </p:cNvCxnSpPr>
          <p:nvPr/>
        </p:nvCxnSpPr>
        <p:spPr>
          <a:xfrm>
            <a:off x="4309521" y="2086769"/>
            <a:ext cx="1046397" cy="2589901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309521" y="3365389"/>
            <a:ext cx="1046397" cy="2589901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309521" y="2086769"/>
            <a:ext cx="1046397" cy="255724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309521" y="3411471"/>
            <a:ext cx="1046397" cy="255724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983014" y="1899618"/>
            <a:ext cx="484778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253741" y="1898438"/>
            <a:ext cx="484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631441" y="1903395"/>
            <a:ext cx="484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633594" y="3168362"/>
            <a:ext cx="484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623047" y="4433329"/>
            <a:ext cx="484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625200" y="5698296"/>
            <a:ext cx="484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969225" y="3169542"/>
            <a:ext cx="484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955436" y="4439466"/>
            <a:ext cx="484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941647" y="5709390"/>
            <a:ext cx="484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243963" y="4443110"/>
            <a:ext cx="484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258005" y="5695450"/>
            <a:ext cx="484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252466" y="3182242"/>
            <a:ext cx="484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7319" y="76200"/>
            <a:ext cx="6816436" cy="831273"/>
            <a:chOff x="559883" y="346364"/>
            <a:chExt cx="6816436" cy="831273"/>
          </a:xfrm>
        </p:grpSpPr>
        <p:sp>
          <p:nvSpPr>
            <p:cNvPr id="6" name="Oval 5"/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0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85119" y="415123"/>
              <a:ext cx="579120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Câu nào đúng?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162554" y="838200"/>
            <a:ext cx="109992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Số lá màu vàng nhiều hơn số là màu xanh.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162553" y="1538514"/>
            <a:ext cx="109992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Số lá màu vàng bằng số lá màu xanh.</a:t>
            </a:r>
          </a:p>
        </p:txBody>
      </p:sp>
      <p:sp>
        <p:nvSpPr>
          <p:cNvPr id="8" name="Oval 7"/>
          <p:cNvSpPr/>
          <p:nvPr/>
        </p:nvSpPr>
        <p:spPr>
          <a:xfrm>
            <a:off x="1080510" y="1538514"/>
            <a:ext cx="685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84" t="21135" r="35432" b="26042"/>
          <a:stretch/>
        </p:blipFill>
        <p:spPr bwMode="auto">
          <a:xfrm>
            <a:off x="3529471" y="2325671"/>
            <a:ext cx="4761248" cy="437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201400" cy="751649"/>
            <a:chOff x="597668" y="449759"/>
            <a:chExt cx="11201400" cy="751649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36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21751" y="555077"/>
              <a:ext cx="104773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&gt;, &lt;, = ?</a:t>
              </a:r>
              <a:endPara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79" y="875021"/>
            <a:ext cx="8480761" cy="59684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85319" y="3106501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9747" y="3110795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319" y="3096946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15261" y="3096945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3009" y="6019801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21951" y="60198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85319" y="605245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24261" y="6052458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5152" y="312530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50667" y="3111458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60986" y="603431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45152" y="603431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082917" y="3171535"/>
            <a:ext cx="548640" cy="5486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875632" y="6101303"/>
            <a:ext cx="548640" cy="5486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085819" y="6101303"/>
            <a:ext cx="548640" cy="5486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 t="27083" r="46120" b="26042"/>
          <a:stretch/>
        </p:blipFill>
        <p:spPr bwMode="auto">
          <a:xfrm>
            <a:off x="2852964" y="1084133"/>
            <a:ext cx="2318997" cy="188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769" y="997134"/>
            <a:ext cx="2455578" cy="202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19" y="3957360"/>
            <a:ext cx="3505200" cy="198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149" y="4002752"/>
            <a:ext cx="3384917" cy="189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87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992" y="-102668"/>
            <a:ext cx="12616511" cy="69606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9" y="4328522"/>
            <a:ext cx="3843384" cy="22402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519" y="1090398"/>
            <a:ext cx="4457393" cy="58127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7585869" y="1948916"/>
            <a:ext cx="2819400" cy="22711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43019" y="2324100"/>
            <a:ext cx="2678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CỦNG CỐ</a:t>
            </a:r>
            <a:endParaRPr lang="en-US" sz="5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81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64"/>
          <a:stretch/>
        </p:blipFill>
        <p:spPr>
          <a:xfrm>
            <a:off x="931409" y="2838900"/>
            <a:ext cx="3048000" cy="985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1605" y="2691674"/>
            <a:ext cx="1314157" cy="131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823119" y="2463074"/>
            <a:ext cx="3276600" cy="1905001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577285" y="2430642"/>
            <a:ext cx="6066233" cy="1905001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9784" y="2691674"/>
            <a:ext cx="1314157" cy="131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7963" y="2691674"/>
            <a:ext cx="1314157" cy="131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6142" y="2691674"/>
            <a:ext cx="1314157" cy="131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3368199" y="4596674"/>
            <a:ext cx="731520" cy="73152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77285" y="4596674"/>
            <a:ext cx="731520" cy="73152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80005" y="4602480"/>
            <a:ext cx="731520" cy="73152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370694" y="4596674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577285" y="4596674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480005" y="4596674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56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19" y="4495800"/>
            <a:ext cx="3417663" cy="2514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1" y="-186013"/>
            <a:ext cx="2814801" cy="6961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19" y="1853451"/>
            <a:ext cx="10045890" cy="2844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00382" y="2716878"/>
            <a:ext cx="223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8930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Hoàn thành</a:t>
            </a:r>
          </a:p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 …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0319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bài mới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638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625522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429000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</a:t>
            </a:r>
            <a:r>
              <a:rPr lang="en-US" sz="2000" smtClean="0">
                <a:hlinkClick r:id="rId4"/>
              </a:rPr>
              <a:t>www.facebook.com/groups/443096903751589</a:t>
            </a:r>
            <a:endParaRPr lang="en-US" sz="2000" smtClean="0"/>
          </a:p>
          <a:p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  <a:endParaRPr lang="en-US" sz="20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0989" y="976580"/>
            <a:ext cx="510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41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746919" y="1219200"/>
            <a:ext cx="11032800" cy="156966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42119" y="2912047"/>
            <a:ext cx="3306195" cy="1371600"/>
            <a:chOff x="488724" y="3276601"/>
            <a:chExt cx="3306195" cy="1371600"/>
          </a:xfrm>
        </p:grpSpPr>
        <p:sp>
          <p:nvSpPr>
            <p:cNvPr id="2" name="Rounded Rectangle 1"/>
            <p:cNvSpPr/>
            <p:nvPr/>
          </p:nvSpPr>
          <p:spPr>
            <a:xfrm>
              <a:off x="488724" y="3276601"/>
              <a:ext cx="3306195" cy="1371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94519" y="3635947"/>
              <a:ext cx="3043886" cy="731520"/>
              <a:chOff x="769559" y="3635947"/>
              <a:chExt cx="3043886" cy="731520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769559" y="3635947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1925742" y="3635947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3081925" y="3635947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2" name="Rounded Rectangle 11"/>
          <p:cNvSpPr/>
          <p:nvPr/>
        </p:nvSpPr>
        <p:spPr>
          <a:xfrm>
            <a:off x="1701450" y="3271393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36" y="913699"/>
            <a:ext cx="4314491" cy="449059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374924" y="2914650"/>
            <a:ext cx="3306195" cy="1371600"/>
            <a:chOff x="488724" y="3276601"/>
            <a:chExt cx="3306195" cy="1371600"/>
          </a:xfrm>
        </p:grpSpPr>
        <p:sp>
          <p:nvSpPr>
            <p:cNvPr id="14" name="Rounded Rectangle 13"/>
            <p:cNvSpPr/>
            <p:nvPr/>
          </p:nvSpPr>
          <p:spPr>
            <a:xfrm>
              <a:off x="488724" y="3276601"/>
              <a:ext cx="3306195" cy="1371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94519" y="3635947"/>
              <a:ext cx="3043886" cy="731520"/>
              <a:chOff x="769559" y="3635947"/>
              <a:chExt cx="3043886" cy="73152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769559" y="3635947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1925742" y="3635947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3081925" y="3635947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endPara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9" name="Rounded Rectangle 18"/>
          <p:cNvSpPr/>
          <p:nvPr/>
        </p:nvSpPr>
        <p:spPr>
          <a:xfrm>
            <a:off x="5634255" y="3273996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366919" y="2914650"/>
            <a:ext cx="3306195" cy="1371600"/>
            <a:chOff x="488724" y="3276601"/>
            <a:chExt cx="3306195" cy="1371600"/>
          </a:xfrm>
        </p:grpSpPr>
        <p:sp>
          <p:nvSpPr>
            <p:cNvPr id="21" name="Rounded Rectangle 20"/>
            <p:cNvSpPr/>
            <p:nvPr/>
          </p:nvSpPr>
          <p:spPr>
            <a:xfrm>
              <a:off x="488724" y="3276601"/>
              <a:ext cx="3306195" cy="1371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94519" y="3635947"/>
              <a:ext cx="3043886" cy="731520"/>
              <a:chOff x="769559" y="3635947"/>
              <a:chExt cx="3043886" cy="731520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769559" y="3635947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1925742" y="3635947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3081925" y="3635947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9</a:t>
                </a:r>
                <a:endPara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6" name="Rounded Rectangle 25"/>
          <p:cNvSpPr/>
          <p:nvPr/>
        </p:nvSpPr>
        <p:spPr>
          <a:xfrm>
            <a:off x="9626250" y="3273996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30" y="378956"/>
            <a:ext cx="4237605" cy="4698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15" y="796795"/>
            <a:ext cx="3886603" cy="430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8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43511" y="2442287"/>
            <a:ext cx="747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 SÁNH SỐ</a:t>
            </a:r>
            <a:endParaRPr lang="en-US" sz="5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8219" y="1460817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latin typeface="Arial" pitchFamily="34" charset="0"/>
                <a:cs typeface="Arial" pitchFamily="34" charset="0"/>
              </a:rPr>
              <a:t>Bài 4</a:t>
            </a:r>
            <a:endParaRPr lang="en-US" sz="5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2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0541" y="1143000"/>
            <a:ext cx="72378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latin typeface="Arial" pitchFamily="34" charset="0"/>
                <a:cs typeface="Arial" pitchFamily="34" charset="0"/>
              </a:rPr>
              <a:t>BẰNG NHAU, DẤU =</a:t>
            </a:r>
            <a:endParaRPr lang="en-US" sz="5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28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0759" y="2845560"/>
            <a:ext cx="4676640" cy="23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7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758598" y="3609109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758599" y="3609109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909719" y="3609109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909720" y="3609109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75719" y="4890026"/>
            <a:ext cx="1983797" cy="7694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 =  4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Up Arrow 32"/>
          <p:cNvSpPr/>
          <p:nvPr/>
        </p:nvSpPr>
        <p:spPr>
          <a:xfrm rot="5400000">
            <a:off x="4757672" y="4986031"/>
            <a:ext cx="242316" cy="609600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32644" y="4851477"/>
            <a:ext cx="4860134" cy="86352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bằng 4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232644" y="4846848"/>
            <a:ext cx="4860134" cy="863523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51719" y="778780"/>
            <a:ext cx="9982200" cy="265022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8" r="37613"/>
          <a:stretch/>
        </p:blipFill>
        <p:spPr bwMode="auto">
          <a:xfrm rot="1982932">
            <a:off x="1848445" y="1053222"/>
            <a:ext cx="551779" cy="202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8" r="37613"/>
          <a:stretch/>
        </p:blipFill>
        <p:spPr bwMode="auto">
          <a:xfrm rot="1982932">
            <a:off x="2632854" y="1053222"/>
            <a:ext cx="551779" cy="202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8" r="37613"/>
          <a:stretch/>
        </p:blipFill>
        <p:spPr bwMode="auto">
          <a:xfrm rot="1982932">
            <a:off x="3479092" y="1053222"/>
            <a:ext cx="551779" cy="202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8" r="37613"/>
          <a:stretch/>
        </p:blipFill>
        <p:spPr bwMode="auto">
          <a:xfrm rot="1982932">
            <a:off x="4270190" y="1053222"/>
            <a:ext cx="551779" cy="202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5021">
            <a:off x="6251992" y="1960565"/>
            <a:ext cx="1821397" cy="84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5021">
            <a:off x="7230202" y="1960565"/>
            <a:ext cx="1821397" cy="84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5021">
            <a:off x="8128710" y="1960565"/>
            <a:ext cx="1821397" cy="84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5021">
            <a:off x="9106920" y="1960565"/>
            <a:ext cx="1821397" cy="84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Straight Connector 36"/>
          <p:cNvCxnSpPr/>
          <p:nvPr/>
        </p:nvCxnSpPr>
        <p:spPr>
          <a:xfrm>
            <a:off x="5699919" y="778780"/>
            <a:ext cx="0" cy="2650220"/>
          </a:xfrm>
          <a:prstGeom prst="line">
            <a:avLst/>
          </a:prstGeom>
          <a:ln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08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1" grpId="0" animBg="1"/>
      <p:bldP spid="33" grpId="0" animBg="1"/>
      <p:bldP spid="10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5"/>
          <a:stretch/>
        </p:blipFill>
        <p:spPr>
          <a:xfrm>
            <a:off x="668319" y="1562655"/>
            <a:ext cx="993000" cy="907013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2758598" y="3609109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758599" y="3609109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909719" y="3609109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909720" y="3609109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75719" y="4890026"/>
            <a:ext cx="1983797" cy="7694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 =  5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Up Arrow 32"/>
          <p:cNvSpPr/>
          <p:nvPr/>
        </p:nvSpPr>
        <p:spPr>
          <a:xfrm rot="5400000">
            <a:off x="4757672" y="4986031"/>
            <a:ext cx="242316" cy="609600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32644" y="4851477"/>
            <a:ext cx="4860134" cy="86352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bằng 5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232644" y="4851477"/>
            <a:ext cx="4860134" cy="863523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5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52609" y="778780"/>
            <a:ext cx="10980420" cy="265022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5699919" y="778780"/>
            <a:ext cx="0" cy="2650220"/>
          </a:xfrm>
          <a:prstGeom prst="line">
            <a:avLst/>
          </a:prstGeom>
          <a:ln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5" t="26032" r="17305" b="33968"/>
          <a:stretch/>
        </p:blipFill>
        <p:spPr>
          <a:xfrm>
            <a:off x="10397547" y="1893320"/>
            <a:ext cx="807526" cy="5191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5" t="26032" r="17305" b="33968"/>
          <a:stretch/>
        </p:blipFill>
        <p:spPr>
          <a:xfrm>
            <a:off x="9311277" y="1893320"/>
            <a:ext cx="807526" cy="5191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5" t="26032" r="17305" b="33968"/>
          <a:stretch/>
        </p:blipFill>
        <p:spPr>
          <a:xfrm>
            <a:off x="8225007" y="1893320"/>
            <a:ext cx="807526" cy="51912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5" t="26032" r="17305" b="33968"/>
          <a:stretch/>
        </p:blipFill>
        <p:spPr>
          <a:xfrm>
            <a:off x="7138737" y="1893320"/>
            <a:ext cx="807526" cy="51912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5" t="26032" r="17305" b="33968"/>
          <a:stretch/>
        </p:blipFill>
        <p:spPr>
          <a:xfrm>
            <a:off x="6052467" y="1893320"/>
            <a:ext cx="807526" cy="51912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5"/>
          <a:stretch/>
        </p:blipFill>
        <p:spPr>
          <a:xfrm>
            <a:off x="1634608" y="1562655"/>
            <a:ext cx="993000" cy="90701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5"/>
          <a:stretch/>
        </p:blipFill>
        <p:spPr>
          <a:xfrm>
            <a:off x="2657883" y="1562655"/>
            <a:ext cx="993000" cy="9070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5"/>
          <a:stretch/>
        </p:blipFill>
        <p:spPr>
          <a:xfrm>
            <a:off x="3680695" y="1562655"/>
            <a:ext cx="993000" cy="9070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5"/>
          <a:stretch/>
        </p:blipFill>
        <p:spPr>
          <a:xfrm>
            <a:off x="4673695" y="1562655"/>
            <a:ext cx="993000" cy="90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1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1" grpId="0" animBg="1"/>
      <p:bldP spid="33" grpId="0" animBg="1"/>
      <p:bldP spid="10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3593" y="2006598"/>
            <a:ext cx="4891526" cy="2913743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66719" y="1988455"/>
            <a:ext cx="4891526" cy="2913743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38791" y="502109"/>
            <a:ext cx="10027043" cy="769441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 sát và nói phép so sánh phù hợp.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4719" y="5715000"/>
            <a:ext cx="4038600" cy="769441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bằng 6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9" y="2380344"/>
            <a:ext cx="927736" cy="11077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19" y="2380344"/>
            <a:ext cx="927736" cy="11077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19" y="2380344"/>
            <a:ext cx="927736" cy="11077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119" y="2355725"/>
            <a:ext cx="927736" cy="11077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119" y="2355725"/>
            <a:ext cx="927736" cy="11077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19" y="2355725"/>
            <a:ext cx="927736" cy="11077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83" y="3499754"/>
            <a:ext cx="927736" cy="11077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983" y="3499754"/>
            <a:ext cx="927736" cy="1107744"/>
          </a:xfrm>
          <a:prstGeom prst="rect">
            <a:avLst/>
          </a:prstGeom>
        </p:spPr>
      </p:pic>
      <p:sp>
        <p:nvSpPr>
          <p:cNvPr id="18" name="Up Arrow 17"/>
          <p:cNvSpPr/>
          <p:nvPr/>
        </p:nvSpPr>
        <p:spPr>
          <a:xfrm rot="5400000">
            <a:off x="6431475" y="5794920"/>
            <a:ext cx="242316" cy="609600"/>
          </a:xfrm>
          <a:prstGeom prst="up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857433" y="5714999"/>
            <a:ext cx="2576286" cy="769441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= 6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83" y="3546144"/>
            <a:ext cx="927736" cy="11077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583" y="3546144"/>
            <a:ext cx="927736" cy="110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1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6319" y="1752600"/>
            <a:ext cx="4805001" cy="240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356</Words>
  <Application>Microsoft Office PowerPoint</Application>
  <PresentationFormat>Custom</PresentationFormat>
  <Paragraphs>113</Paragraphs>
  <Slides>17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194</cp:revision>
  <dcterms:created xsi:type="dcterms:W3CDTF">2021-05-23T10:25:42Z</dcterms:created>
  <dcterms:modified xsi:type="dcterms:W3CDTF">2021-09-18T16:35:52Z</dcterms:modified>
</cp:coreProperties>
</file>