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9"/>
  </p:notesMasterIdLst>
  <p:sldIdLst>
    <p:sldId id="340" r:id="rId2"/>
    <p:sldId id="256" r:id="rId3"/>
    <p:sldId id="356" r:id="rId4"/>
    <p:sldId id="342" r:id="rId5"/>
    <p:sldId id="343" r:id="rId6"/>
    <p:sldId id="344" r:id="rId7"/>
    <p:sldId id="35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270" r:id="rId18"/>
  </p:sldIdLst>
  <p:sldSz cx="12161838" cy="6858000"/>
  <p:notesSz cx="6858000" cy="9144000"/>
  <p:embeddedFontLst>
    <p:embeddedFont>
      <p:font typeface="Quicksand Light" charset="0"/>
      <p:regular r:id="rId20"/>
      <p:bold r:id="rId21"/>
    </p:embeddedFont>
    <p:embeddedFont>
      <p:font typeface="Nunito Sans" charset="0"/>
      <p:regular r:id="rId22"/>
      <p:bold r:id="rId23"/>
      <p:italic r:id="rId24"/>
      <p:boldItalic r:id="rId25"/>
    </p:embeddedFont>
    <p:embeddedFont>
      <p:font typeface="MercuriusScript" pitchFamily="2" charset="0"/>
      <p:bold r:id="rId26"/>
    </p:embeddedFont>
    <p:embeddedFont>
      <p:font typeface="Nunito" charset="0"/>
      <p:regular r:id="rId27"/>
      <p:bold r:id="rId28"/>
      <p:italic r:id="rId29"/>
      <p:boldItalic r:id="rId30"/>
    </p:embeddedFont>
    <p:embeddedFont>
      <p:font typeface="Quicksand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40" y="-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 động</a:t>
            </a:r>
            <a:r>
              <a:rPr lang="en-US" baseline="0" smtClean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75" r:id="rId9"/>
    <p:sldLayoutId id="2147483676" r:id="rId10"/>
    <p:sldLayoutId id="2147483677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" Target="slide1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3" Type="http://schemas.openxmlformats.org/officeDocument/2006/relationships/slide" Target="slide12.xml"/><Relationship Id="rId7" Type="http://schemas.openxmlformats.org/officeDocument/2006/relationships/image" Target="../media/image16.png"/><Relationship Id="rId12" Type="http://schemas.openxmlformats.org/officeDocument/2006/relationships/slide" Target="slide15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11" Type="http://schemas.microsoft.com/office/2007/relationships/hdphoto" Target="../media/hdphoto10.wdp"/><Relationship Id="rId5" Type="http://schemas.microsoft.com/office/2007/relationships/hdphoto" Target="../media/hdphoto8.wdp"/><Relationship Id="rId15" Type="http://schemas.openxmlformats.org/officeDocument/2006/relationships/slide" Target="slide17.xml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14.xml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microsoft.com/office/2007/relationships/hdphoto" Target="../media/hdphoto14.wdp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slide" Target="slide11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49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smtClean="0">
                <a:solidFill>
                  <a:srgbClr val="FF0066"/>
                </a:solidFill>
                <a:latin typeface="+mj-lt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</a:t>
            </a:r>
            <a:r>
              <a:rPr lang="en-US" sz="4000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bài.</a:t>
            </a:r>
            <a:endParaRPr lang="en-US" sz="4000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    6 &gt; 4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3     2 &lt; 3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Hoàn thành bài…</a:t>
            </a:r>
            <a:endParaRPr sz="480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 smtClean="0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buNone/>
            </a:pPr>
            <a:r>
              <a:rPr lang="en" sz="6400">
                <a:latin typeface="+mj-lt"/>
              </a:rPr>
              <a:t>KHỞI ĐỘNG</a:t>
            </a:r>
            <a:endParaRPr sz="64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80967" y="76200"/>
            <a:ext cx="4199905" cy="783355"/>
          </a:xfrm>
        </p:spPr>
        <p:txBody>
          <a:bodyPr/>
          <a:lstStyle/>
          <a:p>
            <a:r>
              <a:rPr lang="en-US" sz="3600" smtClean="0">
                <a:latin typeface="+mj-lt"/>
              </a:rPr>
              <a:t>Tìm nhà cho thỏ</a:t>
            </a:r>
            <a:endParaRPr lang="en-US" sz="3600">
              <a:latin typeface="+mj-lt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xmlns="" id="{63155CAC-C5DF-C94B-8D0D-6393F383069D}"/>
              </a:ext>
            </a:extLst>
          </p:cNvPr>
          <p:cNvSpPr/>
          <p:nvPr/>
        </p:nvSpPr>
        <p:spPr>
          <a:xfrm>
            <a:off x="594519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lớn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xmlns="" id="{E5D44F8A-5A01-4349-BAC4-80A1B6AF35BB}"/>
              </a:ext>
            </a:extLst>
          </p:cNvPr>
          <p:cNvSpPr/>
          <p:nvPr/>
        </p:nvSpPr>
        <p:spPr>
          <a:xfrm>
            <a:off x="9628698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bé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xmlns="" id="{9F0002AA-8F1D-854E-842A-9D52FEF1443B}"/>
              </a:ext>
            </a:extLst>
          </p:cNvPr>
          <p:cNvSpPr/>
          <p:nvPr/>
        </p:nvSpPr>
        <p:spPr>
          <a:xfrm>
            <a:off x="5090319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bằng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4" t="55026" r="7240" b="12804"/>
          <a:stretch/>
        </p:blipFill>
        <p:spPr>
          <a:xfrm>
            <a:off x="9593377" y="3432628"/>
            <a:ext cx="1973942" cy="2206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8675" r="38725" b="56985"/>
          <a:stretch/>
        </p:blipFill>
        <p:spPr>
          <a:xfrm>
            <a:off x="5190502" y="3283857"/>
            <a:ext cx="1702933" cy="2354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8463" r="66611" b="57197"/>
          <a:stretch/>
        </p:blipFill>
        <p:spPr>
          <a:xfrm>
            <a:off x="775211" y="3283857"/>
            <a:ext cx="1702933" cy="23549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671547" y="819293"/>
            <a:ext cx="1000172" cy="1821681"/>
            <a:chOff x="3671547" y="819293"/>
            <a:chExt cx="1000172" cy="18216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933" y="819293"/>
              <a:ext cx="956786" cy="1600200"/>
            </a:xfrm>
            <a:prstGeom prst="rect">
              <a:avLst/>
            </a:prstGeom>
          </p:spPr>
        </p:pic>
        <p:sp>
          <p:nvSpPr>
            <p:cNvPr id="24" name="Rectangle: Rounded Corners 10">
              <a:extLst>
                <a:ext uri="{FF2B5EF4-FFF2-40B4-BE49-F238E27FC236}">
                  <a16:creationId xmlns:a16="http://schemas.microsoft.com/office/drawing/2014/main" xmlns="" id="{63155CAC-C5DF-C94B-8D0D-6393F383069D}"/>
                </a:ext>
              </a:extLst>
            </p:cNvPr>
            <p:cNvSpPr/>
            <p:nvPr/>
          </p:nvSpPr>
          <p:spPr>
            <a:xfrm>
              <a:off x="3671547" y="2242458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 smtClean="0">
                  <a:cs typeface="Times New Roman" panose="02020603050405020304" pitchFamily="18" charset="0"/>
                </a:rPr>
                <a:t>=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90502" y="811130"/>
            <a:ext cx="1740030" cy="2006879"/>
            <a:chOff x="5190502" y="811130"/>
            <a:chExt cx="1740030" cy="200687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502" y="811130"/>
              <a:ext cx="1740030" cy="1877496"/>
            </a:xfrm>
            <a:prstGeom prst="rect">
              <a:avLst/>
            </a:prstGeom>
          </p:spPr>
        </p:pic>
        <p:sp>
          <p:nvSpPr>
            <p:cNvPr id="26" name="Rectangle: Rounded Corners 10">
              <a:extLst>
                <a:ext uri="{FF2B5EF4-FFF2-40B4-BE49-F238E27FC236}">
                  <a16:creationId xmlns:a16="http://schemas.microsoft.com/office/drawing/2014/main" xmlns="" id="{63155CAC-C5DF-C94B-8D0D-6393F383069D}"/>
                </a:ext>
              </a:extLst>
            </p:cNvPr>
            <p:cNvSpPr/>
            <p:nvPr/>
          </p:nvSpPr>
          <p:spPr>
            <a:xfrm>
              <a:off x="5553621" y="2419493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>
                  <a:cs typeface="Times New Roman" panose="02020603050405020304" pitchFamily="18" charset="0"/>
                </a:rPr>
                <a:t>&gt;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49722" y="1154103"/>
            <a:ext cx="1063014" cy="1486871"/>
            <a:chOff x="7147719" y="1087886"/>
            <a:chExt cx="1063014" cy="148687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719" y="1087886"/>
              <a:ext cx="1063014" cy="1063014"/>
            </a:xfrm>
            <a:prstGeom prst="rect">
              <a:avLst/>
            </a:prstGeom>
          </p:spPr>
        </p:pic>
        <p:sp>
          <p:nvSpPr>
            <p:cNvPr id="27" name="Rectangle: Rounded Corners 10">
              <a:extLst>
                <a:ext uri="{FF2B5EF4-FFF2-40B4-BE49-F238E27FC236}">
                  <a16:creationId xmlns:a16="http://schemas.microsoft.com/office/drawing/2014/main" xmlns="" id="{63155CAC-C5DF-C94B-8D0D-6393F383069D}"/>
                </a:ext>
              </a:extLst>
            </p:cNvPr>
            <p:cNvSpPr/>
            <p:nvPr/>
          </p:nvSpPr>
          <p:spPr>
            <a:xfrm>
              <a:off x="7234039" y="2176241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 smtClean="0">
                  <a:cs typeface="Times New Roman" panose="02020603050405020304" pitchFamily="18" charset="0"/>
                </a:rPr>
                <a:t>&lt;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4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606E-6 -3.12139E-6 L 0.04425 0.535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6" y="26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506E-6 2.54335E-6 L -0.25515 0.50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4" y="2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1874E-7 -5.78035E-7 L 0.11094 0.52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26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Sách Toán_trang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5CE0229-0F85-7F43-97B2-E60812940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7AD1A878-B0E5-894A-AEAE-A111C03243E2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59F74C44-2237-0642-A956-897556E9B994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8390BCE1-55DE-4948-B487-9D2904B4F8BF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760A29A3-F93C-3D45-AF8F-F4D925A49A08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AA12DC13-341F-6F4A-A6A3-5DC64341C35B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2A066547-2013-344F-A077-8DCC6AC55C3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070F8E74-28EF-2349-BF08-D2DD2A2ABD87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1B773E1A-90AA-FD4C-B407-699D2058040A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2B2240B-DCEF-5B4C-A6A4-8B51CDEA63F2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923FBD2C-5B8A-144F-B73B-13C2A5CB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8497B601-D486-1442-9C7A-D10A81599BC8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12A6A66-6AEF-6C45-937F-5154CBC79571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B64EEB7-163E-474C-9322-AB157658F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xmlns="" id="{7C30908F-6251-0248-AB2D-AE4BAE1EB3FB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426A08F-7DFC-104F-972D-B1C121E13671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F9DA19D1-0205-A84B-94B2-CA4B79B7B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xmlns="" id="{94AB723C-38DB-694B-86A3-9A01A6E7E35C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2F8B9A6-E90F-3C40-8E71-EB671A306437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D6360BAD-4123-4E4E-9995-F8D24BD83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xmlns="" id="{19770820-2D78-F64A-8474-3CD0AC36213B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0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F0813BAA-BE35-944D-B0ED-F163B592363F}"/>
              </a:ext>
            </a:extLst>
          </p:cNvPr>
          <p:cNvSpPr/>
          <p:nvPr/>
        </p:nvSpPr>
        <p:spPr>
          <a:xfrm>
            <a:off x="2804319" y="332874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44806128-C0CB-4148-BE37-3C67E6F58F64}"/>
              </a:ext>
            </a:extLst>
          </p:cNvPr>
          <p:cNvSpPr/>
          <p:nvPr/>
        </p:nvSpPr>
        <p:spPr>
          <a:xfrm>
            <a:off x="7985919" y="330796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0A826DFA-DE4D-924B-AB13-AC7046D2BCD2}"/>
              </a:ext>
            </a:extLst>
          </p:cNvPr>
          <p:cNvSpPr/>
          <p:nvPr/>
        </p:nvSpPr>
        <p:spPr>
          <a:xfrm>
            <a:off x="7681119" y="5389418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C1AB3D8-322C-F145-BA66-70CCFA86C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194</Words>
  <Application>Microsoft Office PowerPoint</Application>
  <PresentationFormat>Custom</PresentationFormat>
  <Paragraphs>91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Quicksand Light</vt:lpstr>
      <vt:lpstr>Nunito Sans</vt:lpstr>
      <vt:lpstr>MercuriusScript</vt:lpstr>
      <vt:lpstr>Nunito</vt:lpstr>
      <vt:lpstr>Quicksand</vt:lpstr>
      <vt:lpstr>Times New Roman</vt:lpstr>
      <vt:lpstr>Kids</vt:lpstr>
      <vt:lpstr>Early Childhood Center by Slidesgo</vt:lpstr>
      <vt:lpstr>PowerPoint Presentation</vt:lpstr>
      <vt:lpstr>PowerPoint Presentation</vt:lpstr>
      <vt:lpstr>Tìm nhà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PC</cp:lastModifiedBy>
  <cp:revision>11</cp:revision>
  <dcterms:modified xsi:type="dcterms:W3CDTF">2021-10-04T06:48:49Z</dcterms:modified>
</cp:coreProperties>
</file>