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269" r:id="rId3"/>
    <p:sldId id="304" r:id="rId4"/>
    <p:sldId id="256" r:id="rId5"/>
    <p:sldId id="275" r:id="rId6"/>
    <p:sldId id="271" r:id="rId7"/>
    <p:sldId id="288" r:id="rId8"/>
    <p:sldId id="289" r:id="rId9"/>
    <p:sldId id="307" r:id="rId10"/>
    <p:sldId id="308" r:id="rId11"/>
    <p:sldId id="273" r:id="rId12"/>
    <p:sldId id="309" r:id="rId13"/>
    <p:sldId id="310" r:id="rId14"/>
    <p:sldId id="302" r:id="rId15"/>
    <p:sldId id="305" r:id="rId16"/>
    <p:sldId id="306" r:id="rId17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BBEF"/>
    <a:srgbClr val="9A57CD"/>
    <a:srgbClr val="FF6600"/>
    <a:srgbClr val="F8F856"/>
    <a:srgbClr val="EFF87C"/>
    <a:srgbClr val="C368CA"/>
    <a:srgbClr val="4EE4DD"/>
    <a:srgbClr val="ECBC9E"/>
    <a:srgbClr val="FFF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70" autoAdjust="0"/>
    <p:restoredTop sz="93060" autoAdjust="0"/>
  </p:normalViewPr>
  <p:slideViewPr>
    <p:cSldViewPr>
      <p:cViewPr>
        <p:scale>
          <a:sx n="66" d="100"/>
          <a:sy n="66" d="100"/>
        </p:scale>
        <p:origin x="-300" y="-102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HS khởi</a:t>
            </a:r>
            <a:r>
              <a:rPr lang="en-US" baseline="0" smtClean="0"/>
              <a:t> động theo nhịp điệu bài hát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</a:t>
            </a:r>
            <a:r>
              <a:rPr lang="en-US" baseline="0" smtClean="0"/>
              <a:t> chia nhỏ câu hỏi để khai thác nd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9.wdp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17.pn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21.png"/><Relationship Id="rId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20.png"/><Relationship Id="rId4" Type="http://schemas.microsoft.com/office/2007/relationships/hdphoto" Target="../media/hdphoto1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24.png"/><Relationship Id="rId4" Type="http://schemas.microsoft.com/office/2007/relationships/hdphoto" Target="../media/hdphoto1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microsoft.com/office/2007/relationships/hdphoto" Target="../media/hdphoto8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5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0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153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147090"/>
            <a:ext cx="7051802" cy="248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94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27819" y="304800"/>
            <a:ext cx="2091250" cy="860286"/>
            <a:chOff x="223100" y="304800"/>
            <a:chExt cx="2025528" cy="860286"/>
          </a:xfrm>
        </p:grpSpPr>
        <p:sp>
          <p:nvSpPr>
            <p:cNvPr id="2" name="Oval 1"/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74403" y="457200"/>
              <a:ext cx="10742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xmlns="" id="{729388D9-683B-B241-B131-BD9B05942B92}"/>
              </a:ext>
            </a:extLst>
          </p:cNvPr>
          <p:cNvSpPr/>
          <p:nvPr/>
        </p:nvSpPr>
        <p:spPr>
          <a:xfrm>
            <a:off x="1994062" y="1985423"/>
            <a:ext cx="1084783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  <a:endParaRPr lang="x-none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xmlns="" id="{43E0231C-F3FA-494C-BDF1-843E626D7037}"/>
              </a:ext>
            </a:extLst>
          </p:cNvPr>
          <p:cNvSpPr/>
          <p:nvPr/>
        </p:nvSpPr>
        <p:spPr>
          <a:xfrm>
            <a:off x="3187832" y="2519412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xmlns="" id="{7CC1D38C-7EA7-3144-8097-010D2D88B174}"/>
              </a:ext>
            </a:extLst>
          </p:cNvPr>
          <p:cNvSpPr/>
          <p:nvPr/>
        </p:nvSpPr>
        <p:spPr>
          <a:xfrm>
            <a:off x="9419979" y="2519412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344A6DE7-C701-CD43-9D75-FF1F3E4BA939}"/>
              </a:ext>
            </a:extLst>
          </p:cNvPr>
          <p:cNvGrpSpPr/>
          <p:nvPr/>
        </p:nvGrpSpPr>
        <p:grpSpPr>
          <a:xfrm>
            <a:off x="3187832" y="4155708"/>
            <a:ext cx="5663960" cy="707886"/>
            <a:chOff x="2650494" y="4209053"/>
            <a:chExt cx="5663960" cy="70788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6215C70E-3A88-ED43-B37C-D165AF1736F8}"/>
                </a:ext>
              </a:extLst>
            </p:cNvPr>
            <p:cNvGrpSpPr/>
            <p:nvPr/>
          </p:nvGrpSpPr>
          <p:grpSpPr>
            <a:xfrm>
              <a:off x="2650494" y="4209053"/>
              <a:ext cx="5325106" cy="707886"/>
              <a:chOff x="2749085" y="3196234"/>
              <a:chExt cx="5325106" cy="707886"/>
            </a:xfrm>
          </p:grpSpPr>
          <p:sp>
            <p:nvSpPr>
              <p:cNvPr id="43" name="Rounded Rectangle 42">
                <a:extLst>
                  <a:ext uri="{FF2B5EF4-FFF2-40B4-BE49-F238E27FC236}">
                    <a16:creationId xmlns:a16="http://schemas.microsoft.com/office/drawing/2014/main" xmlns="" id="{59AD101E-8AE1-8143-9E71-7F272A8C5D4B}"/>
                  </a:ext>
                </a:extLst>
              </p:cNvPr>
              <p:cNvSpPr/>
              <p:nvPr/>
            </p:nvSpPr>
            <p:spPr>
              <a:xfrm>
                <a:off x="2749085" y="3277296"/>
                <a:ext cx="548640" cy="548640"/>
              </a:xfrm>
              <a:prstGeom prst="roundRect">
                <a:avLst/>
              </a:prstGeom>
              <a:solidFill>
                <a:srgbClr val="FFFFFF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?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9221A8C2-0945-E243-A0C9-9DC4F6019017}"/>
                  </a:ext>
                </a:extLst>
              </p:cNvPr>
              <p:cNvSpPr txBox="1"/>
              <p:nvPr/>
            </p:nvSpPr>
            <p:spPr>
              <a:xfrm>
                <a:off x="4180612" y="3196234"/>
                <a:ext cx="389357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và</a:t>
                </a:r>
                <a:r>
                  <a:rPr lang="en-US" sz="40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           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được</a:t>
                </a:r>
                <a:endParaRPr lang="en-US" sz="4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xmlns="" id="{9A5F0915-C342-5841-9E1F-1C7250B2F4F0}"/>
                </a:ext>
              </a:extLst>
            </p:cNvPr>
            <p:cNvSpPr/>
            <p:nvPr/>
          </p:nvSpPr>
          <p:spPr>
            <a:xfrm>
              <a:off x="4859928" y="4305933"/>
              <a:ext cx="548640" cy="54864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xmlns="" id="{A8871D83-068E-984D-8090-50BF973DF366}"/>
                </a:ext>
              </a:extLst>
            </p:cNvPr>
            <p:cNvSpPr/>
            <p:nvPr/>
          </p:nvSpPr>
          <p:spPr>
            <a:xfrm>
              <a:off x="7765814" y="4288676"/>
              <a:ext cx="548640" cy="54864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xmlns="" id="{F67AB80A-10FD-6846-8E21-716EDC64A187}"/>
              </a:ext>
            </a:extLst>
          </p:cNvPr>
          <p:cNvSpPr/>
          <p:nvPr/>
        </p:nvSpPr>
        <p:spPr>
          <a:xfrm>
            <a:off x="3190253" y="2519412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xmlns="" id="{43F6BECE-ECEE-FB42-A37A-4B4815DDAF00}"/>
              </a:ext>
            </a:extLst>
          </p:cNvPr>
          <p:cNvSpPr/>
          <p:nvPr/>
        </p:nvSpPr>
        <p:spPr>
          <a:xfrm>
            <a:off x="9419979" y="2519412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xmlns="" id="{70064C52-13CC-9245-95C0-F1384B160AB7}"/>
              </a:ext>
            </a:extLst>
          </p:cNvPr>
          <p:cNvSpPr/>
          <p:nvPr/>
        </p:nvSpPr>
        <p:spPr>
          <a:xfrm>
            <a:off x="3187832" y="4235330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xmlns="" id="{9AF8A792-739A-C94C-B540-8EFA9E03CD14}"/>
              </a:ext>
            </a:extLst>
          </p:cNvPr>
          <p:cNvSpPr/>
          <p:nvPr/>
        </p:nvSpPr>
        <p:spPr>
          <a:xfrm>
            <a:off x="5397266" y="4250116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xmlns="" id="{859424AE-F60E-6C4B-9333-F73849F3AE28}"/>
              </a:ext>
            </a:extLst>
          </p:cNvPr>
          <p:cNvSpPr/>
          <p:nvPr/>
        </p:nvSpPr>
        <p:spPr>
          <a:xfrm>
            <a:off x="8303395" y="4236266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2E2CE520-4ECD-144A-BB68-A5A300F0D5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69106"/>
          <a:stretch/>
        </p:blipFill>
        <p:spPr>
          <a:xfrm>
            <a:off x="3857521" y="1880023"/>
            <a:ext cx="2088385" cy="196738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2D78C9E9-00A3-814B-8D19-FBD1E298D0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038" t="180" r="1068" b="-180"/>
          <a:stretch/>
        </p:blipFill>
        <p:spPr>
          <a:xfrm>
            <a:off x="7210545" y="1872245"/>
            <a:ext cx="2088385" cy="196738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56755CCF-DC86-3D41-A2BA-402CB215F8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066" b="49052" l="72414" r="85034">
                        <a14:foregroundMark x1="82069" y1="39100" x2="82069" y2="39100"/>
                        <a14:foregroundMark x1="82345" y1="39336" x2="82345" y2="39336"/>
                        <a14:foregroundMark x1="82345" y1="39336" x2="82345" y2="39336"/>
                        <a14:foregroundMark x1="83034" y1="40521" x2="83034" y2="40521"/>
                        <a14:foregroundMark x1="83034" y1="40521" x2="83034" y2="40521"/>
                        <a14:foregroundMark x1="72414" y1="40047" x2="72414" y2="40047"/>
                        <a14:foregroundMark x1="80690" y1="49052" x2="80690" y2="4905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1094" t="23730" r="13310" b="48383"/>
          <a:stretch/>
        </p:blipFill>
        <p:spPr>
          <a:xfrm flipH="1">
            <a:off x="3691386" y="4235330"/>
            <a:ext cx="1054274" cy="54864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4FE22E43-B2E9-3F44-BE75-23CD6DF3C5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066" b="49052" l="72414" r="85034">
                        <a14:foregroundMark x1="82069" y1="39100" x2="82069" y2="39100"/>
                        <a14:foregroundMark x1="82345" y1="39336" x2="82345" y2="39336"/>
                        <a14:foregroundMark x1="82345" y1="39336" x2="82345" y2="39336"/>
                        <a14:foregroundMark x1="83034" y1="40521" x2="83034" y2="40521"/>
                        <a14:foregroundMark x1="83034" y1="40521" x2="83034" y2="40521"/>
                        <a14:foregroundMark x1="72414" y1="40047" x2="72414" y2="40047"/>
                        <a14:foregroundMark x1="80759" y1="49052" x2="80759" y2="4905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1094" t="23730" r="13310" b="48383"/>
          <a:stretch/>
        </p:blipFill>
        <p:spPr>
          <a:xfrm flipH="1">
            <a:off x="5921631" y="4250116"/>
            <a:ext cx="1054274" cy="54864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D5B2E6CD-8CF3-784F-8366-94684B7B9A2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066" b="48815" l="72414" r="85034">
                        <a14:foregroundMark x1="82069" y1="39100" x2="82069" y2="39100"/>
                        <a14:foregroundMark x1="82345" y1="39336" x2="82345" y2="39336"/>
                        <a14:foregroundMark x1="82345" y1="39336" x2="82345" y2="39336"/>
                        <a14:foregroundMark x1="83034" y1="40521" x2="83034" y2="40521"/>
                        <a14:foregroundMark x1="83034" y1="40521" x2="83034" y2="40521"/>
                        <a14:foregroundMark x1="72414" y1="40047" x2="72414" y2="40047"/>
                        <a14:foregroundMark x1="80897" y1="48815" x2="80897" y2="4881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1094" t="23730" r="13310" b="48383"/>
          <a:stretch/>
        </p:blipFill>
        <p:spPr>
          <a:xfrm flipH="1">
            <a:off x="8851792" y="4234396"/>
            <a:ext cx="1054274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20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E64FA387-1FF6-3748-B2B0-687D4866B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366886" y="1715407"/>
            <a:ext cx="4292600" cy="36449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64FA387-1FF6-3748-B2B0-687D4866B4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356519" y="1651000"/>
            <a:ext cx="4292600" cy="36449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18319" y="304800"/>
            <a:ext cx="5867090" cy="914400"/>
            <a:chOff x="518319" y="304800"/>
            <a:chExt cx="5867090" cy="914400"/>
          </a:xfrm>
        </p:grpSpPr>
        <p:sp>
          <p:nvSpPr>
            <p:cNvPr id="6" name="Oval 5"/>
            <p:cNvSpPr/>
            <p:nvPr/>
          </p:nvSpPr>
          <p:spPr>
            <a:xfrm>
              <a:off x="518319" y="30480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85119" y="449759"/>
              <a:ext cx="480029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3136828" y="502920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065181" y="502920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65181" y="502920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52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64FA387-1FF6-3748-B2B0-687D4866B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435365" y="1658257"/>
            <a:ext cx="4292600" cy="36449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64FA387-1FF6-3748-B2B0-687D4866B4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376998" y="1643740"/>
            <a:ext cx="4292600" cy="36449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18319" y="304800"/>
            <a:ext cx="5867090" cy="914400"/>
            <a:chOff x="518319" y="304800"/>
            <a:chExt cx="5867090" cy="914400"/>
          </a:xfrm>
        </p:grpSpPr>
        <p:sp>
          <p:nvSpPr>
            <p:cNvPr id="6" name="Oval 5"/>
            <p:cNvSpPr/>
            <p:nvPr/>
          </p:nvSpPr>
          <p:spPr>
            <a:xfrm>
              <a:off x="518319" y="30480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85119" y="449759"/>
              <a:ext cx="480029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8" name="Rounded Rectangle 17"/>
          <p:cNvSpPr/>
          <p:nvPr/>
        </p:nvSpPr>
        <p:spPr>
          <a:xfrm>
            <a:off x="3109120" y="502194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062120" y="5036457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109119" y="502920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062119" y="502920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34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64FA387-1FF6-3748-B2B0-687D4866B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385409" y="2082800"/>
            <a:ext cx="4292600" cy="36449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64FA387-1FF6-3748-B2B0-687D4866B4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01365" y="2108200"/>
            <a:ext cx="4292600" cy="36449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18319" y="304800"/>
            <a:ext cx="5867090" cy="914400"/>
            <a:chOff x="518319" y="304800"/>
            <a:chExt cx="5867090" cy="914400"/>
          </a:xfrm>
        </p:grpSpPr>
        <p:sp>
          <p:nvSpPr>
            <p:cNvPr id="6" name="Oval 5"/>
            <p:cNvSpPr/>
            <p:nvPr/>
          </p:nvSpPr>
          <p:spPr>
            <a:xfrm>
              <a:off x="518319" y="30480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85119" y="449759"/>
              <a:ext cx="480029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2728120" y="548640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138319" y="5482771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728119" y="548640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138319" y="548640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37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473"/>
          <a:stretch/>
        </p:blipFill>
        <p:spPr>
          <a:xfrm>
            <a:off x="2452666" y="1761800"/>
            <a:ext cx="6810506" cy="50962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857919" y="963182"/>
            <a:ext cx="559541" cy="52845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5857919" y="407435"/>
            <a:ext cx="559540" cy="528454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19" y="152400"/>
            <a:ext cx="7048684" cy="690093"/>
            <a:chOff x="597668" y="449759"/>
            <a:chExt cx="7048684" cy="690093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36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21752" y="555077"/>
              <a:ext cx="6324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Câu nào đúng?</a:t>
              </a:r>
              <a:endPara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6463860" y="379275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Số chim nhiều hơn số cá.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463860" y="964050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Số chim bằng số cá.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463860" y="1548825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Số cá ít hơn số mèo.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5857919" y="1548825"/>
            <a:ext cx="559540" cy="52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7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9941" descr="1-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0992" y="-102668"/>
            <a:ext cx="12616511" cy="69606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39940" descr="1-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19" y="4328522"/>
            <a:ext cx="3843384" cy="22402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994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519" y="1090398"/>
            <a:ext cx="4457393" cy="58127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Oval 4"/>
          <p:cNvSpPr/>
          <p:nvPr/>
        </p:nvSpPr>
        <p:spPr>
          <a:xfrm>
            <a:off x="7585869" y="1948916"/>
            <a:ext cx="2819400" cy="22711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43019" y="2324100"/>
            <a:ext cx="2678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CỦNG CỐ</a:t>
            </a:r>
            <a:endParaRPr lang="en-US" sz="54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85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964" descr="1-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519" y="4495800"/>
            <a:ext cx="3417663" cy="25144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0965" descr="1-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81" y="-186013"/>
            <a:ext cx="2814801" cy="69611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40966" descr="1-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519" y="1853451"/>
            <a:ext cx="10045890" cy="28440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600382" y="2716878"/>
            <a:ext cx="2236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8930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Hoàn thành</a:t>
            </a:r>
          </a:p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bài …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00319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bài mới</a:t>
            </a:r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816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670719" y="863575"/>
            <a:ext cx="11032800" cy="156966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960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ập Đếm - Nhạc Thiếu Nhi Bảo Ngọc - Skids Nhạc Thiếu Nhi Vui Nhộn Hay Nhất 2017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0929" cy="6858000"/>
          </a:xfrm>
        </p:spPr>
      </p:pic>
    </p:spTree>
    <p:extLst>
      <p:ext uri="{BB962C8B-B14F-4D97-AF65-F5344CB8AC3E}">
        <p14:creationId xmlns:p14="http://schemas.microsoft.com/office/powerpoint/2010/main" val="344056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8819" y="937038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2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08980" y="2442287"/>
            <a:ext cx="10943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MẤY VÀ MẤY</a:t>
            </a:r>
            <a:endParaRPr lang="en-US" sz="48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28219" y="1460817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latin typeface="Arial" pitchFamily="34" charset="0"/>
                <a:cs typeface="Arial" pitchFamily="34" charset="0"/>
              </a:rPr>
              <a:t>Bài 5</a:t>
            </a:r>
            <a:endParaRPr lang="en-US" sz="48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71719" y="6324600"/>
            <a:ext cx="339322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itchFamily="34" charset="0"/>
                <a:cs typeface="Arial" pitchFamily="34" charset="0"/>
              </a:rPr>
              <a:t>Sách Toán_trang 32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22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8719" y="1676400"/>
            <a:ext cx="4676640" cy="233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9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9409"/>
          <a:stretch/>
        </p:blipFill>
        <p:spPr>
          <a:xfrm>
            <a:off x="476449" y="968232"/>
            <a:ext cx="2368351" cy="27649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1626" y="609600"/>
            <a:ext cx="11825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Đếm số cá ở mỗi bể và ở cả hai bể.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000" y="4202281"/>
            <a:ext cx="3490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Mai có: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215799" y="4281904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220806" y="4281904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06308" y="4205068"/>
            <a:ext cx="3490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Nam có: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41107" y="428469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346114" y="428469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220806" y="5467394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979319" y="547018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871328" y="5382198"/>
            <a:ext cx="899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528719" y="5382198"/>
            <a:ext cx="1812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ược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9337823" y="547018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9342830" y="547018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3B48F3E-B165-6D4C-9431-E1C9B69EC74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90119" y="1946615"/>
            <a:ext cx="1963922" cy="14577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763F8EE-40A5-7044-93B0-39DD565E560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22414" y="2443455"/>
            <a:ext cx="709258" cy="4525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097A39C-13EC-6749-98AF-900F030BB4A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7309" y="1940831"/>
            <a:ext cx="1963922" cy="145775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BE290C9D-9F4A-6948-A163-4908BEEC055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882015" y="2217202"/>
            <a:ext cx="709258" cy="45250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AC406597-4AF9-3143-AE32-9BF8F57D4CE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913156" y="2761034"/>
            <a:ext cx="709258" cy="45250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783844BA-57D9-134D-B234-7A97A1F3BB6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6985585" y="2721114"/>
            <a:ext cx="709258" cy="45250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CED74111-41BD-3F46-A67B-33F047AA887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69270" y="2308526"/>
            <a:ext cx="709258" cy="45250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962" t="-1458" r="2447" b="1458"/>
          <a:stretch/>
        </p:blipFill>
        <p:spPr>
          <a:xfrm>
            <a:off x="9629104" y="1112002"/>
            <a:ext cx="2368351" cy="276492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9763F8EE-40A5-7044-93B0-39DD565E560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01288" y="4332757"/>
            <a:ext cx="709258" cy="45250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9763F8EE-40A5-7044-93B0-39DD565E560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13156" y="5535759"/>
            <a:ext cx="709258" cy="45250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9763F8EE-40A5-7044-93B0-39DD565E560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104021" y="4326656"/>
            <a:ext cx="709258" cy="45250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9763F8EE-40A5-7044-93B0-39DD565E560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032146" y="5555794"/>
            <a:ext cx="709258" cy="45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8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 animBg="1"/>
      <p:bldP spid="25" grpId="0" animBg="1"/>
      <p:bldP spid="26" grpId="0"/>
      <p:bldP spid="27" grpId="0" animBg="1"/>
      <p:bldP spid="29" grpId="0" animBg="1"/>
      <p:bldP spid="31" grpId="0" animBg="1"/>
      <p:bldP spid="33" grpId="0" animBg="1"/>
      <p:bldP spid="34" grpId="0"/>
      <p:bldP spid="35" grpId="0"/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8719" y="1905000"/>
            <a:ext cx="4805001" cy="240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1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27819" y="304800"/>
            <a:ext cx="2091250" cy="860286"/>
            <a:chOff x="223100" y="304800"/>
            <a:chExt cx="2025528" cy="860286"/>
          </a:xfrm>
        </p:grpSpPr>
        <p:sp>
          <p:nvSpPr>
            <p:cNvPr id="2" name="Oval 1"/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74403" y="457200"/>
              <a:ext cx="10742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A8D7AB9D-70C8-244C-BA5C-F50393263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91174" y="1657019"/>
            <a:ext cx="5464632" cy="1985387"/>
          </a:xfrm>
          <a:prstGeom prst="rect">
            <a:avLst/>
          </a:prstGeom>
        </p:spPr>
      </p:pic>
      <p:sp>
        <p:nvSpPr>
          <p:cNvPr id="37" name="Rounded Rectangle 36">
            <a:extLst>
              <a:ext uri="{FF2B5EF4-FFF2-40B4-BE49-F238E27FC236}">
                <a16:creationId xmlns:a16="http://schemas.microsoft.com/office/drawing/2014/main" xmlns="" id="{729388D9-683B-B241-B131-BD9B05942B92}"/>
              </a:ext>
            </a:extLst>
          </p:cNvPr>
          <p:cNvSpPr/>
          <p:nvPr/>
        </p:nvSpPr>
        <p:spPr>
          <a:xfrm>
            <a:off x="1834934" y="1846536"/>
            <a:ext cx="1084783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endParaRPr lang="x-none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xmlns="" id="{43E0231C-F3FA-494C-BDF1-843E626D7037}"/>
              </a:ext>
            </a:extLst>
          </p:cNvPr>
          <p:cNvSpPr/>
          <p:nvPr/>
        </p:nvSpPr>
        <p:spPr>
          <a:xfrm>
            <a:off x="3028704" y="2380525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xmlns="" id="{7CC1D38C-7EA7-3144-8097-010D2D88B174}"/>
              </a:ext>
            </a:extLst>
          </p:cNvPr>
          <p:cNvSpPr/>
          <p:nvPr/>
        </p:nvSpPr>
        <p:spPr>
          <a:xfrm>
            <a:off x="9260851" y="2380525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15F5019E-B716-FF49-B2E7-59729B0B0167}"/>
              </a:ext>
            </a:extLst>
          </p:cNvPr>
          <p:cNvGrpSpPr/>
          <p:nvPr/>
        </p:nvGrpSpPr>
        <p:grpSpPr>
          <a:xfrm>
            <a:off x="3028704" y="4016821"/>
            <a:ext cx="6532922" cy="707886"/>
            <a:chOff x="1551559" y="3232897"/>
            <a:chExt cx="6532922" cy="707886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A0F6D676-D87D-0B4E-9572-9FAC327A8A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6214" b="48058" l="11993" r="27249">
                          <a14:foregroundMark x1="11993" y1="39806" x2="11993" y2="39806"/>
                          <a14:foregroundMark x1="11993" y1="39806" x2="11993" y2="39806"/>
                          <a14:foregroundMark x1="19665" y1="48058" x2="19665" y2="48058"/>
                          <a14:foregroundMark x1="19665" y1="48058" x2="19665" y2="48058"/>
                          <a14:foregroundMark x1="14815" y1="37621" x2="14198" y2="39320"/>
                        </a14:backgroundRemoval>
                      </a14:imgEffect>
                    </a14:imgLayer>
                  </a14:imgProps>
                </a:ext>
              </a:extLst>
            </a:blip>
            <a:srcRect l="10801" t="24272" r="70857" b="50000"/>
            <a:stretch/>
          </p:blipFill>
          <p:spPr>
            <a:xfrm>
              <a:off x="2222730" y="3389621"/>
              <a:ext cx="773990" cy="394437"/>
            </a:xfrm>
            <a:prstGeom prst="rect">
              <a:avLst/>
            </a:prstGeom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344A6DE7-C701-CD43-9D75-FF1F3E4BA939}"/>
                </a:ext>
              </a:extLst>
            </p:cNvPr>
            <p:cNvGrpSpPr/>
            <p:nvPr/>
          </p:nvGrpSpPr>
          <p:grpSpPr>
            <a:xfrm>
              <a:off x="1551559" y="3232897"/>
              <a:ext cx="5663960" cy="707886"/>
              <a:chOff x="2650494" y="4209053"/>
              <a:chExt cx="5663960" cy="707886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xmlns="" id="{6215C70E-3A88-ED43-B37C-D165AF1736F8}"/>
                  </a:ext>
                </a:extLst>
              </p:cNvPr>
              <p:cNvGrpSpPr/>
              <p:nvPr/>
            </p:nvGrpSpPr>
            <p:grpSpPr>
              <a:xfrm>
                <a:off x="2650494" y="4209053"/>
                <a:ext cx="5325106" cy="707886"/>
                <a:chOff x="2749085" y="3196234"/>
                <a:chExt cx="5325106" cy="707886"/>
              </a:xfrm>
            </p:grpSpPr>
            <p:sp>
              <p:nvSpPr>
                <p:cNvPr id="58" name="Rounded Rectangle 57">
                  <a:extLst>
                    <a:ext uri="{FF2B5EF4-FFF2-40B4-BE49-F238E27FC236}">
                      <a16:creationId xmlns:a16="http://schemas.microsoft.com/office/drawing/2014/main" xmlns="" id="{59AD101E-8AE1-8143-9E71-7F272A8C5D4B}"/>
                    </a:ext>
                  </a:extLst>
                </p:cNvPr>
                <p:cNvSpPr/>
                <p:nvPr/>
              </p:nvSpPr>
              <p:spPr>
                <a:xfrm>
                  <a:off x="2749085" y="3277296"/>
                  <a:ext cx="548640" cy="548640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dirty="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rPr>
                    <a:t>?</a:t>
                  </a:r>
                </a:p>
              </p:txBody>
            </p:sp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xmlns="" id="{9221A8C2-0945-E243-A0C9-9DC4F6019017}"/>
                    </a:ext>
                  </a:extLst>
                </p:cNvPr>
                <p:cNvSpPr txBox="1"/>
                <p:nvPr/>
              </p:nvSpPr>
              <p:spPr>
                <a:xfrm>
                  <a:off x="4180612" y="3196234"/>
                  <a:ext cx="3893579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dirty="0" err="1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rPr>
                    <a:t>và</a:t>
                  </a:r>
                  <a:r>
                    <a:rPr lang="en-US" sz="4000" dirty="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rPr>
                    <a:t>            </a:t>
                  </a:r>
                  <a:r>
                    <a:rPr lang="en-US" sz="4000" dirty="0" err="1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rPr>
                    <a:t>được</a:t>
                  </a:r>
                  <a:endParaRPr lang="en-US" sz="40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56" name="Rounded Rectangle 55">
                <a:extLst>
                  <a:ext uri="{FF2B5EF4-FFF2-40B4-BE49-F238E27FC236}">
                    <a16:creationId xmlns:a16="http://schemas.microsoft.com/office/drawing/2014/main" xmlns="" id="{9A5F0915-C342-5841-9E1F-1C7250B2F4F0}"/>
                  </a:ext>
                </a:extLst>
              </p:cNvPr>
              <p:cNvSpPr/>
              <p:nvPr/>
            </p:nvSpPr>
            <p:spPr>
              <a:xfrm>
                <a:off x="4859928" y="4305933"/>
                <a:ext cx="548640" cy="548640"/>
              </a:xfrm>
              <a:prstGeom prst="roundRect">
                <a:avLst/>
              </a:prstGeom>
              <a:solidFill>
                <a:srgbClr val="FFFFFF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?</a:t>
                </a:r>
              </a:p>
            </p:txBody>
          </p:sp>
          <p:sp>
            <p:nvSpPr>
              <p:cNvPr id="57" name="Rounded Rectangle 56">
                <a:extLst>
                  <a:ext uri="{FF2B5EF4-FFF2-40B4-BE49-F238E27FC236}">
                    <a16:creationId xmlns:a16="http://schemas.microsoft.com/office/drawing/2014/main" xmlns="" id="{A8871D83-068E-984D-8090-50BF973DF366}"/>
                  </a:ext>
                </a:extLst>
              </p:cNvPr>
              <p:cNvSpPr/>
              <p:nvPr/>
            </p:nvSpPr>
            <p:spPr>
              <a:xfrm>
                <a:off x="7765814" y="4288676"/>
                <a:ext cx="548640" cy="548640"/>
              </a:xfrm>
              <a:prstGeom prst="roundRect">
                <a:avLst/>
              </a:prstGeom>
              <a:solidFill>
                <a:srgbClr val="FFFFFF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?</a:t>
                </a:r>
              </a:p>
            </p:txBody>
          </p: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69123D33-3E67-D14C-BB64-42E94A9D2B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6214" b="48058" l="11993" r="27249">
                          <a14:foregroundMark x1="11993" y1="39806" x2="11993" y2="39806"/>
                          <a14:foregroundMark x1="11993" y1="39806" x2="11993" y2="39806"/>
                          <a14:foregroundMark x1="19665" y1="48058" x2="19665" y2="48058"/>
                          <a14:foregroundMark x1="19665" y1="48058" x2="19665" y2="48058"/>
                          <a14:foregroundMark x1="14815" y1="37621" x2="14198" y2="39320"/>
                        </a14:backgroundRemoval>
                      </a14:imgEffect>
                    </a14:imgLayer>
                  </a14:imgProps>
                </a:ext>
              </a:extLst>
            </a:blip>
            <a:srcRect l="10801" t="24272" r="70857" b="50000"/>
            <a:stretch/>
          </p:blipFill>
          <p:spPr>
            <a:xfrm>
              <a:off x="4437979" y="3406878"/>
              <a:ext cx="773990" cy="394437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C3FF43F7-A511-A040-B867-2CBE64E5E0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6214" b="48058" l="11993" r="27249">
                          <a14:foregroundMark x1="11993" y1="39806" x2="11993" y2="39806"/>
                          <a14:foregroundMark x1="11993" y1="39806" x2="11993" y2="39806"/>
                          <a14:foregroundMark x1="19665" y1="48058" x2="19665" y2="48058"/>
                          <a14:foregroundMark x1="19665" y1="48058" x2="19665" y2="48058"/>
                          <a14:foregroundMark x1="14815" y1="37621" x2="14198" y2="39320"/>
                        </a14:backgroundRemoval>
                      </a14:imgEffect>
                    </a14:imgLayer>
                  </a14:imgProps>
                </a:ext>
              </a:extLst>
            </a:blip>
            <a:srcRect l="10801" t="24272" r="70857" b="50000"/>
            <a:stretch/>
          </p:blipFill>
          <p:spPr>
            <a:xfrm>
              <a:off x="7310491" y="3406878"/>
              <a:ext cx="773990" cy="394437"/>
            </a:xfrm>
            <a:prstGeom prst="rect">
              <a:avLst/>
            </a:prstGeom>
          </p:spPr>
        </p:pic>
      </p:grp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xmlns="" id="{F67AB80A-10FD-6846-8E21-716EDC64A187}"/>
              </a:ext>
            </a:extLst>
          </p:cNvPr>
          <p:cNvSpPr/>
          <p:nvPr/>
        </p:nvSpPr>
        <p:spPr>
          <a:xfrm>
            <a:off x="3031125" y="2380525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xmlns="" id="{43F6BECE-ECEE-FB42-A37A-4B4815DDAF00}"/>
              </a:ext>
            </a:extLst>
          </p:cNvPr>
          <p:cNvSpPr/>
          <p:nvPr/>
        </p:nvSpPr>
        <p:spPr>
          <a:xfrm>
            <a:off x="9260851" y="2380525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xmlns="" id="{70064C52-13CC-9245-95C0-F1384B160AB7}"/>
              </a:ext>
            </a:extLst>
          </p:cNvPr>
          <p:cNvSpPr/>
          <p:nvPr/>
        </p:nvSpPr>
        <p:spPr>
          <a:xfrm>
            <a:off x="3028704" y="4096443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xmlns="" id="{9AF8A792-739A-C94C-B540-8EFA9E03CD14}"/>
              </a:ext>
            </a:extLst>
          </p:cNvPr>
          <p:cNvSpPr/>
          <p:nvPr/>
        </p:nvSpPr>
        <p:spPr>
          <a:xfrm>
            <a:off x="5238138" y="4111229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xmlns="" id="{859424AE-F60E-6C4B-9333-F73849F3AE28}"/>
              </a:ext>
            </a:extLst>
          </p:cNvPr>
          <p:cNvSpPr/>
          <p:nvPr/>
        </p:nvSpPr>
        <p:spPr>
          <a:xfrm>
            <a:off x="8144267" y="4097379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688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27819" y="304800"/>
            <a:ext cx="2091250" cy="860286"/>
            <a:chOff x="223100" y="304800"/>
            <a:chExt cx="2025528" cy="860286"/>
          </a:xfrm>
        </p:grpSpPr>
        <p:sp>
          <p:nvSpPr>
            <p:cNvPr id="2" name="Oval 1"/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74403" y="457200"/>
              <a:ext cx="10742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xmlns="" id="{729388D9-683B-B241-B131-BD9B05942B92}"/>
              </a:ext>
            </a:extLst>
          </p:cNvPr>
          <p:cNvSpPr/>
          <p:nvPr/>
        </p:nvSpPr>
        <p:spPr>
          <a:xfrm>
            <a:off x="1952227" y="1931276"/>
            <a:ext cx="1084783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endParaRPr lang="x-none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xmlns="" id="{43E0231C-F3FA-494C-BDF1-843E626D7037}"/>
              </a:ext>
            </a:extLst>
          </p:cNvPr>
          <p:cNvSpPr/>
          <p:nvPr/>
        </p:nvSpPr>
        <p:spPr>
          <a:xfrm>
            <a:off x="3145997" y="2465265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xmlns="" id="{7CC1D38C-7EA7-3144-8097-010D2D88B174}"/>
              </a:ext>
            </a:extLst>
          </p:cNvPr>
          <p:cNvSpPr/>
          <p:nvPr/>
        </p:nvSpPr>
        <p:spPr>
          <a:xfrm>
            <a:off x="9378144" y="2465265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344A6DE7-C701-CD43-9D75-FF1F3E4BA939}"/>
              </a:ext>
            </a:extLst>
          </p:cNvPr>
          <p:cNvGrpSpPr/>
          <p:nvPr/>
        </p:nvGrpSpPr>
        <p:grpSpPr>
          <a:xfrm>
            <a:off x="3145997" y="4101561"/>
            <a:ext cx="5663960" cy="707886"/>
            <a:chOff x="2650494" y="4209053"/>
            <a:chExt cx="5663960" cy="70788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6215C70E-3A88-ED43-B37C-D165AF1736F8}"/>
                </a:ext>
              </a:extLst>
            </p:cNvPr>
            <p:cNvGrpSpPr/>
            <p:nvPr/>
          </p:nvGrpSpPr>
          <p:grpSpPr>
            <a:xfrm>
              <a:off x="2650494" y="4209053"/>
              <a:ext cx="5325106" cy="707886"/>
              <a:chOff x="2749085" y="3196234"/>
              <a:chExt cx="5325106" cy="707886"/>
            </a:xfrm>
          </p:grpSpPr>
          <p:sp>
            <p:nvSpPr>
              <p:cNvPr id="43" name="Rounded Rectangle 42">
                <a:extLst>
                  <a:ext uri="{FF2B5EF4-FFF2-40B4-BE49-F238E27FC236}">
                    <a16:creationId xmlns:a16="http://schemas.microsoft.com/office/drawing/2014/main" xmlns="" id="{59AD101E-8AE1-8143-9E71-7F272A8C5D4B}"/>
                  </a:ext>
                </a:extLst>
              </p:cNvPr>
              <p:cNvSpPr/>
              <p:nvPr/>
            </p:nvSpPr>
            <p:spPr>
              <a:xfrm>
                <a:off x="2749085" y="3277296"/>
                <a:ext cx="548640" cy="548640"/>
              </a:xfrm>
              <a:prstGeom prst="roundRect">
                <a:avLst/>
              </a:prstGeom>
              <a:solidFill>
                <a:srgbClr val="FFFFFF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?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9221A8C2-0945-E243-A0C9-9DC4F6019017}"/>
                  </a:ext>
                </a:extLst>
              </p:cNvPr>
              <p:cNvSpPr txBox="1"/>
              <p:nvPr/>
            </p:nvSpPr>
            <p:spPr>
              <a:xfrm>
                <a:off x="4180612" y="3196234"/>
                <a:ext cx="389357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và</a:t>
                </a:r>
                <a:r>
                  <a:rPr lang="en-US" sz="40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           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được</a:t>
                </a:r>
                <a:endParaRPr lang="en-US" sz="4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xmlns="" id="{9A5F0915-C342-5841-9E1F-1C7250B2F4F0}"/>
                </a:ext>
              </a:extLst>
            </p:cNvPr>
            <p:cNvSpPr/>
            <p:nvPr/>
          </p:nvSpPr>
          <p:spPr>
            <a:xfrm>
              <a:off x="4859928" y="4305933"/>
              <a:ext cx="548640" cy="54864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xmlns="" id="{A8871D83-068E-984D-8090-50BF973DF366}"/>
                </a:ext>
              </a:extLst>
            </p:cNvPr>
            <p:cNvSpPr/>
            <p:nvPr/>
          </p:nvSpPr>
          <p:spPr>
            <a:xfrm>
              <a:off x="7765814" y="4288676"/>
              <a:ext cx="548640" cy="54864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xmlns="" id="{F67AB80A-10FD-6846-8E21-716EDC64A187}"/>
              </a:ext>
            </a:extLst>
          </p:cNvPr>
          <p:cNvSpPr/>
          <p:nvPr/>
        </p:nvSpPr>
        <p:spPr>
          <a:xfrm>
            <a:off x="3148418" y="2465265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xmlns="" id="{43F6BECE-ECEE-FB42-A37A-4B4815DDAF00}"/>
              </a:ext>
            </a:extLst>
          </p:cNvPr>
          <p:cNvSpPr/>
          <p:nvPr/>
        </p:nvSpPr>
        <p:spPr>
          <a:xfrm>
            <a:off x="9378144" y="2465265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xmlns="" id="{70064C52-13CC-9245-95C0-F1384B160AB7}"/>
              </a:ext>
            </a:extLst>
          </p:cNvPr>
          <p:cNvSpPr/>
          <p:nvPr/>
        </p:nvSpPr>
        <p:spPr>
          <a:xfrm>
            <a:off x="3145997" y="4181183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xmlns="" id="{9AF8A792-739A-C94C-B540-8EFA9E03CD14}"/>
              </a:ext>
            </a:extLst>
          </p:cNvPr>
          <p:cNvSpPr/>
          <p:nvPr/>
        </p:nvSpPr>
        <p:spPr>
          <a:xfrm>
            <a:off x="5355431" y="4195969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xmlns="" id="{859424AE-F60E-6C4B-9333-F73849F3AE28}"/>
              </a:ext>
            </a:extLst>
          </p:cNvPr>
          <p:cNvSpPr/>
          <p:nvPr/>
        </p:nvSpPr>
        <p:spPr>
          <a:xfrm>
            <a:off x="8261560" y="4182119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9C2EED2E-463D-0140-96A9-069467F4A6C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62709" y="1913690"/>
            <a:ext cx="1963922" cy="14577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6DCDF9EF-CE3C-DC45-AAC7-5A101C1E581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6150" y="1913689"/>
            <a:ext cx="1963922" cy="1457757"/>
          </a:xfrm>
          <a:prstGeom prst="rect">
            <a:avLst/>
          </a:prstGeom>
        </p:spPr>
      </p:pic>
      <p:pic>
        <p:nvPicPr>
          <p:cNvPr id="62" name="Picture 2" descr="Blue Fish Clip Art Free Clipart Images - Blue Fish Clipart ... #1451895 -  PNG Images - PNGio">
            <a:extLst>
              <a:ext uri="{FF2B5EF4-FFF2-40B4-BE49-F238E27FC236}">
                <a16:creationId xmlns:a16="http://schemas.microsoft.com/office/drawing/2014/main" xmlns="" id="{AD765F52-6403-6645-9FA4-8CA76EE73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94" b="89828" l="6848" r="92500">
                        <a14:foregroundMark x1="22500" y1="35211" x2="24239" y2="36620"/>
                        <a14:foregroundMark x1="24457" y1="35681" x2="21739" y2="43505"/>
                        <a14:foregroundMark x1="24674" y1="36307" x2="22391" y2="45227"/>
                        <a14:foregroundMark x1="22391" y1="45227" x2="20543" y2="38498"/>
                        <a14:foregroundMark x1="21087" y1="35055" x2="19674" y2="43192"/>
                        <a14:foregroundMark x1="23804" y1="36150" x2="22391" y2="44601"/>
                        <a14:foregroundMark x1="25652" y1="38341" x2="23696" y2="45070"/>
                        <a14:foregroundMark x1="6848" y1="45696" x2="6848" y2="45696"/>
                        <a14:foregroundMark x1="6848" y1="45696" x2="6848" y2="45696"/>
                        <a14:foregroundMark x1="92500" y1="24570" x2="92500" y2="24570"/>
                        <a14:foregroundMark x1="92500" y1="24570" x2="92500" y2="24570"/>
                        <a14:foregroundMark x1="47391" y1="8294" x2="47391" y2="8294"/>
                        <a14:foregroundMark x1="47500" y1="8294" x2="47500" y2="8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5213" y="2236295"/>
            <a:ext cx="960436" cy="86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Blue Fish Clip Art Free Clipart Images - Blue Fish Clipart ... #1451895 -  PNG Images - PNGio">
            <a:extLst>
              <a:ext uri="{FF2B5EF4-FFF2-40B4-BE49-F238E27FC236}">
                <a16:creationId xmlns:a16="http://schemas.microsoft.com/office/drawing/2014/main" xmlns="" id="{82CD165B-FF92-364C-BBBC-C92653FEF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94" b="89828" l="6848" r="92500">
                        <a14:foregroundMark x1="22500" y1="35211" x2="24239" y2="36620"/>
                        <a14:foregroundMark x1="24457" y1="35681" x2="21739" y2="43505"/>
                        <a14:foregroundMark x1="24674" y1="36307" x2="22391" y2="45227"/>
                        <a14:foregroundMark x1="22391" y1="45227" x2="20543" y2="38498"/>
                        <a14:foregroundMark x1="21087" y1="35055" x2="19674" y2="43192"/>
                        <a14:foregroundMark x1="23804" y1="36150" x2="22391" y2="44601"/>
                        <a14:foregroundMark x1="25652" y1="38341" x2="23696" y2="45070"/>
                        <a14:foregroundMark x1="6848" y1="45696" x2="6848" y2="45696"/>
                        <a14:foregroundMark x1="6848" y1="45696" x2="6848" y2="45696"/>
                        <a14:foregroundMark x1="92500" y1="24570" x2="92500" y2="24570"/>
                        <a14:foregroundMark x1="92500" y1="24570" x2="92500" y2="24570"/>
                        <a14:foregroundMark x1="47391" y1="8294" x2="47391" y2="8294"/>
                        <a14:foregroundMark x1="47500" y1="8294" x2="47500" y2="8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987" y="2252139"/>
            <a:ext cx="562190" cy="50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Blue Fish Clip Art Free Clipart Images - Blue Fish Clipart ... #1451895 -  PNG Images - PNGio">
            <a:extLst>
              <a:ext uri="{FF2B5EF4-FFF2-40B4-BE49-F238E27FC236}">
                <a16:creationId xmlns:a16="http://schemas.microsoft.com/office/drawing/2014/main" xmlns="" id="{05177826-3ED1-FE4A-A69E-54C4A5EFD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94" b="89828" l="6848" r="92500">
                        <a14:foregroundMark x1="22500" y1="35211" x2="24239" y2="36620"/>
                        <a14:foregroundMark x1="24457" y1="35681" x2="21739" y2="43505"/>
                        <a14:foregroundMark x1="24674" y1="36307" x2="22391" y2="45227"/>
                        <a14:foregroundMark x1="22391" y1="45227" x2="20543" y2="38498"/>
                        <a14:foregroundMark x1="21087" y1="35055" x2="19674" y2="43192"/>
                        <a14:foregroundMark x1="23804" y1="36150" x2="22391" y2="44601"/>
                        <a14:foregroundMark x1="25652" y1="38341" x2="23696" y2="45070"/>
                        <a14:foregroundMark x1="6848" y1="45696" x2="6848" y2="45696"/>
                        <a14:foregroundMark x1="6848" y1="45696" x2="6848" y2="45696"/>
                        <a14:foregroundMark x1="92500" y1="24570" x2="92500" y2="24570"/>
                        <a14:foregroundMark x1="92500" y1="24570" x2="92500" y2="24570"/>
                        <a14:foregroundMark x1="47391" y1="8294" x2="47391" y2="8294"/>
                        <a14:foregroundMark x1="47500" y1="8294" x2="47500" y2="8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91537" y="2671086"/>
            <a:ext cx="633252" cy="57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Blue Fish Clip Art Free Clipart Images - Blue Fish Clipart ... #1451895 -  PNG Images - PNGio">
            <a:extLst>
              <a:ext uri="{FF2B5EF4-FFF2-40B4-BE49-F238E27FC236}">
                <a16:creationId xmlns:a16="http://schemas.microsoft.com/office/drawing/2014/main" xmlns="" id="{6E44F2D0-43EC-7649-AB21-D01B29D4D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94" b="89828" l="6848" r="92500">
                        <a14:foregroundMark x1="22500" y1="35211" x2="24239" y2="36620"/>
                        <a14:foregroundMark x1="24457" y1="35681" x2="21739" y2="43505"/>
                        <a14:foregroundMark x1="24674" y1="36307" x2="22391" y2="45227"/>
                        <a14:foregroundMark x1="22391" y1="45227" x2="20543" y2="38498"/>
                        <a14:foregroundMark x1="21087" y1="35055" x2="19674" y2="43192"/>
                        <a14:foregroundMark x1="23804" y1="36150" x2="22391" y2="44601"/>
                        <a14:foregroundMark x1="25652" y1="38341" x2="23696" y2="45070"/>
                        <a14:foregroundMark x1="6848" y1="45696" x2="6848" y2="45696"/>
                        <a14:foregroundMark x1="6848" y1="45696" x2="6848" y2="45696"/>
                        <a14:foregroundMark x1="92500" y1="24570" x2="92500" y2="24570"/>
                        <a14:foregroundMark x1="92500" y1="24570" x2="92500" y2="24570"/>
                        <a14:foregroundMark x1="47391" y1="8294" x2="47391" y2="8294"/>
                        <a14:foregroundMark x1="47500" y1="8294" x2="47500" y2="8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66140" y="2259616"/>
            <a:ext cx="761971" cy="55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Blue Fish Clip Art Free Clipart Images - Blue Fish Clipart ... #1451895 -  PNG Images - PNGio">
            <a:extLst>
              <a:ext uri="{FF2B5EF4-FFF2-40B4-BE49-F238E27FC236}">
                <a16:creationId xmlns:a16="http://schemas.microsoft.com/office/drawing/2014/main" xmlns="" id="{5F792B9E-413E-464B-B053-63637356B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94" b="89828" l="6848" r="92500">
                        <a14:foregroundMark x1="22500" y1="35211" x2="24239" y2="36620"/>
                        <a14:foregroundMark x1="24457" y1="35681" x2="21739" y2="43505"/>
                        <a14:foregroundMark x1="24674" y1="36307" x2="22391" y2="45227"/>
                        <a14:foregroundMark x1="22391" y1="45227" x2="20543" y2="38498"/>
                        <a14:foregroundMark x1="21087" y1="35055" x2="19674" y2="43192"/>
                        <a14:foregroundMark x1="23804" y1="36150" x2="22391" y2="44601"/>
                        <a14:foregroundMark x1="25652" y1="38341" x2="23696" y2="45070"/>
                        <a14:foregroundMark x1="6848" y1="45696" x2="6848" y2="45696"/>
                        <a14:foregroundMark x1="6848" y1="45696" x2="6848" y2="45696"/>
                        <a14:foregroundMark x1="92500" y1="24570" x2="92500" y2="24570"/>
                        <a14:foregroundMark x1="92500" y1="24570" x2="92500" y2="24570"/>
                        <a14:foregroundMark x1="47391" y1="8294" x2="47391" y2="8294"/>
                        <a14:foregroundMark x1="47500" y1="8294" x2="47500" y2="8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621" y="2252139"/>
            <a:ext cx="761971" cy="55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Blue Fish Clip Art Free Clipart Images - Blue Fish Clipart ... #1451895 -  PNG Images - PNGio">
            <a:extLst>
              <a:ext uri="{FF2B5EF4-FFF2-40B4-BE49-F238E27FC236}">
                <a16:creationId xmlns:a16="http://schemas.microsoft.com/office/drawing/2014/main" xmlns="" id="{8D8298C4-7313-E34B-B20F-D6C2E459B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94" b="89828" l="6848" r="92500">
                        <a14:foregroundMark x1="22500" y1="35211" x2="24239" y2="36620"/>
                        <a14:foregroundMark x1="24457" y1="35681" x2="21739" y2="43505"/>
                        <a14:foregroundMark x1="24674" y1="36307" x2="22391" y2="45227"/>
                        <a14:foregroundMark x1="22391" y1="45227" x2="20543" y2="38498"/>
                        <a14:foregroundMark x1="21087" y1="35055" x2="19674" y2="43192"/>
                        <a14:foregroundMark x1="23804" y1="36150" x2="22391" y2="44601"/>
                        <a14:foregroundMark x1="25652" y1="38341" x2="23696" y2="45070"/>
                        <a14:foregroundMark x1="6848" y1="45696" x2="6848" y2="45696"/>
                        <a14:foregroundMark x1="6848" y1="45696" x2="6848" y2="45696"/>
                        <a14:foregroundMark x1="92500" y1="24570" x2="92500" y2="24570"/>
                        <a14:foregroundMark x1="92500" y1="24570" x2="92500" y2="24570"/>
                        <a14:foregroundMark x1="47391" y1="8294" x2="47391" y2="8294"/>
                        <a14:foregroundMark x1="47500" y1="8294" x2="47500" y2="8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216" y="2691585"/>
            <a:ext cx="761971" cy="55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Blue Fish Clip Art Free Clipart Images - Blue Fish Clipart ... #1451895 -  PNG Images - PNGio">
            <a:extLst>
              <a:ext uri="{FF2B5EF4-FFF2-40B4-BE49-F238E27FC236}">
                <a16:creationId xmlns:a16="http://schemas.microsoft.com/office/drawing/2014/main" xmlns="" id="{FA4983D7-65FB-3D48-8702-49435DA08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94" b="89828" l="6848" r="92500">
                        <a14:foregroundMark x1="22500" y1="35211" x2="24239" y2="36620"/>
                        <a14:foregroundMark x1="24457" y1="35681" x2="21739" y2="43505"/>
                        <a14:foregroundMark x1="24674" y1="36307" x2="22391" y2="45227"/>
                        <a14:foregroundMark x1="22391" y1="45227" x2="20543" y2="38498"/>
                        <a14:foregroundMark x1="21087" y1="35055" x2="19674" y2="43192"/>
                        <a14:foregroundMark x1="23804" y1="36150" x2="22391" y2="44601"/>
                        <a14:foregroundMark x1="25652" y1="38341" x2="23696" y2="45070"/>
                        <a14:foregroundMark x1="6848" y1="45696" x2="6848" y2="45696"/>
                        <a14:foregroundMark x1="6848" y1="45696" x2="6848" y2="45696"/>
                        <a14:foregroundMark x1="92500" y1="24570" x2="92500" y2="24570"/>
                        <a14:foregroundMark x1="92500" y1="24570" x2="92500" y2="24570"/>
                        <a14:foregroundMark x1="47391" y1="8294" x2="47391" y2="8294"/>
                        <a14:foregroundMark x1="47500" y1="8294" x2="47500" y2="8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911" y="2626830"/>
            <a:ext cx="761971" cy="55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Blue Fish Clip Art Free Clipart Images - Blue Fish Clipart ... #1451895 -  PNG Images - PNGio">
            <a:extLst>
              <a:ext uri="{FF2B5EF4-FFF2-40B4-BE49-F238E27FC236}">
                <a16:creationId xmlns:a16="http://schemas.microsoft.com/office/drawing/2014/main" xmlns="" id="{B27A1068-1DE0-C942-A7B0-4DE684A0D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94" b="89828" l="6848" r="92500">
                        <a14:foregroundMark x1="22500" y1="35211" x2="24239" y2="36620"/>
                        <a14:foregroundMark x1="24457" y1="35681" x2="21739" y2="43505"/>
                        <a14:foregroundMark x1="24674" y1="36307" x2="22391" y2="45227"/>
                        <a14:foregroundMark x1="22391" y1="45227" x2="20543" y2="38498"/>
                        <a14:foregroundMark x1="21087" y1="35055" x2="19674" y2="43192"/>
                        <a14:foregroundMark x1="23804" y1="36150" x2="22391" y2="44601"/>
                        <a14:foregroundMark x1="25652" y1="38341" x2="23696" y2="45070"/>
                        <a14:foregroundMark x1="6848" y1="45696" x2="6848" y2="45696"/>
                        <a14:foregroundMark x1="6848" y1="45696" x2="6848" y2="45696"/>
                        <a14:foregroundMark x1="92500" y1="24570" x2="92500" y2="24570"/>
                        <a14:foregroundMark x1="92500" y1="24570" x2="92500" y2="24570"/>
                        <a14:foregroundMark x1="47391" y1="8294" x2="47391" y2="8294"/>
                        <a14:foregroundMark x1="47500" y1="8294" x2="47500" y2="8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480" y="4203797"/>
            <a:ext cx="904222" cy="65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Blue Fish Clip Art Free Clipart Images - Blue Fish Clipart ... #1451895 -  PNG Images - PNGio">
            <a:extLst>
              <a:ext uri="{FF2B5EF4-FFF2-40B4-BE49-F238E27FC236}">
                <a16:creationId xmlns:a16="http://schemas.microsoft.com/office/drawing/2014/main" xmlns="" id="{00761AE9-0B2B-4C4D-BA3B-9E6BF6F1C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94" b="89828" l="6848" r="92500">
                        <a14:foregroundMark x1="22500" y1="35211" x2="24239" y2="36620"/>
                        <a14:foregroundMark x1="24457" y1="35681" x2="21739" y2="43505"/>
                        <a14:foregroundMark x1="24674" y1="36307" x2="22391" y2="45227"/>
                        <a14:foregroundMark x1="22391" y1="45227" x2="20543" y2="38498"/>
                        <a14:foregroundMark x1="21087" y1="35055" x2="19674" y2="43192"/>
                        <a14:foregroundMark x1="23804" y1="36150" x2="22391" y2="44601"/>
                        <a14:foregroundMark x1="25652" y1="38341" x2="23696" y2="45070"/>
                        <a14:foregroundMark x1="6848" y1="45696" x2="6848" y2="45696"/>
                        <a14:foregroundMark x1="6848" y1="45696" x2="6848" y2="45696"/>
                        <a14:foregroundMark x1="92500" y1="24570" x2="92500" y2="24570"/>
                        <a14:foregroundMark x1="92500" y1="24570" x2="92500" y2="24570"/>
                        <a14:foregroundMark x1="47391" y1="8294" x2="47391" y2="8294"/>
                        <a14:foregroundMark x1="47500" y1="8294" x2="47500" y2="8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310" y="4203797"/>
            <a:ext cx="904222" cy="65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Blue Fish Clip Art Free Clipart Images - Blue Fish Clipart ... #1451895 -  PNG Images - PNGio">
            <a:extLst>
              <a:ext uri="{FF2B5EF4-FFF2-40B4-BE49-F238E27FC236}">
                <a16:creationId xmlns:a16="http://schemas.microsoft.com/office/drawing/2014/main" xmlns="" id="{76AF5F90-4D0E-F144-8D8D-3E654D28A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94" b="89828" l="6848" r="92500">
                        <a14:foregroundMark x1="22500" y1="35211" x2="24239" y2="36620"/>
                        <a14:foregroundMark x1="24457" y1="35681" x2="21739" y2="43505"/>
                        <a14:foregroundMark x1="24674" y1="36307" x2="22391" y2="45227"/>
                        <a14:foregroundMark x1="22391" y1="45227" x2="20543" y2="38498"/>
                        <a14:foregroundMark x1="21087" y1="35055" x2="19674" y2="43192"/>
                        <a14:foregroundMark x1="23804" y1="36150" x2="22391" y2="44601"/>
                        <a14:foregroundMark x1="25652" y1="38341" x2="23696" y2="45070"/>
                        <a14:foregroundMark x1="6848" y1="45696" x2="6848" y2="45696"/>
                        <a14:foregroundMark x1="6848" y1="45696" x2="6848" y2="45696"/>
                        <a14:foregroundMark x1="92500" y1="24570" x2="92500" y2="24570"/>
                        <a14:foregroundMark x1="92500" y1="24570" x2="92500" y2="24570"/>
                        <a14:foregroundMark x1="47391" y1="8294" x2="47391" y2="8294"/>
                        <a14:foregroundMark x1="47500" y1="8294" x2="47500" y2="8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167" y="4194830"/>
            <a:ext cx="904222" cy="65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81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1264</TotalTime>
  <Words>194</Words>
  <Application>Microsoft Office PowerPoint</Application>
  <PresentationFormat>Custom</PresentationFormat>
  <Paragraphs>101</Paragraphs>
  <Slides>16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129</cp:revision>
  <dcterms:created xsi:type="dcterms:W3CDTF">2021-05-23T10:25:42Z</dcterms:created>
  <dcterms:modified xsi:type="dcterms:W3CDTF">2021-10-04T07:00:17Z</dcterms:modified>
</cp:coreProperties>
</file>