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69" r:id="rId3"/>
    <p:sldId id="324" r:id="rId4"/>
    <p:sldId id="256" r:id="rId5"/>
    <p:sldId id="314" r:id="rId6"/>
    <p:sldId id="289" r:id="rId7"/>
    <p:sldId id="273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03" r:id="rId17"/>
    <p:sldId id="323" r:id="rId18"/>
    <p:sldId id="313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01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FF6600"/>
    <a:srgbClr val="ECF763"/>
    <a:srgbClr val="EFF87C"/>
    <a:srgbClr val="EABBEF"/>
    <a:srgbClr val="9A57CD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31" autoAdjust="0"/>
  </p:normalViewPr>
  <p:slideViewPr>
    <p:cSldViewPr>
      <p:cViewPr varScale="1">
        <p:scale>
          <a:sx n="62" d="100"/>
          <a:sy n="62" d="100"/>
        </p:scale>
        <p:origin x="-480" y="-84"/>
      </p:cViewPr>
      <p:guideLst>
        <p:guide orient="horz" pos="2160"/>
        <p:guide pos="3831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58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2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đúng số thì mới ra kết quả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4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9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vuông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gif"/><Relationship Id="rId3" Type="http://schemas.openxmlformats.org/officeDocument/2006/relationships/image" Target="../media/image45.png"/><Relationship Id="rId7" Type="http://schemas.openxmlformats.org/officeDocument/2006/relationships/slide" Target="slide23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24.xml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slide" Target="slide22.xml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418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919" y="2147035"/>
            <a:ext cx="2611985" cy="2618564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09777" y="5009871"/>
            <a:ext cx="1071901" cy="1200328"/>
            <a:chOff x="5268391" y="375475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1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1921" y="1584469"/>
            <a:ext cx="3697641" cy="3181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276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09777" y="4994636"/>
            <a:ext cx="1071901" cy="1200328"/>
            <a:chOff x="5268391" y="374332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0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923" y="1584471"/>
            <a:ext cx="3699251" cy="318113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919" y="2147037"/>
            <a:ext cx="2611985" cy="2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05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09777" y="4979401"/>
            <a:ext cx="1071901" cy="1200328"/>
            <a:chOff x="5268391" y="373189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922" y="1584471"/>
            <a:ext cx="3697641" cy="318113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719" y="2367523"/>
            <a:ext cx="2611985" cy="2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581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09777" y="4979401"/>
            <a:ext cx="1071901" cy="1200328"/>
            <a:chOff x="5268391" y="373189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922" y="1584471"/>
            <a:ext cx="3697641" cy="318113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3875" y="2183901"/>
            <a:ext cx="2611985" cy="2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4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23319" y="2362200"/>
            <a:ext cx="7061138" cy="2925177"/>
            <a:chOff x="3740776" y="1699846"/>
            <a:chExt cx="5310831" cy="2194560"/>
          </a:xfrm>
        </p:grpSpPr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35343" cy="27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B6BDD"/>
                  </a:solidFill>
                  <a:latin typeface="Lato"/>
                </a:rPr>
                <a:t>1</a:t>
              </a:r>
              <a:endParaRPr lang="en-US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35343" cy="27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35343" cy="27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35343" cy="27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B6BDD"/>
                  </a:solidFill>
                  <a:latin typeface="Lato"/>
                </a:rPr>
                <a:t>4</a:t>
              </a:r>
              <a:endParaRPr lang="en-US" b="1" dirty="0">
                <a:solidFill>
                  <a:srgbClr val="3B6BDD"/>
                </a:solidFill>
                <a:latin typeface="Lat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35343" cy="27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B6BDD"/>
                  </a:solidFill>
                  <a:latin typeface="Lato"/>
                </a:rPr>
                <a:t>5</a:t>
              </a:r>
              <a:endParaRPr lang="en-US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2595" y="598765"/>
            <a:ext cx="11658600" cy="785068"/>
            <a:chOff x="597668" y="449759"/>
            <a:chExt cx="11658600" cy="785068"/>
          </a:xfrm>
        </p:grpSpPr>
        <p:sp>
          <p:nvSpPr>
            <p:cNvPr id="12" name="Oval 11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chậu hoa thích hợp.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967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7195" y="1435665"/>
            <a:ext cx="1631868" cy="2406409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095969" y="1435665"/>
            <a:ext cx="1631868" cy="2414067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296773" y="1435665"/>
            <a:ext cx="1631868" cy="2406409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497586" y="1435665"/>
            <a:ext cx="1631868" cy="2414068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00404" y="1435665"/>
            <a:ext cx="1631868" cy="2406409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18606" y="4536951"/>
            <a:ext cx="1209049" cy="1002013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07380" y="4536951"/>
            <a:ext cx="1209049" cy="1002013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184" y="4536951"/>
            <a:ext cx="1209049" cy="1002013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08997" y="4536951"/>
            <a:ext cx="1209049" cy="1002013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11815" y="4536951"/>
            <a:ext cx="1209049" cy="100201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4714" y="5002570"/>
            <a:ext cx="496830" cy="584775"/>
            <a:chOff x="1086112" y="3937503"/>
            <a:chExt cx="373676" cy="43871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0093" cy="438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1</a:t>
              </a:r>
              <a:endParaRPr lang="en-US" sz="32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3488" y="5002570"/>
            <a:ext cx="496830" cy="584775"/>
            <a:chOff x="2732335" y="3937503"/>
            <a:chExt cx="373676" cy="43871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0093" cy="438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32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64293" y="5002570"/>
            <a:ext cx="496830" cy="584775"/>
            <a:chOff x="4387606" y="3937503"/>
            <a:chExt cx="373676" cy="43871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0093" cy="438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2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65105" y="5002570"/>
            <a:ext cx="496830" cy="584775"/>
            <a:chOff x="6042884" y="3937503"/>
            <a:chExt cx="373676" cy="43871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0093" cy="438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32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67923" y="5002570"/>
            <a:ext cx="496830" cy="584775"/>
            <a:chOff x="7699670" y="3937503"/>
            <a:chExt cx="373676" cy="43871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0093" cy="438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32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69469" y="4183291"/>
            <a:ext cx="707327" cy="21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64751" y="3092244"/>
            <a:ext cx="691861" cy="21975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51692" y="3075935"/>
            <a:ext cx="703929" cy="22181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67492" y="3088106"/>
            <a:ext cx="694877" cy="2202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57153" y="3077764"/>
            <a:ext cx="689230" cy="22291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564286" y="503790"/>
            <a:ext cx="11658600" cy="785068"/>
            <a:chOff x="597668" y="449759"/>
            <a:chExt cx="11658600" cy="785068"/>
          </a:xfrm>
        </p:grpSpPr>
        <p:sp>
          <p:nvSpPr>
            <p:cNvPr id="73" name="Oval 72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chậu hoa thích hợp.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26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33203" y="314592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86877" y="937467"/>
            <a:ext cx="6123042" cy="5469607"/>
            <a:chOff x="3989413" y="491490"/>
            <a:chExt cx="4913473" cy="4389120"/>
          </a:xfrm>
        </p:grpSpPr>
        <p:pic>
          <p:nvPicPr>
            <p:cNvPr id="18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89413" y="491490"/>
              <a:ext cx="4913473" cy="438912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320540" y="4474382"/>
              <a:ext cx="316700" cy="39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Lato"/>
                </a:rPr>
                <a:t>?</a:t>
              </a:r>
              <a:endParaRPr lang="en-US" sz="2400" b="1" dirty="0">
                <a:latin typeface="Lato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43614" y="4467688"/>
              <a:ext cx="316700" cy="39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Lato"/>
                </a:rPr>
                <a:t>?</a:t>
              </a:r>
              <a:endParaRPr lang="en-US" sz="2400" b="1" dirty="0">
                <a:latin typeface="Lat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20540" y="4480560"/>
              <a:ext cx="157178" cy="39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b="1" dirty="0">
                <a:latin typeface="Lat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70601" y="4478500"/>
              <a:ext cx="316700" cy="392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Lato"/>
                </a:rPr>
                <a:t>?</a:t>
              </a:r>
              <a:endParaRPr lang="en-US" sz="2400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53114" y="5751153"/>
            <a:ext cx="471265" cy="51084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52611" y="5751153"/>
            <a:ext cx="471262" cy="52602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39851" y="5751153"/>
            <a:ext cx="471262" cy="52602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44917" y="5756231"/>
            <a:ext cx="471262" cy="52602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58180" y="5756231"/>
            <a:ext cx="471265" cy="51084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42480" y="5771459"/>
            <a:ext cx="471262" cy="510787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43" y="4191768"/>
            <a:ext cx="2312250" cy="2413512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501898" y="2174040"/>
            <a:ext cx="3262094" cy="1472256"/>
            <a:chOff x="479833" y="1367073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chiếc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diều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dừa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con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thuyền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8016" y="5810497"/>
            <a:ext cx="1084623" cy="399242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3988" y="5529527"/>
            <a:ext cx="815882" cy="975059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33992" y="5870365"/>
            <a:ext cx="1377044" cy="323743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6587" y="1318682"/>
            <a:ext cx="7017714" cy="4079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954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019" y="914400"/>
            <a:ext cx="8310589" cy="62484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925624" y="2286001"/>
            <a:ext cx="7499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8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5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899319" y="990600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 b="18017"/>
          <a:stretch/>
        </p:blipFill>
        <p:spPr>
          <a:xfrm>
            <a:off x="-91281" y="-76200"/>
            <a:ext cx="1290106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046" y="381001"/>
            <a:ext cx="12465884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6200"/>
            <a:ext cx="12364535" cy="3248338"/>
          </a:xfrm>
          <a:prstGeom prst="rect">
            <a:avLst/>
          </a:prstGeom>
        </p:spPr>
      </p:pic>
      <p:pic>
        <p:nvPicPr>
          <p:cNvPr id="22" name="Picture 21" descr="duct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2941" y="4811047"/>
            <a:ext cx="2331019" cy="1851537"/>
          </a:xfrm>
          <a:prstGeom prst="rect">
            <a:avLst/>
          </a:prstGeom>
        </p:spPr>
      </p:pic>
      <p:pic>
        <p:nvPicPr>
          <p:cNvPr id="23" name="Picture 22" descr="duct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4389" y="4811047"/>
            <a:ext cx="2331019" cy="1851537"/>
          </a:xfrm>
          <a:prstGeom prst="rect">
            <a:avLst/>
          </a:prstGeom>
        </p:spPr>
      </p:pic>
      <p:pic>
        <p:nvPicPr>
          <p:cNvPr id="25" name="Picture 24" descr="duct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6966" y="1143000"/>
            <a:ext cx="2139153" cy="1699137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7655079" y="220716"/>
            <a:ext cx="1722927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601133" y="3194538"/>
            <a:ext cx="1722927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49684" y="3194538"/>
            <a:ext cx="1722927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uh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05178" y="3118339"/>
            <a:ext cx="1216184" cy="996461"/>
          </a:xfrm>
          <a:prstGeom prst="rect">
            <a:avLst/>
          </a:prstGeom>
        </p:spPr>
      </p:pic>
      <p:pic>
        <p:nvPicPr>
          <p:cNvPr id="28" name="Picture 27" descr="uh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060473" y="220716"/>
            <a:ext cx="1086455" cy="749810"/>
          </a:xfrm>
          <a:prstGeom prst="rect">
            <a:avLst/>
          </a:prstGeom>
        </p:spPr>
      </p:pic>
      <p:pic>
        <p:nvPicPr>
          <p:cNvPr id="29" name="Picture 28" descr="uh3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82" y="3270738"/>
            <a:ext cx="1327815" cy="688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-2133600"/>
            <a:ext cx="2520562" cy="3786111"/>
          </a:xfrm>
          <a:prstGeom prst="rect">
            <a:avLst/>
          </a:prstGeom>
        </p:spPr>
      </p:pic>
      <p:pic>
        <p:nvPicPr>
          <p:cNvPr id="26" name="Picture 25" descr="duct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9784" y="1143000"/>
            <a:ext cx="2139153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803830" y="220716"/>
            <a:ext cx="1722927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06527" y="220717"/>
            <a:ext cx="1317532" cy="9222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57" y="-1990725"/>
            <a:ext cx="2520562" cy="378611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8" y="1652511"/>
            <a:ext cx="2520562" cy="37861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3" y="1591830"/>
            <a:ext cx="2520562" cy="3786111"/>
          </a:xfrm>
          <a:prstGeom prst="rect">
            <a:avLst/>
          </a:prstGeom>
        </p:spPr>
      </p:pic>
      <p:sp>
        <p:nvSpPr>
          <p:cNvPr id="4" name="Right Arrow 3">
            <a:hlinkClick r:id="rId16" action="ppaction://hlinksldjump"/>
          </p:cNvPr>
          <p:cNvSpPr/>
          <p:nvPr/>
        </p:nvSpPr>
        <p:spPr>
          <a:xfrm>
            <a:off x="10119519" y="6202516"/>
            <a:ext cx="1966119" cy="64278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UTM Americana" pitchFamily="18" charset="0"/>
              </a:rPr>
              <a:t>Dặn dò</a:t>
            </a:r>
            <a:endParaRPr lang="en-US" sz="2400">
              <a:solidFill>
                <a:schemeClr val="tx1"/>
              </a:solidFill>
              <a:latin typeface="UTM American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849E-6 4.44444E-6 L -0.00261 0.1895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4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206E-6 4.44444E-6 L -0.00678 0.20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00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668E-6 -4.81481E-6 L -0.01513 0.317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" y="15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1057 0.306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" y="15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và 3 được ….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sao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và 3 được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gồm 6 và ….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gồm 6 và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và 1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3945" y="296287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 1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và …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27894" y="2970963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và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8231" y="776232"/>
            <a:ext cx="5461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645855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890377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93855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1241435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" y="304800"/>
            <a:ext cx="12114896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38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6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76113" y="4008460"/>
            <a:ext cx="4685148" cy="24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anh to" descr="F:\AAA-PDF-SGK\B6-LT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175" t="30908" r="8588" b="43635"/>
          <a:stretch>
            <a:fillRect/>
          </a:stretch>
        </p:blipFill>
        <p:spPr bwMode="auto">
          <a:xfrm>
            <a:off x="999551" y="1397116"/>
            <a:ext cx="10591800" cy="4913841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dưới đây có những số nào?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1"/>
          <p:cNvSpPr/>
          <p:nvPr/>
        </p:nvSpPr>
        <p:spPr>
          <a:xfrm>
            <a:off x="1432719" y="1981200"/>
            <a:ext cx="1765130" cy="1813020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6" b="100000" l="9728" r="92607">
                        <a14:foregroundMark x1="35798" y1="29658" x2="57198" y2="56654"/>
                        <a14:foregroundMark x1="42412" y1="25095" x2="59922" y2="73764"/>
                        <a14:foregroundMark x1="34630" y1="22814" x2="16342" y2="3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7" y="1441310"/>
            <a:ext cx="2583546" cy="2643862"/>
          </a:xfrm>
          <a:prstGeom prst="rect">
            <a:avLst/>
          </a:prstGeom>
        </p:spPr>
      </p:pic>
      <p:sp>
        <p:nvSpPr>
          <p:cNvPr id="13" name="2"/>
          <p:cNvSpPr/>
          <p:nvPr/>
        </p:nvSpPr>
        <p:spPr>
          <a:xfrm>
            <a:off x="3057697" y="4060613"/>
            <a:ext cx="1504490" cy="1959187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14" name="3"/>
          <p:cNvSpPr/>
          <p:nvPr/>
        </p:nvSpPr>
        <p:spPr>
          <a:xfrm>
            <a:off x="9586119" y="1937084"/>
            <a:ext cx="1449761" cy="2015532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15" name="4"/>
          <p:cNvSpPr/>
          <p:nvPr/>
        </p:nvSpPr>
        <p:spPr>
          <a:xfrm>
            <a:off x="4986045" y="1930186"/>
            <a:ext cx="2032285" cy="1720516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16" name="5"/>
          <p:cNvSpPr/>
          <p:nvPr/>
        </p:nvSpPr>
        <p:spPr>
          <a:xfrm>
            <a:off x="7018330" y="3570492"/>
            <a:ext cx="2567789" cy="2369098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pic>
        <p:nvPicPr>
          <p:cNvPr id="18" name="Picture 4" descr="F:\AAA-PDF-SGK\lt2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80348" y="3952616"/>
            <a:ext cx="1794748" cy="219604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41" y="1661020"/>
            <a:ext cx="2510701" cy="2330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2" y="1787782"/>
            <a:ext cx="1857111" cy="2313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9" b="100000" l="0" r="97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20" y="3455304"/>
            <a:ext cx="3164855" cy="26933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57697" y="6624935"/>
            <a:ext cx="5154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Click vào đúng số thì mới ra kết quả nhé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46919" y="298998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mỗi bể có bao nhiêu con cá?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47119" y="1155861"/>
            <a:ext cx="6329787" cy="4800600"/>
            <a:chOff x="4160119" y="1372214"/>
            <a:chExt cx="4460993" cy="3383280"/>
          </a:xfrm>
        </p:grpSpPr>
        <p:pic>
          <p:nvPicPr>
            <p:cNvPr id="20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4572000" y="2566035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21730" y="2566035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60030" y="2566035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72000" y="4282440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63840" y="4282440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21730" y="4282440"/>
              <a:ext cx="284920" cy="36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Lato"/>
                </a:rPr>
                <a:t>?</a:t>
              </a:r>
              <a:endParaRPr lang="en-US" sz="2800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9728" y="2401469"/>
            <a:ext cx="2611985" cy="2618564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282" y="1578203"/>
            <a:ext cx="3690757" cy="3175209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09777" y="4994636"/>
            <a:ext cx="1071901" cy="1200328"/>
            <a:chOff x="5268391" y="374332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556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04711" y="5004793"/>
            <a:ext cx="1071901" cy="1200328"/>
            <a:chOff x="5268391" y="3754755"/>
            <a:chExt cx="806199" cy="900524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563281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Lato"/>
                </a:rPr>
                <a:t>?</a:t>
              </a:r>
              <a:endParaRPr lang="en-US" sz="7200" b="1" dirty="0">
                <a:latin typeface="Lato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09777" y="5009871"/>
            <a:ext cx="1071901" cy="1200328"/>
            <a:chOff x="5268391" y="3754755"/>
            <a:chExt cx="806199" cy="900524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524700" cy="90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7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1922" y="1584471"/>
            <a:ext cx="3697641" cy="318113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1319" y="2147037"/>
            <a:ext cx="2611985" cy="2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011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</TotalTime>
  <Words>331</Words>
  <Application>Microsoft Office PowerPoint</Application>
  <PresentationFormat>Custom</PresentationFormat>
  <Paragraphs>100</Paragraphs>
  <Slides>26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222</cp:revision>
  <dcterms:created xsi:type="dcterms:W3CDTF">2021-05-23T10:25:42Z</dcterms:created>
  <dcterms:modified xsi:type="dcterms:W3CDTF">2021-10-04T14:40:43Z</dcterms:modified>
</cp:coreProperties>
</file>