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259" r:id="rId2"/>
    <p:sldId id="344" r:id="rId3"/>
    <p:sldId id="345" r:id="rId4"/>
    <p:sldId id="347" r:id="rId5"/>
    <p:sldId id="343" r:id="rId6"/>
    <p:sldId id="331" r:id="rId7"/>
    <p:sldId id="332" r:id="rId8"/>
    <p:sldId id="333" r:id="rId9"/>
    <p:sldId id="334" r:id="rId10"/>
    <p:sldId id="335" r:id="rId11"/>
    <p:sldId id="336" r:id="rId12"/>
    <p:sldId id="348" r:id="rId13"/>
    <p:sldId id="349" r:id="rId14"/>
    <p:sldId id="351" r:id="rId15"/>
    <p:sldId id="352" r:id="rId16"/>
    <p:sldId id="353" r:id="rId17"/>
    <p:sldId id="354" r:id="rId18"/>
    <p:sldId id="355" r:id="rId19"/>
    <p:sldId id="350" r:id="rId20"/>
    <p:sldId id="261" r:id="rId21"/>
  </p:sldIdLst>
  <p:sldSz cx="12161838" cy="6858000"/>
  <p:notesSz cx="6858000" cy="9144000"/>
  <p:embeddedFontLst>
    <p:embeddedFont>
      <p:font typeface="Luckiest Guy" charset="0"/>
      <p:regular r:id="rId23"/>
    </p:embeddedFont>
    <p:embeddedFont>
      <p:font typeface="Karla Regular" charset="0"/>
      <p:regular r:id="rId24"/>
      <p:bold r:id="rId25"/>
      <p:italic r:id="rId26"/>
      <p:boldItalic r:id="rId27"/>
    </p:embeddedFont>
    <p:embeddedFont>
      <p:font typeface="SalinaDisplay" pitchFamily="18" charset="0"/>
      <p:regular r:id="rId28"/>
    </p:embeddedFont>
    <p:embeddedFont>
      <p:font typeface="UTM Cookies" pitchFamily="18" charset="0"/>
      <p:regular r:id="rId29"/>
    </p:embeddedFont>
    <p:embeddedFont>
      <p:font typeface="Karla" charset="0"/>
      <p:regular r:id="rId30"/>
      <p:bold r:id="rId31"/>
      <p:italic r:id="rId32"/>
      <p:boldItalic r:id="rId33"/>
    </p:embeddedFont>
    <p:embeddedFont>
      <p:font typeface="Arial-Rounded" pitchFamily="3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5053" autoAdjust="0"/>
  </p:normalViewPr>
  <p:slideViewPr>
    <p:cSldViewPr>
      <p:cViewPr>
        <p:scale>
          <a:sx n="50" d="100"/>
          <a:sy n="50" d="100"/>
        </p:scale>
        <p:origin x="-1476" y="-354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ba4facb9c1_1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ba4facb9c1_1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1. Click vào</a:t>
            </a:r>
            <a:r>
              <a:rPr lang="en-US" baseline="0" smtClean="0"/>
              <a:t> miếng dưa để ra câu hỏi. 2. Click vào miếng lần nữa để ra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8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quả khế để đi đến câu hỏi</a:t>
            </a:r>
          </a:p>
          <a:p>
            <a:r>
              <a:rPr lang="en-US" baseline="0" smtClean="0"/>
              <a:t>Tại slide câu hỏi, click vào con chim để quay về slide này</a:t>
            </a:r>
          </a:p>
          <a:p>
            <a:r>
              <a:rPr lang="en-US" baseline="0" smtClean="0"/>
              <a:t>Chơi xong thì enter để xuất hiên người nông dân hạnh phúc</a:t>
            </a:r>
          </a:p>
          <a:p>
            <a:r>
              <a:rPr lang="en-US" baseline="0" smtClean="0"/>
              <a:t>Click vào người nông dân để đi đến bài tiếp theo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6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từng ô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8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https://www.online-stopwatch.com/chance-games/roll-dice-online/full-screen/</a:t>
            </a:r>
          </a:p>
          <a:p>
            <a:r>
              <a:rPr lang="en-US" smtClean="0"/>
              <a:t>Thầy</a:t>
            </a:r>
            <a:r>
              <a:rPr lang="en-US" baseline="0" smtClean="0"/>
              <a:t> cô tham khảo địa chỉ gieo xúc xắc online tại link trên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1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2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6" y="560933"/>
            <a:ext cx="7867289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2265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874" lvl="2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499" lvl="3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3123" lvl="4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748" lvl="5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372" lvl="6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8997" lvl="7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622" lvl="8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35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7" y="-91483"/>
            <a:ext cx="1444748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1" y="15432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7"/>
            <a:ext cx="116266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4" y="2346807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3" y="-34904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6" y="1290834"/>
            <a:ext cx="6171224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0"/>
            <a:ext cx="4357992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2" y="4257200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5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497999" y="-112633"/>
            <a:ext cx="6799171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591420" y="3790567"/>
            <a:ext cx="4067512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01546" y="4385600"/>
            <a:ext cx="3847259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22654" y="2407333"/>
            <a:ext cx="2805043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3700" y="123441"/>
            <a:ext cx="4450150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56" y="15432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7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19"/>
            <a:ext cx="277336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5" y="3694385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4" y="6182997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2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1" y="2940697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56" y="420363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0" y="185993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4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2" y="174225"/>
            <a:ext cx="2654263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5" y="4316775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4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0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2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7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8" r:id="rId3"/>
    <p:sldLayoutId id="2147483660" r:id="rId4"/>
    <p:sldLayoutId id="2147483673" r:id="rId5"/>
    <p:sldLayoutId id="2147483674" r:id="rId6"/>
    <p:sldLayoutId id="2147483675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10.jp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10.jp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10.jp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28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audio" Target="../media/audio1.wav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7.png"/><Relationship Id="rId21" Type="http://schemas.openxmlformats.org/officeDocument/2006/relationships/image" Target="../media/image64.png"/><Relationship Id="rId7" Type="http://schemas.openxmlformats.org/officeDocument/2006/relationships/image" Target="../media/image51.png"/><Relationship Id="rId12" Type="http://schemas.openxmlformats.org/officeDocument/2006/relationships/image" Target="../media/image38.png"/><Relationship Id="rId17" Type="http://schemas.openxmlformats.org/officeDocument/2006/relationships/image" Target="../media/image60.png"/><Relationship Id="rId2" Type="http://schemas.openxmlformats.org/officeDocument/2006/relationships/audio" Target="../media/audio1.wav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10" Type="http://schemas.openxmlformats.org/officeDocument/2006/relationships/image" Target="../media/image66.png"/><Relationship Id="rId19" Type="http://schemas.openxmlformats.org/officeDocument/2006/relationships/image" Target="../media/image62.png"/><Relationship Id="rId4" Type="http://schemas.openxmlformats.org/officeDocument/2006/relationships/image" Target="../media/image65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26" Type="http://schemas.microsoft.com/office/2007/relationships/hdphoto" Target="../media/hdphoto6.wdp"/><Relationship Id="rId3" Type="http://schemas.openxmlformats.org/officeDocument/2006/relationships/slideLayout" Target="../slideLayouts/slideLayout3.xml"/><Relationship Id="rId21" Type="http://schemas.openxmlformats.org/officeDocument/2006/relationships/slide" Target="slide10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slide" Target="slide8.xml"/><Relationship Id="rId25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slide" Target="slide12.xml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11" Type="http://schemas.openxmlformats.org/officeDocument/2006/relationships/image" Target="../media/image14.gif"/><Relationship Id="rId24" Type="http://schemas.openxmlformats.org/officeDocument/2006/relationships/image" Target="../media/image22.png"/><Relationship Id="rId32" Type="http://schemas.microsoft.com/office/2007/relationships/hdphoto" Target="../media/hdphoto7.wdp"/><Relationship Id="rId5" Type="http://schemas.openxmlformats.org/officeDocument/2006/relationships/audio" Target="../media/audio1.wav"/><Relationship Id="rId15" Type="http://schemas.openxmlformats.org/officeDocument/2006/relationships/slide" Target="slide7.xml"/><Relationship Id="rId23" Type="http://schemas.openxmlformats.org/officeDocument/2006/relationships/slide" Target="slide11.xml"/><Relationship Id="rId28" Type="http://schemas.openxmlformats.org/officeDocument/2006/relationships/image" Target="../media/image24.png"/><Relationship Id="rId10" Type="http://schemas.microsoft.com/office/2007/relationships/hdphoto" Target="../media/hdphoto5.wdp"/><Relationship Id="rId19" Type="http://schemas.openxmlformats.org/officeDocument/2006/relationships/slide" Target="slide9.xml"/><Relationship Id="rId31" Type="http://schemas.openxmlformats.org/officeDocument/2006/relationships/image" Target="../media/image2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slide" Target="slide13.xml"/><Relationship Id="rId30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10.jp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10.jp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10.jp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333;p36"/>
          <p:cNvSpPr txBox="1">
            <a:spLocks noGrp="1"/>
          </p:cNvSpPr>
          <p:nvPr>
            <p:ph type="subTitle" idx="1"/>
          </p:nvPr>
        </p:nvSpPr>
        <p:spPr>
          <a:xfrm>
            <a:off x="670719" y="1665800"/>
            <a:ext cx="6553200" cy="12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 algn="just"/>
            <a:r>
              <a:rPr lang="en-US" sz="9600" smtClean="0">
                <a:latin typeface="+mj-lt"/>
                <a:ea typeface="Arial-Rounded" pitchFamily="34" charset="0"/>
                <a:cs typeface="Arial-Rounded" pitchFamily="34" charset="0"/>
              </a:rPr>
              <a:t>TOÁN 1</a:t>
            </a:r>
            <a:endParaRPr sz="960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5929707" y="2286000"/>
            <a:ext cx="6321692" cy="3299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4413" y="1719263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813" y="2502561"/>
            <a:ext cx="3941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		 7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7143" y="2690633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32863" y="2736353"/>
            <a:ext cx="731520" cy="731520"/>
          </a:xfrm>
          <a:prstGeom prst="roundRect">
            <a:avLst/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3774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4413" y="1719263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813" y="2502561"/>
            <a:ext cx="3941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		 4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7143" y="2690633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32863" y="2736353"/>
            <a:ext cx="731520" cy="731520"/>
          </a:xfrm>
          <a:prstGeom prst="roundRect">
            <a:avLst/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3774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4413" y="1719263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3519" y="2502561"/>
            <a:ext cx="3941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		 5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7143" y="2690633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32863" y="2736353"/>
            <a:ext cx="731520" cy="731520"/>
          </a:xfrm>
          <a:prstGeom prst="roundRect">
            <a:avLst/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3774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3" name="Oval 2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2" descr="F:\AAA-PDF-SGK\B6-LT3-2.png"/>
          <p:cNvPicPr>
            <a:picLocks noChangeAspect="1" noChangeArrowheads="1"/>
          </p:cNvPicPr>
          <p:nvPr/>
        </p:nvPicPr>
        <p:blipFill>
          <a:blip r:embed="rId2" cstate="print"/>
          <a:srcRect l="17175" t="29090" r="8588" b="8182"/>
          <a:stretch>
            <a:fillRect/>
          </a:stretch>
        </p:blipFill>
        <p:spPr bwMode="auto">
          <a:xfrm>
            <a:off x="3949795" y="922954"/>
            <a:ext cx="4924200" cy="5615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7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40523" y="1905000"/>
            <a:ext cx="955241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774" y="1905000"/>
            <a:ext cx="7203809" cy="270638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260715" y="2868896"/>
            <a:ext cx="548172" cy="779459"/>
          </a:xfrm>
          <a:prstGeom prst="rect">
            <a:avLst/>
          </a:prstGeom>
          <a:noFill/>
        </p:spPr>
        <p:txBody>
          <a:bodyPr wrap="none" lIns="121679" tIns="60840" rIns="121679" bIns="60840" rtlCol="0">
            <a:spAutoFit/>
          </a:bodyPr>
          <a:lstStyle/>
          <a:p>
            <a:pPr algn="ctr"/>
            <a:r>
              <a:rPr lang="en-US" sz="4100" b="1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36648" y="2851045"/>
            <a:ext cx="548172" cy="779459"/>
          </a:xfrm>
          <a:prstGeom prst="rect">
            <a:avLst/>
          </a:prstGeom>
          <a:noFill/>
        </p:spPr>
        <p:txBody>
          <a:bodyPr wrap="none" lIns="121679" tIns="60840" rIns="121679" bIns="60840" rtlCol="0">
            <a:spAutoFit/>
          </a:bodyPr>
          <a:lstStyle/>
          <a:p>
            <a:pPr algn="ctr"/>
            <a:r>
              <a:rPr lang="en-US" sz="4300" b="1" dirty="0">
                <a:solidFill>
                  <a:srgbClr val="3B6BDD"/>
                </a:solidFill>
                <a:latin typeface="Lato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4802" y="2870257"/>
            <a:ext cx="565223" cy="779459"/>
          </a:xfrm>
          <a:prstGeom prst="rect">
            <a:avLst/>
          </a:prstGeom>
          <a:noFill/>
        </p:spPr>
        <p:txBody>
          <a:bodyPr wrap="none" lIns="121679" tIns="60840" rIns="121679" bIns="60840" rtlCol="0">
            <a:spAutoFit/>
          </a:bodyPr>
          <a:lstStyle/>
          <a:p>
            <a:pPr algn="ctr"/>
            <a:r>
              <a:rPr lang="en-US" sz="4300" b="1" dirty="0">
                <a:solidFill>
                  <a:srgbClr val="3B6BDD"/>
                </a:solidFill>
                <a:latin typeface="Lato"/>
              </a:rPr>
              <a:t>&lt;</a:t>
            </a:r>
          </a:p>
        </p:txBody>
      </p:sp>
      <p:pic>
        <p:nvPicPr>
          <p:cNvPr id="26" name="Picture 3" descr="F:\AAA-LÀM ẢNH SLIDE\Bai6-LT3-2(10).png"/>
          <p:cNvPicPr>
            <a:picLocks noChangeAspect="1" noChangeArrowheads="1"/>
          </p:cNvPicPr>
          <p:nvPr/>
        </p:nvPicPr>
        <p:blipFill>
          <a:blip r:embed="rId3" cstate="print"/>
          <a:srcRect l="20819" b="18032"/>
          <a:stretch>
            <a:fillRect/>
          </a:stretch>
        </p:blipFill>
        <p:spPr bwMode="auto">
          <a:xfrm>
            <a:off x="2864601" y="2082606"/>
            <a:ext cx="1388393" cy="1110301"/>
          </a:xfrm>
          <a:prstGeom prst="rect">
            <a:avLst/>
          </a:prstGeom>
          <a:noFill/>
        </p:spPr>
      </p:pic>
      <p:pic>
        <p:nvPicPr>
          <p:cNvPr id="27" name="Picture 4" descr="F:\AAA-LÀM ẢNH SLIDE\Bai6-LT3-2(1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7862" y="3226318"/>
            <a:ext cx="1193150" cy="1297674"/>
          </a:xfrm>
          <a:prstGeom prst="rect">
            <a:avLst/>
          </a:prstGeom>
          <a:noFill/>
        </p:spPr>
      </p:pic>
      <p:pic>
        <p:nvPicPr>
          <p:cNvPr id="28" name="Picture 5" descr="F:\AAA-LÀM ẢNH SLIDE\Bai6-LT3-2(8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4767" y="2866639"/>
            <a:ext cx="1087007" cy="475953"/>
          </a:xfrm>
          <a:prstGeom prst="rect">
            <a:avLst/>
          </a:prstGeom>
          <a:noFill/>
        </p:spPr>
      </p:pic>
      <p:pic>
        <p:nvPicPr>
          <p:cNvPr id="29" name="Picture 6" descr="F:\AAA-LÀM ẢNH SLIDE\Bai6-LT3-2(9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4374" y="3690607"/>
            <a:ext cx="1406647" cy="446501"/>
          </a:xfrm>
          <a:prstGeom prst="rect">
            <a:avLst/>
          </a:prstGeom>
          <a:noFill/>
        </p:spPr>
      </p:pic>
      <p:pic>
        <p:nvPicPr>
          <p:cNvPr id="30" name="Picture 7" descr="F:\AAA-LÀM ẢNH SLIDE\Bai6-LT3-2(7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4090" y="2291141"/>
            <a:ext cx="935415" cy="746917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15" name="Oval 14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6376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F:\AAA-LÀM ẢNH SLIDE\Bai6-LT3-2(17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458" y="2257410"/>
            <a:ext cx="7203809" cy="2706382"/>
          </a:xfrm>
          <a:prstGeom prst="rect">
            <a:avLst/>
          </a:prstGeom>
          <a:noFill/>
        </p:spPr>
      </p:pic>
      <p:pic>
        <p:nvPicPr>
          <p:cNvPr id="39" name="Picture 2" descr="F:\AAA-LÀM ẢNH SLIDE\Bai6-LT3-2(1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0756" y="2981916"/>
            <a:ext cx="932795" cy="761750"/>
          </a:xfrm>
          <a:prstGeom prst="rect">
            <a:avLst/>
          </a:prstGeom>
          <a:noFill/>
        </p:spPr>
      </p:pic>
      <p:pic>
        <p:nvPicPr>
          <p:cNvPr id="40" name="Picture 3" descr="F:\AAA-LÀM ẢNH SLIDE\Bai6-LT3-2(1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2909" y="4001708"/>
            <a:ext cx="589094" cy="732848"/>
          </a:xfrm>
          <a:prstGeom prst="rect">
            <a:avLst/>
          </a:prstGeom>
          <a:noFill/>
        </p:spPr>
      </p:pic>
      <p:pic>
        <p:nvPicPr>
          <p:cNvPr id="41" name="Picture 4" descr="F:\AAA-LÀM ẢNH SLIDE\Bai6-LT3-2(1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1299" y="2470026"/>
            <a:ext cx="750964" cy="520923"/>
          </a:xfrm>
          <a:prstGeom prst="rect">
            <a:avLst/>
          </a:prstGeom>
          <a:noFill/>
        </p:spPr>
      </p:pic>
      <p:pic>
        <p:nvPicPr>
          <p:cNvPr id="42" name="Picture 5" descr="F:\AAA-LÀM ẢNH SLIDE\Bai6-LT3-2(15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8147" y="3133700"/>
            <a:ext cx="598704" cy="749153"/>
          </a:xfrm>
          <a:prstGeom prst="rect">
            <a:avLst/>
          </a:prstGeom>
          <a:noFill/>
        </p:spPr>
      </p:pic>
      <p:pic>
        <p:nvPicPr>
          <p:cNvPr id="43" name="Picture 6" descr="F:\AAA-LÀM ẢNH SLIDE\Bai6-LT3-2(16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2471" y="2322662"/>
            <a:ext cx="754662" cy="784722"/>
          </a:xfrm>
          <a:prstGeom prst="rect">
            <a:avLst/>
          </a:prstGeom>
          <a:noFill/>
        </p:spPr>
      </p:pic>
      <p:pic>
        <p:nvPicPr>
          <p:cNvPr id="44" name="Picture 7" descr="F:\AAA-LÀM ẢNH SLIDE\Bai6-LT3-2(10).png"/>
          <p:cNvPicPr>
            <a:picLocks noChangeAspect="1" noChangeArrowheads="1"/>
          </p:cNvPicPr>
          <p:nvPr/>
        </p:nvPicPr>
        <p:blipFill>
          <a:blip r:embed="rId10" cstate="print"/>
          <a:srcRect l="23362" b="20229"/>
          <a:stretch>
            <a:fillRect/>
          </a:stretch>
        </p:blipFill>
        <p:spPr bwMode="auto">
          <a:xfrm>
            <a:off x="4599378" y="4070301"/>
            <a:ext cx="955979" cy="768687"/>
          </a:xfrm>
          <a:prstGeom prst="rect">
            <a:avLst/>
          </a:prstGeom>
          <a:noFill/>
        </p:spPr>
      </p:pic>
      <p:pic>
        <p:nvPicPr>
          <p:cNvPr id="45" name="Picture 8" descr="F:\AAA-LÀM ẢNH SLIDE\Bai6-LT3-2(1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28428" y="3983818"/>
            <a:ext cx="801227" cy="871418"/>
          </a:xfrm>
          <a:prstGeom prst="rect">
            <a:avLst/>
          </a:prstGeom>
          <a:noFill/>
        </p:spPr>
      </p:pic>
      <p:pic>
        <p:nvPicPr>
          <p:cNvPr id="46" name="Picture 9" descr="F:\AAA-LÀM ẢNH SLIDE\Bai6-LT3-2(2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83364" y="4147769"/>
            <a:ext cx="799346" cy="638708"/>
          </a:xfrm>
          <a:prstGeom prst="rect">
            <a:avLst/>
          </a:prstGeom>
          <a:noFill/>
        </p:spPr>
      </p:pic>
      <p:pic>
        <p:nvPicPr>
          <p:cNvPr id="47" name="Picture 10" descr="F:\AAA-LÀM ẢNH SLIDE\Bai6-LT3-2(3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79649" y="3630626"/>
            <a:ext cx="1202978" cy="377869"/>
          </a:xfrm>
          <a:prstGeom prst="rect">
            <a:avLst/>
          </a:prstGeom>
          <a:noFill/>
        </p:spPr>
      </p:pic>
      <p:pic>
        <p:nvPicPr>
          <p:cNvPr id="48" name="Picture 11" descr="F:\AAA-LÀM ẢNH SLIDE\Bai6-LT3-2(4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78083" y="2524873"/>
            <a:ext cx="932900" cy="406630"/>
          </a:xfrm>
          <a:prstGeom prst="rect">
            <a:avLst/>
          </a:prstGeom>
          <a:noFill/>
        </p:spPr>
      </p:pic>
      <p:pic>
        <p:nvPicPr>
          <p:cNvPr id="49" name="Picture 12" descr="F:\AAA-LÀM ẢNH SLIDE\Bai6-LT3-2(5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0306" y="4226399"/>
            <a:ext cx="932900" cy="407622"/>
          </a:xfrm>
          <a:prstGeom prst="rect">
            <a:avLst/>
          </a:prstGeom>
          <a:noFill/>
        </p:spPr>
      </p:pic>
      <p:pic>
        <p:nvPicPr>
          <p:cNvPr id="50" name="Picture 13" descr="F:\AAA-LÀM ẢNH SLIDE\Bai6-LT3-2(6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818322" y="3063806"/>
            <a:ext cx="801326" cy="637716"/>
          </a:xfrm>
          <a:prstGeom prst="rect">
            <a:avLst/>
          </a:prstGeom>
          <a:noFill/>
        </p:spPr>
      </p:pic>
      <p:pic>
        <p:nvPicPr>
          <p:cNvPr id="51" name="Picture 14" descr="F:\AAA-LÀM ẢNH SLIDE\Bai6-LT3-2(1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29641" y="2709258"/>
            <a:ext cx="1203964" cy="380844"/>
          </a:xfrm>
          <a:prstGeom prst="rect">
            <a:avLst/>
          </a:prstGeom>
          <a:noFill/>
        </p:spPr>
      </p:pic>
      <p:grpSp>
        <p:nvGrpSpPr>
          <p:cNvPr id="58" name="Group 57"/>
          <p:cNvGrpSpPr/>
          <p:nvPr/>
        </p:nvGrpSpPr>
        <p:grpSpPr>
          <a:xfrm>
            <a:off x="5273090" y="3207421"/>
            <a:ext cx="522384" cy="754054"/>
            <a:chOff x="2711970" y="2540797"/>
            <a:chExt cx="392896" cy="565715"/>
          </a:xfrm>
        </p:grpSpPr>
        <p:sp>
          <p:nvSpPr>
            <p:cNvPr id="59" name="Rounded Rectangle 58"/>
            <p:cNvSpPr/>
            <p:nvPr/>
          </p:nvSpPr>
          <p:spPr>
            <a:xfrm>
              <a:off x="2715904" y="2661313"/>
              <a:ext cx="388962" cy="3616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11970" y="2540797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664445" y="3205410"/>
            <a:ext cx="521297" cy="754054"/>
            <a:chOff x="3758434" y="2539288"/>
            <a:chExt cx="392078" cy="565715"/>
          </a:xfrm>
        </p:grpSpPr>
        <p:sp>
          <p:nvSpPr>
            <p:cNvPr id="62" name="Rounded Rectangle 61"/>
            <p:cNvSpPr/>
            <p:nvPr/>
          </p:nvSpPr>
          <p:spPr>
            <a:xfrm>
              <a:off x="3766782" y="2654490"/>
              <a:ext cx="375314" cy="3753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58434" y="2539288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6934" y="3293805"/>
            <a:ext cx="508079" cy="584775"/>
            <a:chOff x="3241344" y="2605607"/>
            <a:chExt cx="382137" cy="438717"/>
          </a:xfrm>
        </p:grpSpPr>
        <p:sp>
          <p:nvSpPr>
            <p:cNvPr id="65" name="Oval 64"/>
            <p:cNvSpPr/>
            <p:nvPr/>
          </p:nvSpPr>
          <p:spPr>
            <a:xfrm>
              <a:off x="3241344" y="2647666"/>
              <a:ext cx="382137" cy="3821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67106" y="2605607"/>
              <a:ext cx="326973" cy="43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78322" y="3207421"/>
            <a:ext cx="517153" cy="754054"/>
            <a:chOff x="2715904" y="2540797"/>
            <a:chExt cx="388962" cy="565715"/>
          </a:xfrm>
        </p:grpSpPr>
        <p:sp>
          <p:nvSpPr>
            <p:cNvPr id="68" name="Rounded Rectangle 67"/>
            <p:cNvSpPr/>
            <p:nvPr/>
          </p:nvSpPr>
          <p:spPr>
            <a:xfrm>
              <a:off x="2715904" y="2661313"/>
              <a:ext cx="388962" cy="3616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732674" y="2540797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675542" y="3205410"/>
            <a:ext cx="499007" cy="754054"/>
            <a:chOff x="3766782" y="2539288"/>
            <a:chExt cx="375314" cy="565715"/>
          </a:xfrm>
        </p:grpSpPr>
        <p:sp>
          <p:nvSpPr>
            <p:cNvPr id="71" name="Rounded Rectangle 70"/>
            <p:cNvSpPr/>
            <p:nvPr/>
          </p:nvSpPr>
          <p:spPr>
            <a:xfrm>
              <a:off x="3766782" y="2654490"/>
              <a:ext cx="375314" cy="3753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72314" y="2539288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6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976934" y="3302901"/>
            <a:ext cx="508079" cy="584775"/>
            <a:chOff x="3241344" y="2612431"/>
            <a:chExt cx="382137" cy="438717"/>
          </a:xfrm>
        </p:grpSpPr>
        <p:sp>
          <p:nvSpPr>
            <p:cNvPr id="74" name="Oval 73"/>
            <p:cNvSpPr/>
            <p:nvPr/>
          </p:nvSpPr>
          <p:spPr>
            <a:xfrm>
              <a:off x="3241344" y="2647666"/>
              <a:ext cx="382137" cy="3821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80363" y="2612431"/>
              <a:ext cx="319739" cy="43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&gt;</a:t>
              </a:r>
            </a:p>
          </p:txBody>
        </p:sp>
      </p:grp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40523" y="2109409"/>
            <a:ext cx="955241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38" name="Oval 37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2476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606" y="2194203"/>
            <a:ext cx="8710919" cy="3272584"/>
          </a:xfrm>
          <a:prstGeom prst="rect">
            <a:avLst/>
          </a:prstGeom>
          <a:noFill/>
        </p:spPr>
      </p:pic>
      <p:grpSp>
        <p:nvGrpSpPr>
          <p:cNvPr id="79" name="Group 78"/>
          <p:cNvGrpSpPr/>
          <p:nvPr/>
        </p:nvGrpSpPr>
        <p:grpSpPr>
          <a:xfrm>
            <a:off x="4923015" y="3415938"/>
            <a:ext cx="619350" cy="754054"/>
            <a:chOff x="3769744" y="2401349"/>
            <a:chExt cx="465826" cy="565715"/>
          </a:xfrm>
        </p:grpSpPr>
        <p:sp>
          <p:nvSpPr>
            <p:cNvPr id="70" name="Rounded Rectangle 69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98773" y="2401349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593727" y="3423609"/>
            <a:ext cx="619350" cy="754054"/>
            <a:chOff x="5026322" y="2407104"/>
            <a:chExt cx="465826" cy="565715"/>
          </a:xfrm>
        </p:grpSpPr>
        <p:sp>
          <p:nvSpPr>
            <p:cNvPr id="72" name="Rounded Rectangle 71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72603" y="2407104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771752" y="3505622"/>
            <a:ext cx="607881" cy="618937"/>
            <a:chOff x="4408097" y="2468635"/>
            <a:chExt cx="457200" cy="464346"/>
          </a:xfrm>
        </p:grpSpPr>
        <p:sp>
          <p:nvSpPr>
            <p:cNvPr id="74" name="Oval 73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70953" y="2468635"/>
              <a:ext cx="326973" cy="43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942140" y="3427945"/>
            <a:ext cx="619350" cy="754054"/>
            <a:chOff x="3769744" y="2387347"/>
            <a:chExt cx="465826" cy="565715"/>
          </a:xfrm>
        </p:grpSpPr>
        <p:sp>
          <p:nvSpPr>
            <p:cNvPr id="95" name="Rounded Rectangle 94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811882" y="2387347"/>
              <a:ext cx="369170" cy="5657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612852" y="3429895"/>
            <a:ext cx="619350" cy="754054"/>
            <a:chOff x="5026322" y="2388810"/>
            <a:chExt cx="465826" cy="565715"/>
          </a:xfrm>
        </p:grpSpPr>
        <p:sp>
          <p:nvSpPr>
            <p:cNvPr id="98" name="Rounded Rectangle 97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059792" y="2388810"/>
              <a:ext cx="369170" cy="5657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790877" y="3518961"/>
            <a:ext cx="607881" cy="636268"/>
            <a:chOff x="4408097" y="2455633"/>
            <a:chExt cx="457200" cy="477348"/>
          </a:xfrm>
        </p:grpSpPr>
        <p:sp>
          <p:nvSpPr>
            <p:cNvPr id="101" name="Oval 100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454631" y="2455633"/>
              <a:ext cx="319739" cy="4387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&lt;</a:t>
              </a:r>
            </a:p>
          </p:txBody>
        </p:sp>
      </p:grpSp>
      <p:pic>
        <p:nvPicPr>
          <p:cNvPr id="103" name="Picture 2" descr="F:\AAA-LÀM ẢNH SLIDE\Bai6-LT3-2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56292" y="2552541"/>
            <a:ext cx="1005845" cy="821404"/>
          </a:xfrm>
          <a:prstGeom prst="rect">
            <a:avLst/>
          </a:prstGeom>
          <a:noFill/>
        </p:spPr>
      </p:pic>
      <p:pic>
        <p:nvPicPr>
          <p:cNvPr id="104" name="Picture 3" descr="F:\AAA-LÀM ẢNH SLIDE\Bai6-LT3-2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0313" y="3435818"/>
            <a:ext cx="635227" cy="790239"/>
          </a:xfrm>
          <a:prstGeom prst="rect">
            <a:avLst/>
          </a:prstGeom>
          <a:noFill/>
        </p:spPr>
      </p:pic>
      <p:pic>
        <p:nvPicPr>
          <p:cNvPr id="105" name="Picture 4" descr="F:\AAA-LÀM ẢNH SLIDE\Bai6-LT3-2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03623" y="4518347"/>
            <a:ext cx="809774" cy="561719"/>
          </a:xfrm>
          <a:prstGeom prst="rect">
            <a:avLst/>
          </a:prstGeom>
          <a:noFill/>
        </p:spPr>
      </p:pic>
      <p:pic>
        <p:nvPicPr>
          <p:cNvPr id="106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3624" y="4471996"/>
            <a:ext cx="645590" cy="807821"/>
          </a:xfrm>
          <a:prstGeom prst="rect">
            <a:avLst/>
          </a:prstGeom>
          <a:noFill/>
        </p:spPr>
      </p:pic>
      <p:pic>
        <p:nvPicPr>
          <p:cNvPr id="107" name="Picture 7" descr="F:\AAA-LÀM ẢNH SLIDE\Bai6-LT3-2(10).png"/>
          <p:cNvPicPr>
            <a:picLocks noChangeAspect="1" noChangeArrowheads="1"/>
          </p:cNvPicPr>
          <p:nvPr/>
        </p:nvPicPr>
        <p:blipFill>
          <a:blip r:embed="rId8" cstate="print"/>
          <a:srcRect l="23538" r="2716" b="21063"/>
          <a:stretch>
            <a:fillRect/>
          </a:stretch>
        </p:blipFill>
        <p:spPr bwMode="auto">
          <a:xfrm flipH="1">
            <a:off x="4569071" y="2467212"/>
            <a:ext cx="991944" cy="820227"/>
          </a:xfrm>
          <a:prstGeom prst="rect">
            <a:avLst/>
          </a:prstGeom>
          <a:noFill/>
        </p:spPr>
      </p:pic>
      <p:pic>
        <p:nvPicPr>
          <p:cNvPr id="108" name="Picture 8" descr="F:\AAA-LÀM ẢNH SLIDE\Bai6-LT3-2(1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10439" y="2326441"/>
            <a:ext cx="863974" cy="939661"/>
          </a:xfrm>
          <a:prstGeom prst="rect">
            <a:avLst/>
          </a:prstGeom>
          <a:noFill/>
        </p:spPr>
      </p:pic>
      <p:pic>
        <p:nvPicPr>
          <p:cNvPr id="109" name="Picture 2" descr="F:\AAA-LÀM ẢNH SLIDE\Bai6-LT3-2(18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803" y="3364571"/>
            <a:ext cx="867616" cy="903027"/>
          </a:xfrm>
          <a:prstGeom prst="rect">
            <a:avLst/>
          </a:prstGeom>
          <a:noFill/>
        </p:spPr>
      </p:pic>
      <p:pic>
        <p:nvPicPr>
          <p:cNvPr id="110" name="Picture 3" descr="F:\AAA-LÀM ẢNH SLIDE\Bai6-LT3-2(19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76412" y="4515661"/>
            <a:ext cx="863366" cy="598894"/>
          </a:xfrm>
          <a:prstGeom prst="rect">
            <a:avLst/>
          </a:prstGeom>
          <a:noFill/>
        </p:spPr>
      </p:pic>
      <p:pic>
        <p:nvPicPr>
          <p:cNvPr id="111" name="Picture 4" descr="F:\AAA-LÀM ẢNH SLIDE\Bai6-LT3-2(9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02333" y="3133924"/>
            <a:ext cx="1153119" cy="366026"/>
          </a:xfrm>
          <a:prstGeom prst="rect">
            <a:avLst/>
          </a:prstGeom>
          <a:noFill/>
        </p:spPr>
      </p:pic>
      <p:pic>
        <p:nvPicPr>
          <p:cNvPr id="112" name="Picture 5" descr="F:\AAA-LÀM ẢNH SLIDE\Bai6-LT3-2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9299921" y="2644873"/>
            <a:ext cx="875927" cy="370855"/>
          </a:xfrm>
          <a:prstGeom prst="rect">
            <a:avLst/>
          </a:prstGeom>
          <a:noFill/>
        </p:spPr>
      </p:pic>
      <p:pic>
        <p:nvPicPr>
          <p:cNvPr id="113" name="Picture 6" descr="F:\AAA-LÀM ẢNH SLIDE\Bai6-LT3-2(2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7640497" y="3612745"/>
            <a:ext cx="913115" cy="729612"/>
          </a:xfrm>
          <a:prstGeom prst="rect">
            <a:avLst/>
          </a:prstGeom>
          <a:noFill/>
        </p:spPr>
      </p:pic>
      <p:pic>
        <p:nvPicPr>
          <p:cNvPr id="114" name="Picture 7" descr="F:\AAA-LÀM ẢNH SLIDE\Bai6-LT3-2(3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8678457" y="4314433"/>
            <a:ext cx="1171423" cy="367957"/>
          </a:xfrm>
          <a:prstGeom prst="rect">
            <a:avLst/>
          </a:prstGeom>
          <a:noFill/>
        </p:spPr>
      </p:pic>
      <p:pic>
        <p:nvPicPr>
          <p:cNvPr id="115" name="Picture 8" descr="F:\AAA-LÀM ẢNH SLIDE\Bai6-LT3-2(4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6524056" y="2857915"/>
            <a:ext cx="845456" cy="368516"/>
          </a:xfrm>
          <a:prstGeom prst="rect">
            <a:avLst/>
          </a:prstGeom>
          <a:noFill/>
        </p:spPr>
      </p:pic>
      <p:pic>
        <p:nvPicPr>
          <p:cNvPr id="116" name="Picture 9" descr="F:\AAA-LÀM ẢNH SLIDE\Bai6-LT3-2(5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7595373" y="2556226"/>
            <a:ext cx="1237084" cy="337898"/>
          </a:xfrm>
          <a:prstGeom prst="rect">
            <a:avLst/>
          </a:prstGeom>
          <a:noFill/>
        </p:spPr>
      </p:pic>
      <p:pic>
        <p:nvPicPr>
          <p:cNvPr id="117" name="Picture 10" descr="F:\AAA-LÀM ẢNH SLIDE\Bai6-LT3-2(6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6904115" y="4435463"/>
            <a:ext cx="868477" cy="691159"/>
          </a:xfrm>
          <a:prstGeom prst="rect">
            <a:avLst/>
          </a:prstGeom>
          <a:noFill/>
        </p:spPr>
      </p:pic>
      <p:pic>
        <p:nvPicPr>
          <p:cNvPr id="118" name="Picture 11" descr="F:\AAA-LÀM ẢNH SLIDE\Bai6-LT3-2(7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446709" y="3647462"/>
            <a:ext cx="766819" cy="612296"/>
          </a:xfrm>
          <a:prstGeom prst="rect">
            <a:avLst/>
          </a:prstGeom>
          <a:noFill/>
        </p:spPr>
      </p:pic>
      <p:pic>
        <p:nvPicPr>
          <p:cNvPr id="119" name="Picture 12" descr="F:\AAA-LÀM ẢNH SLIDE\Bai6-LT3-2(8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59749" y="4873204"/>
            <a:ext cx="1192022" cy="337780"/>
          </a:xfrm>
          <a:prstGeom prst="rect">
            <a:avLst/>
          </a:prstGeom>
          <a:noFill/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9366" y="2194203"/>
            <a:ext cx="955241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2" name="Oval 41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0363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:\AAA-LÀM ẢNH SLIDE\Bai6-LT3-2(1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9017" y="1992187"/>
            <a:ext cx="8710919" cy="3272584"/>
          </a:xfrm>
          <a:prstGeom prst="rect">
            <a:avLst/>
          </a:prstGeom>
          <a:noFill/>
        </p:spPr>
      </p:pic>
      <p:pic>
        <p:nvPicPr>
          <p:cNvPr id="33" name="Picture 2" descr="F:\AAA-LÀM ẢNH SLIDE\Bai6-LT3-2(1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2683" y="4321230"/>
            <a:ext cx="942210" cy="769437"/>
          </a:xfrm>
          <a:prstGeom prst="rect">
            <a:avLst/>
          </a:prstGeom>
          <a:noFill/>
        </p:spPr>
      </p:pic>
      <p:pic>
        <p:nvPicPr>
          <p:cNvPr id="35" name="Picture 3" descr="F:\AAA-LÀM ẢNH SLIDE\Bai6-LT3-2(1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4724" y="3233802"/>
            <a:ext cx="635227" cy="790239"/>
          </a:xfrm>
          <a:prstGeom prst="rect">
            <a:avLst/>
          </a:prstGeom>
          <a:noFill/>
        </p:spPr>
      </p:pic>
      <p:pic>
        <p:nvPicPr>
          <p:cNvPr id="36" name="Picture 4" descr="F:\AAA-LÀM ẢNH SLIDE\Bai6-LT3-2(1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953783" y="3362995"/>
            <a:ext cx="809774" cy="561719"/>
          </a:xfrm>
          <a:prstGeom prst="rect">
            <a:avLst/>
          </a:prstGeom>
          <a:noFill/>
        </p:spPr>
      </p:pic>
      <p:pic>
        <p:nvPicPr>
          <p:cNvPr id="37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9132" y="2206427"/>
            <a:ext cx="645590" cy="807821"/>
          </a:xfrm>
          <a:prstGeom prst="rect">
            <a:avLst/>
          </a:prstGeom>
          <a:noFill/>
        </p:spPr>
      </p:pic>
      <p:pic>
        <p:nvPicPr>
          <p:cNvPr id="38" name="Picture 7" descr="F:\AAA-LÀM ẢNH SLIDE\Bai6-LT3-2(10).png"/>
          <p:cNvPicPr>
            <a:picLocks noChangeAspect="1" noChangeArrowheads="1"/>
          </p:cNvPicPr>
          <p:nvPr/>
        </p:nvPicPr>
        <p:blipFill>
          <a:blip r:embed="rId8" cstate="print"/>
          <a:srcRect l="21727" r="1811" b="21063"/>
          <a:stretch>
            <a:fillRect/>
          </a:stretch>
        </p:blipFill>
        <p:spPr bwMode="auto">
          <a:xfrm flipH="1">
            <a:off x="4825577" y="2228995"/>
            <a:ext cx="1028439" cy="820227"/>
          </a:xfrm>
          <a:prstGeom prst="rect">
            <a:avLst/>
          </a:prstGeom>
          <a:noFill/>
        </p:spPr>
      </p:pic>
      <p:pic>
        <p:nvPicPr>
          <p:cNvPr id="39" name="Picture 8" descr="F:\AAA-LÀM ẢNH SLIDE\Bai6-LT3-2(1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694849" y="2124425"/>
            <a:ext cx="863974" cy="939661"/>
          </a:xfrm>
          <a:prstGeom prst="rect">
            <a:avLst/>
          </a:prstGeom>
          <a:noFill/>
        </p:spPr>
      </p:pic>
      <p:pic>
        <p:nvPicPr>
          <p:cNvPr id="40" name="Picture 2" descr="F:\AAA-LÀM ẢNH SLIDE\Bai6-LT3-2(18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98096" y="4137705"/>
            <a:ext cx="730716" cy="760540"/>
          </a:xfrm>
          <a:prstGeom prst="rect">
            <a:avLst/>
          </a:prstGeom>
          <a:noFill/>
        </p:spPr>
      </p:pic>
      <p:pic>
        <p:nvPicPr>
          <p:cNvPr id="41" name="Picture 3" descr="F:\AAA-LÀM ẢNH SLIDE\Bai6-LT3-2(19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4513" y="3432713"/>
            <a:ext cx="863366" cy="598894"/>
          </a:xfrm>
          <a:prstGeom prst="rect">
            <a:avLst/>
          </a:prstGeom>
          <a:noFill/>
        </p:spPr>
      </p:pic>
      <p:pic>
        <p:nvPicPr>
          <p:cNvPr id="42" name="Picture 6" descr="F:\AAA-LÀM ẢNH SLIDE\Bai6-LT3-2(16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47110" y="4264831"/>
            <a:ext cx="754662" cy="784722"/>
          </a:xfrm>
          <a:prstGeom prst="rect">
            <a:avLst/>
          </a:prstGeom>
          <a:noFill/>
        </p:spPr>
      </p:pic>
      <p:pic>
        <p:nvPicPr>
          <p:cNvPr id="43" name="Picture 5" descr="F:\AAA-LÀM ẢNH SLIDE\Bai6-LT3-2(1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9583" y="4243831"/>
            <a:ext cx="645590" cy="807821"/>
          </a:xfrm>
          <a:prstGeom prst="rect">
            <a:avLst/>
          </a:prstGeom>
          <a:noFill/>
        </p:spPr>
      </p:pic>
      <p:pic>
        <p:nvPicPr>
          <p:cNvPr id="47" name="Picture 4" descr="F:\AAA-LÀM ẢNH SLIDE\Bai6-LT3-2(9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8583037" y="2943975"/>
            <a:ext cx="1153119" cy="366026"/>
          </a:xfrm>
          <a:prstGeom prst="rect">
            <a:avLst/>
          </a:prstGeom>
          <a:noFill/>
        </p:spPr>
      </p:pic>
      <p:pic>
        <p:nvPicPr>
          <p:cNvPr id="48" name="Picture 5" descr="F:\AAA-LÀM ẢNH SLIDE\Bai6-LT3-2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80625" y="2454924"/>
            <a:ext cx="875927" cy="370855"/>
          </a:xfrm>
          <a:prstGeom prst="rect">
            <a:avLst/>
          </a:prstGeom>
          <a:noFill/>
        </p:spPr>
      </p:pic>
      <p:pic>
        <p:nvPicPr>
          <p:cNvPr id="49" name="Picture 6" descr="F:\AAA-LÀM ẢNH SLIDE\Bai6-LT3-2(2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1201" y="3422796"/>
            <a:ext cx="913115" cy="729612"/>
          </a:xfrm>
          <a:prstGeom prst="rect">
            <a:avLst/>
          </a:prstGeom>
          <a:noFill/>
        </p:spPr>
      </p:pic>
      <p:pic>
        <p:nvPicPr>
          <p:cNvPr id="50" name="Picture 7" descr="F:\AAA-LÀM ẢNH SLIDE\Bai6-LT3-2(3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959161" y="4124484"/>
            <a:ext cx="1171423" cy="367957"/>
          </a:xfrm>
          <a:prstGeom prst="rect">
            <a:avLst/>
          </a:prstGeom>
          <a:noFill/>
        </p:spPr>
      </p:pic>
      <p:pic>
        <p:nvPicPr>
          <p:cNvPr id="51" name="Picture 8" descr="F:\AAA-LÀM ẢNH SLIDE\Bai6-LT3-2(4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04759" y="2667966"/>
            <a:ext cx="845456" cy="368516"/>
          </a:xfrm>
          <a:prstGeom prst="rect">
            <a:avLst/>
          </a:prstGeom>
          <a:noFill/>
        </p:spPr>
      </p:pic>
      <p:pic>
        <p:nvPicPr>
          <p:cNvPr id="66" name="Picture 9" descr="F:\AAA-LÀM ẢNH SLIDE\Bai6-LT3-2(5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76076" y="2366277"/>
            <a:ext cx="1237084" cy="337898"/>
          </a:xfrm>
          <a:prstGeom prst="rect">
            <a:avLst/>
          </a:prstGeom>
          <a:noFill/>
        </p:spPr>
      </p:pic>
      <p:pic>
        <p:nvPicPr>
          <p:cNvPr id="67" name="Picture 10" descr="F:\AAA-LÀM ẢNH SLIDE\Bai6-LT3-2(6)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84819" y="4245514"/>
            <a:ext cx="868477" cy="691159"/>
          </a:xfrm>
          <a:prstGeom prst="rect">
            <a:avLst/>
          </a:prstGeom>
          <a:noFill/>
        </p:spPr>
      </p:pic>
      <p:pic>
        <p:nvPicPr>
          <p:cNvPr id="68" name="Picture 11" descr="F:\AAA-LÀM ẢNH SLIDE\Bai6-LT3-2(7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9727413" y="3457513"/>
            <a:ext cx="766819" cy="612296"/>
          </a:xfrm>
          <a:prstGeom prst="rect">
            <a:avLst/>
          </a:prstGeom>
          <a:noFill/>
        </p:spPr>
      </p:pic>
      <p:pic>
        <p:nvPicPr>
          <p:cNvPr id="69" name="Picture 12" descr="F:\AAA-LÀM ẢNH SLIDE\Bai6-LT3-2(8)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8340452" y="4683255"/>
            <a:ext cx="1192022" cy="337780"/>
          </a:xfrm>
          <a:prstGeom prst="rect">
            <a:avLst/>
          </a:prstGeom>
          <a:noFill/>
        </p:spPr>
      </p:pic>
      <p:grpSp>
        <p:nvGrpSpPr>
          <p:cNvPr id="44" name="Group 78"/>
          <p:cNvGrpSpPr/>
          <p:nvPr/>
        </p:nvGrpSpPr>
        <p:grpSpPr>
          <a:xfrm>
            <a:off x="5107426" y="3213922"/>
            <a:ext cx="619350" cy="754054"/>
            <a:chOff x="3769744" y="2401349"/>
            <a:chExt cx="465826" cy="565715"/>
          </a:xfrm>
        </p:grpSpPr>
        <p:sp>
          <p:nvSpPr>
            <p:cNvPr id="45" name="Rounded Rectangle 44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98773" y="2401349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2" name="Group 81"/>
          <p:cNvGrpSpPr/>
          <p:nvPr/>
        </p:nvGrpSpPr>
        <p:grpSpPr>
          <a:xfrm>
            <a:off x="6778138" y="3221593"/>
            <a:ext cx="619350" cy="754054"/>
            <a:chOff x="5026322" y="2407104"/>
            <a:chExt cx="465826" cy="565715"/>
          </a:xfrm>
        </p:grpSpPr>
        <p:sp>
          <p:nvSpPr>
            <p:cNvPr id="53" name="Rounded Rectangle 52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72603" y="2407104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5" name="Group 79"/>
          <p:cNvGrpSpPr/>
          <p:nvPr/>
        </p:nvGrpSpPr>
        <p:grpSpPr>
          <a:xfrm>
            <a:off x="5956163" y="3303606"/>
            <a:ext cx="607881" cy="618937"/>
            <a:chOff x="4408097" y="2468635"/>
            <a:chExt cx="457200" cy="464346"/>
          </a:xfrm>
        </p:grpSpPr>
        <p:sp>
          <p:nvSpPr>
            <p:cNvPr id="56" name="Oval 55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70953" y="2468635"/>
              <a:ext cx="326973" cy="43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58" name="Group 93"/>
          <p:cNvGrpSpPr/>
          <p:nvPr/>
        </p:nvGrpSpPr>
        <p:grpSpPr>
          <a:xfrm>
            <a:off x="5079881" y="3271634"/>
            <a:ext cx="713657" cy="681583"/>
            <a:chOff x="3734641" y="2421637"/>
            <a:chExt cx="536756" cy="511345"/>
          </a:xfrm>
        </p:grpSpPr>
        <p:sp>
          <p:nvSpPr>
            <p:cNvPr id="59" name="Rounded Rectangle 58"/>
            <p:cNvSpPr/>
            <p:nvPr/>
          </p:nvSpPr>
          <p:spPr>
            <a:xfrm>
              <a:off x="3769744" y="2475782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34641" y="2421637"/>
              <a:ext cx="536756" cy="496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</p:grpSp>
      <p:grpSp>
        <p:nvGrpSpPr>
          <p:cNvPr id="61" name="Group 96"/>
          <p:cNvGrpSpPr/>
          <p:nvPr/>
        </p:nvGrpSpPr>
        <p:grpSpPr>
          <a:xfrm>
            <a:off x="6797263" y="3227879"/>
            <a:ext cx="619350" cy="754054"/>
            <a:chOff x="5026322" y="2388810"/>
            <a:chExt cx="465826" cy="565715"/>
          </a:xfrm>
        </p:grpSpPr>
        <p:sp>
          <p:nvSpPr>
            <p:cNvPr id="62" name="Rounded Rectangle 61"/>
            <p:cNvSpPr/>
            <p:nvPr/>
          </p:nvSpPr>
          <p:spPr>
            <a:xfrm>
              <a:off x="5026322" y="2472911"/>
              <a:ext cx="465826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59792" y="2388810"/>
              <a:ext cx="369170" cy="5657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64" name="Group 99"/>
          <p:cNvGrpSpPr/>
          <p:nvPr/>
        </p:nvGrpSpPr>
        <p:grpSpPr>
          <a:xfrm>
            <a:off x="5975287" y="3316945"/>
            <a:ext cx="607881" cy="636268"/>
            <a:chOff x="4408097" y="2455633"/>
            <a:chExt cx="457200" cy="477348"/>
          </a:xfrm>
        </p:grpSpPr>
        <p:sp>
          <p:nvSpPr>
            <p:cNvPr id="65" name="Oval 64"/>
            <p:cNvSpPr/>
            <p:nvPr/>
          </p:nvSpPr>
          <p:spPr>
            <a:xfrm>
              <a:off x="4408097" y="2475781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66061" y="2455633"/>
              <a:ext cx="319739" cy="4387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3B6BDD"/>
                  </a:solidFill>
                  <a:latin typeface="Lato"/>
                </a:rPr>
                <a:t>&gt;</a:t>
              </a:r>
            </a:p>
          </p:txBody>
        </p:sp>
      </p:grp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36601" y="1992187"/>
            <a:ext cx="955241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d)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75" name="Oval 74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9757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56" y="123371"/>
            <a:ext cx="6189785" cy="670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8" y="1066800"/>
            <a:ext cx="5483196" cy="27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9886" y="1773321"/>
            <a:ext cx="1540165" cy="2819400"/>
            <a:chOff x="5623719" y="2590800"/>
            <a:chExt cx="1540165" cy="2819400"/>
          </a:xfrm>
        </p:grpSpPr>
        <p:sp>
          <p:nvSpPr>
            <p:cNvPr id="5" name="Rounded Rectangle 4"/>
            <p:cNvSpPr/>
            <p:nvPr/>
          </p:nvSpPr>
          <p:spPr>
            <a:xfrm>
              <a:off x="5623719" y="2590800"/>
              <a:ext cx="1540165" cy="281940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Google Shape;1556;p37"/>
            <p:cNvSpPr txBox="1">
              <a:spLocks/>
            </p:cNvSpPr>
            <p:nvPr/>
          </p:nvSpPr>
          <p:spPr>
            <a:xfrm>
              <a:off x="5718969" y="2590800"/>
              <a:ext cx="1371600" cy="2819400"/>
            </a:xfrm>
            <a:prstGeom prst="rect">
              <a:avLst/>
            </a:prstGeom>
            <a:noFill/>
          </p:spPr>
          <p:txBody>
            <a:bodyPr spcFirstLastPara="1" wrap="square" lIns="121705" tIns="121705" rIns="121705" bIns="12170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7200" smtClean="0">
                  <a:latin typeface="+mj-lt"/>
                  <a:ea typeface="Arial-Rounded" pitchFamily="34" charset="0"/>
                  <a:cs typeface="Arial-Rounded" pitchFamily="34" charset="0"/>
                </a:rPr>
                <a:t>6</a:t>
              </a:r>
            </a:p>
            <a:p>
              <a:pPr algn="ctr"/>
              <a:endParaRPr lang="en-US" sz="5400">
                <a:latin typeface="+mj-lt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071519" y="1388600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Google Shape;1556;p37"/>
          <p:cNvSpPr txBox="1">
            <a:spLocks/>
          </p:cNvSpPr>
          <p:nvPr/>
        </p:nvSpPr>
        <p:spPr>
          <a:xfrm>
            <a:off x="3413919" y="228600"/>
            <a:ext cx="5410200" cy="1007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THỬ TÀI NHÍ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14655" y="1773321"/>
            <a:ext cx="1540165" cy="2819400"/>
            <a:chOff x="5623719" y="2590800"/>
            <a:chExt cx="1540165" cy="2819400"/>
          </a:xfrm>
        </p:grpSpPr>
        <p:sp>
          <p:nvSpPr>
            <p:cNvPr id="8" name="Rounded Rectangle 7"/>
            <p:cNvSpPr/>
            <p:nvPr/>
          </p:nvSpPr>
          <p:spPr>
            <a:xfrm>
              <a:off x="5623719" y="2590800"/>
              <a:ext cx="1540165" cy="281940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Google Shape;1556;p37"/>
            <p:cNvSpPr txBox="1">
              <a:spLocks/>
            </p:cNvSpPr>
            <p:nvPr/>
          </p:nvSpPr>
          <p:spPr>
            <a:xfrm>
              <a:off x="5718969" y="2590800"/>
              <a:ext cx="1371600" cy="2819400"/>
            </a:xfrm>
            <a:prstGeom prst="rect">
              <a:avLst/>
            </a:prstGeom>
            <a:noFill/>
          </p:spPr>
          <p:txBody>
            <a:bodyPr spcFirstLastPara="1" wrap="square" lIns="121705" tIns="121705" rIns="121705" bIns="12170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7200" smtClean="0">
                  <a:latin typeface="+mj-lt"/>
                  <a:ea typeface="Arial-Rounded" pitchFamily="34" charset="0"/>
                  <a:cs typeface="Arial-Rounded" pitchFamily="34" charset="0"/>
                </a:rPr>
                <a:t>8</a:t>
              </a:r>
            </a:p>
            <a:p>
              <a:pPr algn="ctr"/>
              <a:endParaRPr lang="en-US" sz="5400">
                <a:latin typeface="+mj-lt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78770" y="1792371"/>
            <a:ext cx="1540165" cy="2819400"/>
            <a:chOff x="5623719" y="2590800"/>
            <a:chExt cx="1540165" cy="2819400"/>
          </a:xfrm>
        </p:grpSpPr>
        <p:sp>
          <p:nvSpPr>
            <p:cNvPr id="11" name="Rounded Rectangle 10"/>
            <p:cNvSpPr/>
            <p:nvPr/>
          </p:nvSpPr>
          <p:spPr>
            <a:xfrm>
              <a:off x="5623719" y="2590800"/>
              <a:ext cx="1540165" cy="281940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Google Shape;1556;p37"/>
            <p:cNvSpPr txBox="1">
              <a:spLocks/>
            </p:cNvSpPr>
            <p:nvPr/>
          </p:nvSpPr>
          <p:spPr>
            <a:xfrm>
              <a:off x="5718969" y="2590800"/>
              <a:ext cx="1371600" cy="2819400"/>
            </a:xfrm>
            <a:prstGeom prst="rect">
              <a:avLst/>
            </a:prstGeom>
            <a:noFill/>
          </p:spPr>
          <p:txBody>
            <a:bodyPr spcFirstLastPara="1" wrap="square" lIns="121705" tIns="121705" rIns="121705" bIns="12170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7200" smtClean="0">
                  <a:latin typeface="+mj-lt"/>
                  <a:ea typeface="Arial-Rounded" pitchFamily="34" charset="0"/>
                  <a:cs typeface="Arial-Rounded" pitchFamily="34" charset="0"/>
                </a:rPr>
                <a:t>&gt;</a:t>
              </a:r>
            </a:p>
            <a:p>
              <a:pPr algn="ctr"/>
              <a:endParaRPr lang="en-US" sz="5400">
                <a:latin typeface="+mj-lt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520886" y="1792371"/>
            <a:ext cx="1540165" cy="2819400"/>
            <a:chOff x="5623719" y="2590800"/>
            <a:chExt cx="1540165" cy="2819400"/>
          </a:xfrm>
        </p:grpSpPr>
        <p:sp>
          <p:nvSpPr>
            <p:cNvPr id="14" name="Rounded Rectangle 13"/>
            <p:cNvSpPr/>
            <p:nvPr/>
          </p:nvSpPr>
          <p:spPr>
            <a:xfrm>
              <a:off x="5623719" y="2590800"/>
              <a:ext cx="1540165" cy="281940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Google Shape;1556;p37"/>
            <p:cNvSpPr txBox="1">
              <a:spLocks/>
            </p:cNvSpPr>
            <p:nvPr/>
          </p:nvSpPr>
          <p:spPr>
            <a:xfrm>
              <a:off x="5718969" y="2590800"/>
              <a:ext cx="1371600" cy="2819400"/>
            </a:xfrm>
            <a:prstGeom prst="rect">
              <a:avLst/>
            </a:prstGeom>
            <a:noFill/>
          </p:spPr>
          <p:txBody>
            <a:bodyPr spcFirstLastPara="1" wrap="square" lIns="121705" tIns="121705" rIns="121705" bIns="12170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7200" smtClean="0">
                  <a:latin typeface="+mj-lt"/>
                  <a:ea typeface="Arial-Rounded" pitchFamily="34" charset="0"/>
                  <a:cs typeface="Arial-Rounded" pitchFamily="34" charset="0"/>
                </a:rPr>
                <a:t>&lt;</a:t>
              </a:r>
            </a:p>
            <a:p>
              <a:pPr algn="ctr"/>
              <a:endParaRPr lang="en-US" sz="5400">
                <a:latin typeface="+mj-lt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Google Shape;1556;p37"/>
          <p:cNvSpPr txBox="1">
            <a:spLocks/>
          </p:cNvSpPr>
          <p:nvPr/>
        </p:nvSpPr>
        <p:spPr>
          <a:xfrm>
            <a:off x="1127919" y="5393200"/>
            <a:ext cx="9893949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smtClean="0">
                <a:latin typeface="+mj-lt"/>
                <a:ea typeface="SalinaDisplay" pitchFamily="18" charset="0"/>
                <a:cs typeface="SalinaDisplay" pitchFamily="18" charset="0"/>
              </a:rPr>
              <a:t>Em hãy sử dụng những tấm thẻ sau cài một phép so sánh thích hợp.</a:t>
            </a:r>
            <a:endParaRPr lang="en-US" sz="4400">
              <a:latin typeface="+mj-lt"/>
              <a:ea typeface="SalinaDisplay" pitchFamily="18" charset="0"/>
              <a:cs typeface="SalinaDispla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2" b="22930" l="847" r="317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726" r="68550" b="75584"/>
          <a:stretch/>
        </p:blipFill>
        <p:spPr>
          <a:xfrm>
            <a:off x="1147681" y="1626843"/>
            <a:ext cx="1968853" cy="1464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16" b="24190" l="36873" r="66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4015" r="33765" b="78016"/>
          <a:stretch/>
        </p:blipFill>
        <p:spPr>
          <a:xfrm>
            <a:off x="1051719" y="4900015"/>
            <a:ext cx="2127925" cy="1271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128" b="47872" l="0" r="324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00" r="66543" b="52192"/>
          <a:stretch/>
        </p:blipFill>
        <p:spPr>
          <a:xfrm>
            <a:off x="1051719" y="3063798"/>
            <a:ext cx="2160778" cy="163268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05196" y="1727912"/>
            <a:ext cx="6369904" cy="992831"/>
            <a:chOff x="4905196" y="567062"/>
            <a:chExt cx="6369904" cy="992831"/>
          </a:xfrm>
        </p:grpSpPr>
        <p:sp>
          <p:nvSpPr>
            <p:cNvPr id="8" name="TextBox 7"/>
            <p:cNvSpPr txBox="1"/>
            <p:nvPr/>
          </p:nvSpPr>
          <p:spPr>
            <a:xfrm>
              <a:off x="4905196" y="567062"/>
              <a:ext cx="6369904" cy="992831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3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  		2</a:t>
              </a:r>
              <a:endParaRPr lang="en-US" sz="43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76120" y="808053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776119" y="1969247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74" y="1948306"/>
            <a:ext cx="1139693" cy="111549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86486" y="3399761"/>
            <a:ext cx="6369904" cy="1115492"/>
            <a:chOff x="4905196" y="567062"/>
            <a:chExt cx="6369904" cy="1115492"/>
          </a:xfrm>
        </p:grpSpPr>
        <p:sp>
          <p:nvSpPr>
            <p:cNvPr id="14" name="TextBox 13"/>
            <p:cNvSpPr txBox="1"/>
            <p:nvPr/>
          </p:nvSpPr>
          <p:spPr>
            <a:xfrm>
              <a:off x="4905196" y="567062"/>
              <a:ext cx="6369904" cy="1115492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3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  		6</a:t>
              </a:r>
              <a:endParaRPr lang="en-US" sz="43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776120" y="808053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757409" y="3641096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620" y="3332684"/>
            <a:ext cx="1524000" cy="123567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886486" y="4978176"/>
            <a:ext cx="6369904" cy="1115492"/>
            <a:chOff x="4905196" y="567062"/>
            <a:chExt cx="6369904" cy="1115492"/>
          </a:xfrm>
        </p:grpSpPr>
        <p:sp>
          <p:nvSpPr>
            <p:cNvPr id="18" name="TextBox 17"/>
            <p:cNvSpPr txBox="1"/>
            <p:nvPr/>
          </p:nvSpPr>
          <p:spPr>
            <a:xfrm>
              <a:off x="4905196" y="567062"/>
              <a:ext cx="6369904" cy="1115492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3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  		7</a:t>
              </a:r>
              <a:endParaRPr lang="en-US" sz="43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776120" y="808053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757409" y="5219511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41" y="4773922"/>
            <a:ext cx="1523238" cy="1524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8462" y="38903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6828327" y="2563330"/>
            <a:ext cx="4357992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1176982" y="3087919"/>
            <a:ext cx="209474" cy="286395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1101889" y="1678567"/>
            <a:ext cx="4979042" cy="4064568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41856" y="3886200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4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82"/>
            <a:ext cx="12173537" cy="6851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" y="2439586"/>
            <a:ext cx="4544010" cy="22777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4861719" y="2068760"/>
            <a:ext cx="7635725" cy="398512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35335" y="6334779"/>
            <a:ext cx="1143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S/42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7031" y="669030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&gt;, &lt;, = 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46919" y="2278559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		2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919" y="3650159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		5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18177" y="2278387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		3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18177" y="3649987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		7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41046" y="2278215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		4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81392" y="3649815"/>
            <a:ext cx="308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		 5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556865" y="2316136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556865" y="3657612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573574" y="231648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73574" y="3657956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851535" y="231682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851535" y="36583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426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465" y="3200399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9383" y="3687123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02" y="179546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0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UTM Cookies" pitchFamily="18" charset="0"/>
              </a:rPr>
              <a:t>ĂN KHẾ </a:t>
            </a:r>
          </a:p>
          <a:p>
            <a:pPr algn="ctr"/>
            <a:r>
              <a:rPr lang="en-US" sz="3600" b="1">
                <a:solidFill>
                  <a:srgbClr val="FFFF00"/>
                </a:solidFill>
                <a:latin typeface="UTM Cookies" pitchFamily="18" charset="0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82" y="3800269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" y="5292725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11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76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93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45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khế 5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75" y="304616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59" y="198193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59" y="1447800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59" y="1514475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71" y="154668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83" y="1945217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32" y="3793235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376785" y="-988992"/>
            <a:ext cx="6080125" cy="330859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/>
              <a:t>Click vào quả khế để đi đến câu hỏi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Tại slide câu hỏi, click vào con chim để quay về slide này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Chơi xong thì enter để xuất hiên người nông dân hạnh phúc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Click vào người nông </a:t>
            </a:r>
            <a:r>
              <a:rPr lang="en-US" smtClean="0"/>
              <a:t>dân hạnh phúc </a:t>
            </a:r>
            <a:r>
              <a:rPr lang="en-US"/>
              <a:t>để đi đến </a:t>
            </a:r>
            <a:r>
              <a:rPr lang="en-US" smtClean="0"/>
              <a:t>bài tiếp theo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Nên soạn bài trực tiếp trên ppt này chứ đừng copy các slide qua ppt khác, nó sẽ bị lệch và sai các hiệu ứng.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 Đọc xong mn xoá ô này đi nhé!</a:t>
            </a:r>
            <a:endParaRPr lang="en-US"/>
          </a:p>
        </p:txBody>
      </p:sp>
      <p:pic>
        <p:nvPicPr>
          <p:cNvPr id="28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70" y="405360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07" y="-15554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088" y="446261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73" y="405360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43" y="-441069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70" y="1283562"/>
            <a:ext cx="920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83" y="2097617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5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24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vol="3774">
                <p:cTn id="8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4413" y="1682369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3813" y="2502561"/>
            <a:ext cx="3941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		 2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87143" y="2690633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32863" y="2736353"/>
            <a:ext cx="731520" cy="731520"/>
          </a:xfrm>
          <a:prstGeom prst="roundRect">
            <a:avLst/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3774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4413" y="1719263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3813" y="2502561"/>
            <a:ext cx="3941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		 5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7143" y="2690633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32863" y="2736353"/>
            <a:ext cx="731520" cy="731520"/>
          </a:xfrm>
          <a:prstGeom prst="roundRect">
            <a:avLst/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3774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4413" y="1719263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813" y="2502561"/>
            <a:ext cx="3941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		 3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7143" y="2690633"/>
            <a:ext cx="822960" cy="822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32863" y="2736353"/>
            <a:ext cx="731520" cy="731520"/>
          </a:xfrm>
          <a:prstGeom prst="roundRect">
            <a:avLst/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6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3774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328</Words>
  <Application>Microsoft Office PowerPoint</Application>
  <PresentationFormat>Custom</PresentationFormat>
  <Paragraphs>106</Paragraphs>
  <Slides>20</Slides>
  <Notes>8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Luckiest Guy</vt:lpstr>
      <vt:lpstr>Arial </vt:lpstr>
      <vt:lpstr>Karla Regular</vt:lpstr>
      <vt:lpstr>Lato</vt:lpstr>
      <vt:lpstr>SalinaDisplay</vt:lpstr>
      <vt:lpstr>UTM Cookies</vt:lpstr>
      <vt:lpstr>Karla</vt:lpstr>
      <vt:lpstr>Arial-Rounded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PC</cp:lastModifiedBy>
  <cp:revision>90</cp:revision>
  <dcterms:modified xsi:type="dcterms:W3CDTF">2021-10-14T23:48:08Z</dcterms:modified>
</cp:coreProperties>
</file>