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7" r:id="rId3"/>
    <p:sldId id="316" r:id="rId4"/>
    <p:sldId id="289" r:id="rId5"/>
    <p:sldId id="306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04" r:id="rId14"/>
    <p:sldId id="302" r:id="rId15"/>
    <p:sldId id="303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FC840C"/>
    <a:srgbClr val="FCF725"/>
    <a:srgbClr val="FF6600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95" autoAdjust="0"/>
  </p:normalViewPr>
  <p:slideViewPr>
    <p:cSldViewPr>
      <p:cViewPr varScale="1">
        <p:scale>
          <a:sx n="52" d="100"/>
          <a:sy n="52" d="100"/>
        </p:scale>
        <p:origin x="1212" y="5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cho HS tham gia hđ của bài tập 1 để tiết học thú vị hơn. Vì bài này có hđ vui của bt1,2 nên người soạn k lên hđ khởi động nữa, GV chủ động linh động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Gợi</a:t>
            </a:r>
            <a:r>
              <a:rPr lang="en-US" baseline="0"/>
              <a:t> ý cho HS nhiều cách ghép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bên cột trái để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96455" y="541042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1B962-405E-C54E-A5D5-6D92C34A9AB8}"/>
              </a:ext>
            </a:extLst>
          </p:cNvPr>
          <p:cNvGrpSpPr/>
          <p:nvPr/>
        </p:nvGrpSpPr>
        <p:grpSpPr>
          <a:xfrm>
            <a:off x="1307830" y="1156595"/>
            <a:ext cx="4925999" cy="2584391"/>
            <a:chOff x="990231" y="1266766"/>
            <a:chExt cx="3703662" cy="1938293"/>
          </a:xfrm>
          <a:solidFill>
            <a:schemeClr val="accent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723CE3-4E75-974E-89F8-0E582398A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5FE949-8166-4948-ABA1-81B87EA7A71C}"/>
              </a:ext>
            </a:extLst>
          </p:cNvPr>
          <p:cNvGrpSpPr/>
          <p:nvPr/>
        </p:nvGrpSpPr>
        <p:grpSpPr>
          <a:xfrm>
            <a:off x="6317366" y="3263385"/>
            <a:ext cx="4925999" cy="2584391"/>
            <a:chOff x="990231" y="1266766"/>
            <a:chExt cx="3703662" cy="1938293"/>
          </a:xfrm>
          <a:solidFill>
            <a:schemeClr val="accent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38F9B6-DC09-C242-99FB-626B2120D5D8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D70F3D-D73E-354D-8D10-3951DBB58CB5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4B218409-D38D-1540-801B-0CBE2FDB00EB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1923FEBF-88C1-7D44-BE75-18594EA4E146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B1C55-7BF0-E147-AEB7-5439D3AEA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/>
                <a:ea typeface="Kids" pitchFamily="2" charset="0"/>
                <a:cs typeface="Arial"/>
              </a:rPr>
              <a:t>d)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287329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50309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15707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881104" y="542953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A7F83-6D3D-0C4E-94A7-2AAF5E85B5D4}"/>
              </a:ext>
            </a:extLst>
          </p:cNvPr>
          <p:cNvGrpSpPr/>
          <p:nvPr/>
        </p:nvGrpSpPr>
        <p:grpSpPr>
          <a:xfrm>
            <a:off x="4244108" y="2457774"/>
            <a:ext cx="3823142" cy="3822773"/>
            <a:chOff x="4777001" y="2490994"/>
            <a:chExt cx="1574637" cy="1570590"/>
          </a:xfrm>
          <a:solidFill>
            <a:schemeClr val="accent6"/>
          </a:solidFill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B0478AC-EAEA-0946-8843-FC736FD5AA58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9CC4744C-F0FD-6E44-80F8-2E6703342763}"/>
                </a:ext>
              </a:extLst>
            </p:cNvPr>
            <p:cNvSpPr/>
            <p:nvPr/>
          </p:nvSpPr>
          <p:spPr>
            <a:xfrm>
              <a:off x="4777002" y="2490994"/>
              <a:ext cx="789984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C16A69-1FAA-F749-AB99-B3E324B0A14D}"/>
                </a:ext>
              </a:extLst>
            </p:cNvPr>
            <p:cNvSpPr/>
            <p:nvPr/>
          </p:nvSpPr>
          <p:spPr>
            <a:xfrm>
              <a:off x="4777001" y="3277475"/>
              <a:ext cx="787318" cy="784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139B90E-88DB-FB4A-80C5-1F5F60055B56}"/>
              </a:ext>
            </a:extLst>
          </p:cNvPr>
          <p:cNvSpPr/>
          <p:nvPr/>
        </p:nvSpPr>
        <p:spPr>
          <a:xfrm rot="5400000">
            <a:off x="5802684" y="2573525"/>
            <a:ext cx="426271" cy="2797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921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76721" y="552733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/>
                <a:ea typeface="Kids" pitchFamily="2" charset="0"/>
                <a:cs typeface="Arial"/>
              </a:rPr>
              <a:t>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27813C-33B9-9A4B-BF9C-A5BDC3AA4E73}"/>
              </a:ext>
            </a:extLst>
          </p:cNvPr>
          <p:cNvGrpSpPr/>
          <p:nvPr/>
        </p:nvGrpSpPr>
        <p:grpSpPr>
          <a:xfrm>
            <a:off x="1952509" y="552732"/>
            <a:ext cx="3829618" cy="3822773"/>
            <a:chOff x="1468013" y="414549"/>
            <a:chExt cx="2879337" cy="2867080"/>
          </a:xfrm>
          <a:solidFill>
            <a:schemeClr val="accent6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7A7F83-6D3D-0C4E-94A7-2AAF5E85B5D4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EB0478AC-EAEA-0946-8843-FC736FD5AA58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9CC4744C-F0FD-6E44-80F8-2E6703342763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C16A69-1FAA-F749-AB99-B3E324B0A14D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538D86-E47D-B64D-9FB2-D1941F67DE3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DB64DF-3821-A24A-859C-FD92DD33E5B9}"/>
              </a:ext>
            </a:extLst>
          </p:cNvPr>
          <p:cNvGrpSpPr/>
          <p:nvPr/>
        </p:nvGrpSpPr>
        <p:grpSpPr>
          <a:xfrm>
            <a:off x="7049652" y="2324142"/>
            <a:ext cx="3829618" cy="3822773"/>
            <a:chOff x="1468013" y="414549"/>
            <a:chExt cx="2879337" cy="2867080"/>
          </a:xfrm>
          <a:solidFill>
            <a:schemeClr val="accent6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4363CE-7B20-EE41-B151-18565664CBDF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F65E48BB-5CA3-554E-BAD0-722A7BA1CD75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C0EBAADD-5A29-EF4E-BB8F-E93541DB997A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2E9C85-9053-5B47-AA2B-55ED39F70C7A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0D3827-0E73-214A-AD87-9D05ED6DD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2ED6FFB-3DC2-5E46-B077-9D39AC0B7228}"/>
              </a:ext>
            </a:extLst>
          </p:cNvPr>
          <p:cNvGrpSpPr/>
          <p:nvPr/>
        </p:nvGrpSpPr>
        <p:grpSpPr>
          <a:xfrm>
            <a:off x="5037413" y="422807"/>
            <a:ext cx="1417236" cy="1501808"/>
            <a:chOff x="3765657" y="317105"/>
            <a:chExt cx="1065563" cy="11263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4A4F81C-03DB-CC44-935D-CD9F6793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7" y="317105"/>
              <a:ext cx="1065563" cy="11263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E748F1-65AF-504E-82CA-F82B5FDFEBD7}"/>
                </a:ext>
              </a:extLst>
            </p:cNvPr>
            <p:cNvSpPr txBox="1"/>
            <p:nvPr/>
          </p:nvSpPr>
          <p:spPr>
            <a:xfrm>
              <a:off x="3962002" y="75295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89F9B-7EDF-FE49-B143-93CC114B2D9B}"/>
              </a:ext>
            </a:extLst>
          </p:cNvPr>
          <p:cNvGrpSpPr/>
          <p:nvPr/>
        </p:nvGrpSpPr>
        <p:grpSpPr>
          <a:xfrm>
            <a:off x="5269601" y="2208737"/>
            <a:ext cx="907391" cy="1488299"/>
            <a:chOff x="3962002" y="1656553"/>
            <a:chExt cx="682231" cy="111622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B187B-2127-3B4A-8F36-72F75A45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02" y="1656553"/>
              <a:ext cx="682231" cy="111622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AF0B7F-C417-4544-A430-710FF90137A0}"/>
                </a:ext>
              </a:extLst>
            </p:cNvPr>
            <p:cNvSpPr txBox="1"/>
            <p:nvPr/>
          </p:nvSpPr>
          <p:spPr>
            <a:xfrm>
              <a:off x="4003042" y="1663456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C3FBE7-1AC1-FE44-ADAE-33E58CAFBE3E}"/>
              </a:ext>
            </a:extLst>
          </p:cNvPr>
          <p:cNvGrpSpPr/>
          <p:nvPr/>
        </p:nvGrpSpPr>
        <p:grpSpPr>
          <a:xfrm>
            <a:off x="5050001" y="3841771"/>
            <a:ext cx="1053382" cy="627431"/>
            <a:chOff x="3796894" y="2881327"/>
            <a:chExt cx="791996" cy="47057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F54548-3BBF-1941-B23F-5E5FA456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894" y="2881327"/>
              <a:ext cx="791996" cy="45594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A23DEF-10DA-1244-8724-CDDFD7DAB0EC}"/>
                </a:ext>
              </a:extLst>
            </p:cNvPr>
            <p:cNvSpPr txBox="1"/>
            <p:nvPr/>
          </p:nvSpPr>
          <p:spPr>
            <a:xfrm>
              <a:off x="4041565" y="3005651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F39466-22AA-5E41-ACA7-FEBA73B66144}"/>
              </a:ext>
            </a:extLst>
          </p:cNvPr>
          <p:cNvGrpSpPr/>
          <p:nvPr/>
        </p:nvGrpSpPr>
        <p:grpSpPr>
          <a:xfrm>
            <a:off x="5419475" y="4939128"/>
            <a:ext cx="595195" cy="1188837"/>
            <a:chOff x="4074686" y="3704346"/>
            <a:chExt cx="447503" cy="89162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BDC013-CB26-C242-854A-F0D3A8E45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86" y="3704346"/>
              <a:ext cx="447503" cy="89162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5EC342-8DCE-8446-A961-7DC3B354A6E2}"/>
                </a:ext>
              </a:extLst>
            </p:cNvPr>
            <p:cNvSpPr txBox="1"/>
            <p:nvPr/>
          </p:nvSpPr>
          <p:spPr>
            <a:xfrm>
              <a:off x="4074686" y="396549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74C8DA-49BC-E342-82E3-AE9100135ED5}"/>
              </a:ext>
            </a:extLst>
          </p:cNvPr>
          <p:cNvGrpSpPr/>
          <p:nvPr/>
        </p:nvGrpSpPr>
        <p:grpSpPr>
          <a:xfrm>
            <a:off x="9460640" y="434065"/>
            <a:ext cx="907391" cy="1490551"/>
            <a:chOff x="7113077" y="325548"/>
            <a:chExt cx="682231" cy="111791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1EECC5-FF05-A04B-92BF-45927A72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77" y="325548"/>
              <a:ext cx="682231" cy="11179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DF7927-3794-0548-8125-DE5BEA457CDA}"/>
                </a:ext>
              </a:extLst>
            </p:cNvPr>
            <p:cNvSpPr txBox="1"/>
            <p:nvPr/>
          </p:nvSpPr>
          <p:spPr>
            <a:xfrm>
              <a:off x="7438150" y="829852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5E79E1-1EBC-254B-AD7F-B1371492E43E}"/>
              </a:ext>
            </a:extLst>
          </p:cNvPr>
          <p:cNvGrpSpPr/>
          <p:nvPr/>
        </p:nvGrpSpPr>
        <p:grpSpPr>
          <a:xfrm>
            <a:off x="9417966" y="2405351"/>
            <a:ext cx="950065" cy="920899"/>
            <a:chOff x="7080992" y="1804013"/>
            <a:chExt cx="714316" cy="69067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AFEA988-E313-764F-9A8B-FDE9D415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2" y="1804013"/>
              <a:ext cx="714316" cy="69067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2FC5C2-C126-B94D-BE49-551A29A4AE61}"/>
                </a:ext>
              </a:extLst>
            </p:cNvPr>
            <p:cNvSpPr txBox="1"/>
            <p:nvPr/>
          </p:nvSpPr>
          <p:spPr>
            <a:xfrm>
              <a:off x="7361969" y="2032788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090F35-19C0-8746-A971-D3EE14DA6D48}"/>
              </a:ext>
            </a:extLst>
          </p:cNvPr>
          <p:cNvGrpSpPr/>
          <p:nvPr/>
        </p:nvGrpSpPr>
        <p:grpSpPr>
          <a:xfrm>
            <a:off x="9617861" y="3641379"/>
            <a:ext cx="750170" cy="1008712"/>
            <a:chOff x="7231285" y="2731034"/>
            <a:chExt cx="564023" cy="7565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9D552D-56E0-4F4F-8CE2-CFD804BB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285" y="2731034"/>
              <a:ext cx="564023" cy="75653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15B92B-4E25-C548-8105-20F5B4EB3554}"/>
                </a:ext>
              </a:extLst>
            </p:cNvPr>
            <p:cNvSpPr txBox="1"/>
            <p:nvPr/>
          </p:nvSpPr>
          <p:spPr>
            <a:xfrm>
              <a:off x="7361969" y="292463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E448B5-176B-264B-A1BE-D0D7D4271E19}"/>
              </a:ext>
            </a:extLst>
          </p:cNvPr>
          <p:cNvGrpSpPr/>
          <p:nvPr/>
        </p:nvGrpSpPr>
        <p:grpSpPr>
          <a:xfrm>
            <a:off x="9590909" y="4939128"/>
            <a:ext cx="777122" cy="1188837"/>
            <a:chOff x="7211021" y="3704346"/>
            <a:chExt cx="584287" cy="89162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D6578D-0A25-4D44-9D9C-97F98D8A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21" y="3704346"/>
              <a:ext cx="584287" cy="8916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9EC73-1B9D-1B40-B390-64E2D0B36472}"/>
                </a:ext>
              </a:extLst>
            </p:cNvPr>
            <p:cNvSpPr txBox="1"/>
            <p:nvPr/>
          </p:nvSpPr>
          <p:spPr>
            <a:xfrm>
              <a:off x="7429309" y="3965958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E7955B-DE54-F940-ABF4-19B551D8C592}"/>
              </a:ext>
            </a:extLst>
          </p:cNvPr>
          <p:cNvSpPr txBox="1"/>
          <p:nvPr/>
        </p:nvSpPr>
        <p:spPr>
          <a:xfrm>
            <a:off x="464279" y="344471"/>
            <a:ext cx="4216615" cy="3419740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>
              <a:spcBef>
                <a:spcPts val="599"/>
              </a:spcBef>
            </a:pP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2.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Tìm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hai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: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tròn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vuông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tam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giác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chữ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nhật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262E-6 -5.36871E-7 L -0.34415 0.2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6" y="12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88E-6 -3.74576E-6 L -0.30528 0.16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2" y="8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9E-6 -4.52638E-6 L -0.31551 -0.457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7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899E-6 -1.19099E-6 L -0.31239 0.00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35462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9144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0668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5814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7828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45070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980" y="2118437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20)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219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CFC198-6104-1B4D-BD07-2C0712B6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733800"/>
            <a:ext cx="4824069" cy="3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9919" y="3579546"/>
            <a:ext cx="158296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S/52</a:t>
            </a:r>
          </a:p>
        </p:txBody>
      </p:sp>
    </p:spTree>
    <p:extLst>
      <p:ext uri="{BB962C8B-B14F-4D97-AF65-F5344CB8AC3E}">
        <p14:creationId xmlns:p14="http://schemas.microsoft.com/office/powerpoint/2010/main" val="4277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1136" y="185112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Việt cắt miếng bìa hình vuông thành bốn miếng bìa hình tam giác.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4081" y="1317443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289111" y="192911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13272" y="1915969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37433" y="1902822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661594" y="1889675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792795" y="89728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02" y="2815798"/>
            <a:ext cx="7640181" cy="37975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7005" y="2946618"/>
            <a:ext cx="395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bốn miếng bìa hình tam giác đó để được mỗi hình sau: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99F645-EC2F-194C-955F-3B8D05FD4C25}"/>
              </a:ext>
            </a:extLst>
          </p:cNvPr>
          <p:cNvGrpSpPr/>
          <p:nvPr/>
        </p:nvGrpSpPr>
        <p:grpSpPr>
          <a:xfrm>
            <a:off x="2969923" y="3476880"/>
            <a:ext cx="5679034" cy="2846560"/>
            <a:chOff x="1091982" y="2768682"/>
            <a:chExt cx="2217812" cy="1108906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41722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712916" y="3013186"/>
            <a:ext cx="426271" cy="2797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9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791289" y="83199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0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5D646-CE26-9341-B9FC-45254C21FC86}"/>
              </a:ext>
            </a:extLst>
          </p:cNvPr>
          <p:cNvGrpSpPr/>
          <p:nvPr/>
        </p:nvGrpSpPr>
        <p:grpSpPr>
          <a:xfrm>
            <a:off x="1941213" y="1543690"/>
            <a:ext cx="3920881" cy="1965303"/>
            <a:chOff x="5808928" y="1859623"/>
            <a:chExt cx="4269841" cy="2134920"/>
          </a:xfrm>
          <a:solidFill>
            <a:schemeClr val="accent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B808F8-72DB-6A4A-9771-FCCB15E1BDC6}"/>
                </a:ext>
              </a:extLst>
            </p:cNvPr>
            <p:cNvGrpSpPr/>
            <p:nvPr/>
          </p:nvGrpSpPr>
          <p:grpSpPr>
            <a:xfrm>
              <a:off x="5808930" y="1859623"/>
              <a:ext cx="4269839" cy="2134920"/>
              <a:chOff x="1996860" y="2376828"/>
              <a:chExt cx="4269839" cy="2134920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BAF7ACD-31FB-FA41-8535-F01F3839DBE8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A6722D0-5E3B-844F-8C74-6E7BC2CA6614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E8096B-BF5F-7E46-8376-43B73A09DDC2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8B40E03-C07B-FB46-9836-09F027D7C9BA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E8F6FB-ED08-D14F-97AA-A5D9A9AC8413}"/>
                </a:ext>
              </a:extLst>
            </p:cNvPr>
            <p:cNvCxnSpPr/>
            <p:nvPr/>
          </p:nvCxnSpPr>
          <p:spPr>
            <a:xfrm>
              <a:off x="5808928" y="1859623"/>
              <a:ext cx="2134920" cy="213492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39C46A-7605-7340-9C9A-4A5B1C8DF403}"/>
              </a:ext>
            </a:extLst>
          </p:cNvPr>
          <p:cNvGrpSpPr/>
          <p:nvPr/>
        </p:nvGrpSpPr>
        <p:grpSpPr>
          <a:xfrm>
            <a:off x="6423116" y="1543690"/>
            <a:ext cx="3920881" cy="1965303"/>
            <a:chOff x="4372079" y="1878211"/>
            <a:chExt cx="2947954" cy="1473977"/>
          </a:xfrm>
          <a:solidFill>
            <a:schemeClr val="accent6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10C4C2-AA52-9445-AFF6-7A3235D98AB9}"/>
                </a:ext>
              </a:extLst>
            </p:cNvPr>
            <p:cNvGrpSpPr/>
            <p:nvPr/>
          </p:nvGrpSpPr>
          <p:grpSpPr>
            <a:xfrm>
              <a:off x="4372080" y="1878211"/>
              <a:ext cx="2947953" cy="1473977"/>
              <a:chOff x="1996860" y="2376828"/>
              <a:chExt cx="4269839" cy="2134920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72D7A7E-A3EA-B84C-AFB7-E2A8D5F87C79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944A487-3049-E246-A7C7-C40D93C3B658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B596487-FCBD-4F4A-A494-B49842EBB307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AE85C3D-3944-2340-A902-C755E496FCDE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4227A9-59C3-B449-9F39-EA2D74B00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2079" y="1878211"/>
              <a:ext cx="1473977" cy="147397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12784" y="4038600"/>
            <a:ext cx="8431213" cy="1993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000" dirty="0">
                <a:latin typeface="Arial"/>
                <a:ea typeface="Kids" pitchFamily="2" charset="0"/>
                <a:cs typeface="Arial"/>
              </a:rPr>
              <a:t>b)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41722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898627" y="3002573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2180057" y="3571842"/>
            <a:ext cx="7856654" cy="2629477"/>
            <a:chOff x="6480023" y="3329641"/>
            <a:chExt cx="2358276" cy="787319"/>
          </a:xfrm>
          <a:solidFill>
            <a:schemeClr val="accent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>
              <a:off x="8050980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094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78027" y="549621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b)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C45C1-F233-AB4B-99AB-0D21C83C69E1}"/>
              </a:ext>
            </a:extLst>
          </p:cNvPr>
          <p:cNvGrpSpPr/>
          <p:nvPr/>
        </p:nvGrpSpPr>
        <p:grpSpPr>
          <a:xfrm>
            <a:off x="1778273" y="621868"/>
            <a:ext cx="7679106" cy="2570056"/>
            <a:chOff x="1639098" y="2678881"/>
            <a:chExt cx="5907104" cy="1972108"/>
          </a:xfrm>
          <a:solidFill>
            <a:schemeClr val="accent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317E98-3C32-6F4C-9973-8C09809157B0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3613417" y="2683049"/>
              <a:ext cx="1960677" cy="196794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C96090-196E-324F-B487-E346DC8E79CB}"/>
              </a:ext>
            </a:extLst>
          </p:cNvPr>
          <p:cNvGrpSpPr/>
          <p:nvPr/>
        </p:nvGrpSpPr>
        <p:grpSpPr>
          <a:xfrm>
            <a:off x="1776838" y="3660680"/>
            <a:ext cx="7679106" cy="2570056"/>
            <a:chOff x="1639098" y="2678881"/>
            <a:chExt cx="5907104" cy="1972108"/>
          </a:xfrm>
          <a:solidFill>
            <a:schemeClr val="accent6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39ACA4-D391-F449-974C-891D1699A83B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A5D1FC-C8C9-644D-BC92-5CDC151C4BAE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7574754-59B6-364C-9DBB-ABA2A8D11354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BA131D7-A691-7F4F-A9EC-1B139C077A69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AC4864-1BF5-D740-B183-30C963741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3416" y="2683048"/>
              <a:ext cx="1960677" cy="196794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2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324856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3458298" y="3429001"/>
            <a:ext cx="4925999" cy="2584391"/>
            <a:chOff x="6877899" y="3326939"/>
            <a:chExt cx="1568768" cy="821007"/>
          </a:xfrm>
          <a:solidFill>
            <a:schemeClr val="accent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2705273">
              <a:off x="6877899" y="3360627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 rot="13509144">
              <a:off x="7659348" y="3326939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263129B-2F23-D04B-B1E1-C1DFB175E3E1}"/>
              </a:ext>
            </a:extLst>
          </p:cNvPr>
          <p:cNvSpPr/>
          <p:nvPr/>
        </p:nvSpPr>
        <p:spPr>
          <a:xfrm rot="5400000">
            <a:off x="5701542" y="2899774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64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298</Words>
  <Application>Microsoft Office PowerPoint</Application>
  <PresentationFormat>Custom</PresentationFormat>
  <Paragraphs>54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Pham Trang</cp:lastModifiedBy>
  <cp:revision>243</cp:revision>
  <dcterms:created xsi:type="dcterms:W3CDTF">2021-05-23T10:25:42Z</dcterms:created>
  <dcterms:modified xsi:type="dcterms:W3CDTF">2025-10-27T10:00:49Z</dcterms:modified>
</cp:coreProperties>
</file>