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80" r:id="rId3"/>
    <p:sldId id="283" r:id="rId4"/>
    <p:sldId id="290" r:id="rId5"/>
    <p:sldId id="306" r:id="rId6"/>
    <p:sldId id="291" r:id="rId7"/>
    <p:sldId id="292" r:id="rId8"/>
    <p:sldId id="300" r:id="rId9"/>
    <p:sldId id="287" r:id="rId10"/>
    <p:sldId id="301" r:id="rId11"/>
    <p:sldId id="302" r:id="rId12"/>
    <p:sldId id="293" r:id="rId13"/>
    <p:sldId id="303" r:id="rId14"/>
    <p:sldId id="304" r:id="rId15"/>
    <p:sldId id="294" r:id="rId16"/>
    <p:sldId id="295" r:id="rId17"/>
    <p:sldId id="296" r:id="rId18"/>
    <p:sldId id="297" r:id="rId19"/>
    <p:sldId id="298" r:id="rId20"/>
    <p:sldId id="299" r:id="rId21"/>
    <p:sldId id="282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00" autoAdjust="0"/>
  </p:normalViewPr>
  <p:slideViewPr>
    <p:cSldViewPr>
      <p:cViewPr>
        <p:scale>
          <a:sx n="50" d="100"/>
          <a:sy n="50" d="100"/>
        </p:scale>
        <p:origin x="-1482" y="-4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vi-VN" smtClean="0"/>
              <a:t>Click vào</a:t>
            </a:r>
            <a:r>
              <a:rPr lang="vi-VN" baseline="0" smtClean="0"/>
              <a:t> khủng long để ra đáp án</a:t>
            </a:r>
          </a:p>
          <a:p>
            <a:pPr marL="228600" indent="-228600">
              <a:buAutoNum type="arabicPeriod"/>
            </a:pPr>
            <a:r>
              <a:rPr lang="vi-VN" baseline="0" smtClean="0"/>
              <a:t>Click vào ô dấu hỏi để ra đáp án</a:t>
            </a:r>
          </a:p>
          <a:p>
            <a:pPr marL="228600" indent="-228600">
              <a:buAutoNum type="arabicPeriod"/>
            </a:pPr>
            <a:r>
              <a:rPr lang="vi-VN" baseline="0" smtClean="0"/>
              <a:t>Nếu HS chọn đúng Khủng long 3: tặng quà hoặc sticker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đặt câu hỏi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6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Các</a:t>
            </a:r>
            <a:r>
              <a:rPr lang="en-US" baseline="0" smtClean="0"/>
              <a:t> con vật đều cho rằng mình trả lời đúng</a:t>
            </a:r>
          </a:p>
          <a:p>
            <a:r>
              <a:rPr lang="en-US" baseline="0" smtClean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con vật để ra đáp án</a:t>
            </a:r>
          </a:p>
          <a:p>
            <a:r>
              <a:rPr lang="en-US" baseline="0" smtClean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microsoft.com/office/2007/relationships/hdphoto" Target="../media/hdphoto8.wdp"/><Relationship Id="rId5" Type="http://schemas.openxmlformats.org/officeDocument/2006/relationships/image" Target="../media/image37.jp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6.xml"/><Relationship Id="rId9" Type="http://schemas.microsoft.com/office/2007/relationships/hdphoto" Target="../media/hdphoto7.wdp"/><Relationship Id="rId14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10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audio" Target="../media/audio5.wav"/><Relationship Id="rId15" Type="http://schemas.openxmlformats.org/officeDocument/2006/relationships/image" Target="../media/image43.gif"/><Relationship Id="rId10" Type="http://schemas.microsoft.com/office/2007/relationships/hdphoto" Target="../media/hdphoto9.wdp"/><Relationship Id="rId4" Type="http://schemas.openxmlformats.org/officeDocument/2006/relationships/audio" Target="../media/audio4.wav"/><Relationship Id="rId9" Type="http://schemas.openxmlformats.org/officeDocument/2006/relationships/image" Target="../media/image46.png"/><Relationship Id="rId1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audio" Target="../media/audio5.wav"/><Relationship Id="rId9" Type="http://schemas.microsoft.com/office/2007/relationships/hdphoto" Target="../media/hdphoto9.wdp"/><Relationship Id="rId14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microsoft.com/office/2007/relationships/hdphoto" Target="../media/hdphoto10.wdp"/><Relationship Id="rId5" Type="http://schemas.openxmlformats.org/officeDocument/2006/relationships/audio" Target="../media/audio5.wav"/><Relationship Id="rId1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audio" Target="../media/audio4.wav"/><Relationship Id="rId9" Type="http://schemas.microsoft.com/office/2007/relationships/hdphoto" Target="../media/hdphoto9.wdp"/><Relationship Id="rId1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032919" y="3962400"/>
            <a:ext cx="5172532" cy="26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939067" y="5186063"/>
            <a:ext cx="796392" cy="817813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33388" y="5186063"/>
            <a:ext cx="796392" cy="817813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25657" y="2121654"/>
            <a:ext cx="2362105" cy="2368053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3466937" y="2121654"/>
            <a:ext cx="2362105" cy="2368053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6588893" y="2121654"/>
            <a:ext cx="2362105" cy="2368053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555124" y="2121654"/>
            <a:ext cx="2362105" cy="2368053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5575092" y="5186063"/>
            <a:ext cx="796392" cy="817813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12300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00616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67589" y="5183032"/>
            <a:ext cx="796392" cy="817813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40360" y="5183031"/>
            <a:ext cx="796392" cy="817813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34" name="Oval 33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66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39067" y="5186063"/>
            <a:ext cx="796392" cy="817813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33388" y="5186063"/>
            <a:ext cx="796392" cy="817813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75092" y="5186063"/>
            <a:ext cx="796392" cy="817813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12300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00616" y="5206617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67589" y="5183032"/>
            <a:ext cx="796392" cy="817813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40360" y="5183031"/>
            <a:ext cx="796392" cy="817813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3"/>
          <a:srcRect t="40678" b="32542"/>
          <a:stretch>
            <a:fillRect/>
          </a:stretch>
        </p:blipFill>
        <p:spPr bwMode="auto">
          <a:xfrm>
            <a:off x="1286116" y="2411643"/>
            <a:ext cx="9624654" cy="2584030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247195" y="1595006"/>
            <a:ext cx="1428367" cy="1516913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706855" y="3133345"/>
            <a:ext cx="1180124" cy="1253281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4667768" y="2166798"/>
            <a:ext cx="1366063" cy="1450747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981242" y="2335292"/>
            <a:ext cx="1035890" cy="1100106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620604" y="3024489"/>
            <a:ext cx="1257032" cy="1334956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40" name="Oval 39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9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19" y="1026061"/>
            <a:ext cx="9701792" cy="55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6315374" y="4211755"/>
            <a:ext cx="671501" cy="689562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10615566" y="4211748"/>
            <a:ext cx="671501" cy="689566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6322878" y="4219277"/>
            <a:ext cx="671501" cy="689562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10608062" y="4211746"/>
            <a:ext cx="671501" cy="70461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55" y="2149635"/>
            <a:ext cx="10562036" cy="1852923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349440" y="4211755"/>
            <a:ext cx="2547373" cy="689562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=""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700" b="1" dirty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39502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39694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+ 2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217" y="982391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644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493" y="2306222"/>
            <a:ext cx="10508227" cy="1690586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6315374" y="4211755"/>
            <a:ext cx="671501" cy="689562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0615566" y="4211748"/>
            <a:ext cx="671501" cy="689566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322878" y="4219277"/>
            <a:ext cx="671501" cy="689562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  <a:endParaRPr lang="en-GB" sz="37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10608062" y="4211746"/>
            <a:ext cx="671501" cy="704612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  <a:endParaRPr lang="en-GB" sz="3700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6" name="Group 74"/>
          <p:cNvGrpSpPr/>
          <p:nvPr/>
        </p:nvGrpSpPr>
        <p:grpSpPr>
          <a:xfrm>
            <a:off x="349440" y="4211755"/>
            <a:ext cx="2547373" cy="689562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00" b="1" smtClean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1 </a:t>
              </a:r>
              <a:r>
                <a:rPr lang="en-GB" sz="3700" b="1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+ </a:t>
              </a:r>
              <a:r>
                <a:rPr lang="en-GB" sz="3700" b="1" smtClean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1 </a:t>
              </a:r>
              <a:r>
                <a:rPr lang="en-GB" sz="37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rPr>
                <a:t>=</a:t>
              </a: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=""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700" b="1" smtClean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2</a:t>
                </a:r>
                <a:endParaRPr lang="en-GB" sz="3700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endParaRP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39502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3 </a:t>
            </a:r>
            <a:r>
              <a:rPr lang="en-GB" sz="3700" b="1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+ </a:t>
            </a:r>
            <a:r>
              <a:rPr lang="en-GB" sz="3700" b="1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</a:t>
            </a:r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39694" y="4251676"/>
            <a:ext cx="2052062" cy="519432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</a:t>
            </a:r>
            <a:r>
              <a:rPr lang="en-GB" sz="3700" b="1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+ </a:t>
            </a:r>
            <a:r>
              <a:rPr lang="en-GB" sz="3700" b="1" smtClean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1 </a:t>
            </a:r>
            <a:r>
              <a:rPr lang="en-GB" sz="37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217" y="982391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77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vi-VN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Thử tái nhí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3001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6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05880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04238" y="2662470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468" y="4327188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Tớ là người nói đúng!</a:t>
            </a:r>
            <a:endParaRPr lang="en-US" sz="24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323857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Cuộc tranh tài </a:t>
            </a:r>
          </a:p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bắt đầu!</a:t>
            </a:r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8504238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Tớ là người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nói đúng!</a:t>
            </a:r>
            <a:endParaRPr lang="en-US" sz="24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6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55771" y="2767720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Tớ là người </a:t>
            </a:r>
          </a:p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nói đúng!</a:t>
            </a:r>
            <a:endParaRPr lang="en-US" sz="24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81719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4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5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436496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			2</a:t>
            </a:r>
            <a:endParaRPr lang="en-US" sz="4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4" y="289269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 + 1 = ?</a:t>
            </a:r>
            <a:endParaRPr lang="en-US" sz="6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2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3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			1</a:t>
            </a:r>
            <a:endParaRPr lang="en-US" sz="44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4 + ? = 5</a:t>
            </a:r>
            <a:endParaRPr lang="en-US" sz="5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0" y="2883875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smtClean="0">
                <a:solidFill>
                  <a:schemeClr val="accent6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4</a:t>
            </a:r>
            <a:endParaRPr lang="en-US" sz="36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			5</a:t>
            </a:r>
            <a:endParaRPr lang="en-US" sz="36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			1</a:t>
            </a:r>
            <a:endParaRPr lang="en-US" sz="36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 + 2 = ?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44" y="5863039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0" y="2885870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052A56-B2FC-4EEE-A0F6-5CBB0FE1D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31"/>
            <a:ext cx="2681111" cy="2529561"/>
          </a:xfrm>
          <a:prstGeom prst="rect">
            <a:avLst/>
          </a:prstGeom>
        </p:spPr>
      </p:pic>
      <p:pic>
        <p:nvPicPr>
          <p:cNvPr id="4" name="Picture 6" descr="✓ happy dino free vector eps, cdr, ai, svg vector illustration graphic art">
            <a:extLst>
              <a:ext uri="{FF2B5EF4-FFF2-40B4-BE49-F238E27FC236}">
                <a16:creationId xmlns="" xmlns:a16="http://schemas.microsoft.com/office/drawing/2014/main" id="{3FC8819C-E128-41BD-A3E0-FBCF1BB9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26" r="96842">
                        <a14:foregroundMark x1="9737" y1="20506" x2="35000" y2="22753"/>
                        <a14:foregroundMark x1="26053" y1="14326" x2="30000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0" b="5047"/>
          <a:stretch/>
        </p:blipFill>
        <p:spPr bwMode="auto">
          <a:xfrm>
            <a:off x="334699" y="2557452"/>
            <a:ext cx="2346412" cy="19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te baby dinosaur cartoon dinosaur sticker - TenStick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5105400"/>
            <a:ext cx="1695143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4319" y="5310535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bạn!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là chú khủng long may mắn!</a:t>
            </a:r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0" y="5105400"/>
            <a:ext cx="747889" cy="1072002"/>
          </a:xfrm>
          <a:prstGeom prst="rect">
            <a:avLst/>
          </a:prstGeom>
        </p:spPr>
      </p:pic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11"/>
          <a:srcRect l="45391" t="25454" r="38030" b="63634"/>
          <a:stretch>
            <a:fillRect/>
          </a:stretch>
        </p:blipFill>
        <p:spPr bwMode="auto">
          <a:xfrm>
            <a:off x="5336437" y="685800"/>
            <a:ext cx="1923983" cy="1714044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6083148" y="834196"/>
            <a:ext cx="516382" cy="661720"/>
            <a:chOff x="1394698" y="1663955"/>
            <a:chExt cx="516653" cy="660404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33164" y="1663955"/>
              <a:ext cx="278861" cy="6604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00" b="1" dirty="0">
                  <a:solidFill>
                    <a:srgbClr val="3B6BDD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9481225" y="3695062"/>
            <a:ext cx="1682540" cy="57213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900" b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</a:t>
            </a:r>
            <a:r>
              <a:rPr lang="vi-VN" sz="2900" b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ược</a:t>
            </a:r>
            <a:endParaRPr lang="en-GB" sz="29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7419925" y="3695062"/>
            <a:ext cx="1682540" cy="57213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900" b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9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3" descr="F:\AAA-LÀM ẢNH SLIDE\Bai5-LT-2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5400" y="3050438"/>
            <a:ext cx="3169599" cy="1385724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775873" y="3369727"/>
            <a:ext cx="777381" cy="907941"/>
            <a:chOff x="4519170" y="2339340"/>
            <a:chExt cx="584685" cy="681166"/>
          </a:xfrm>
        </p:grpSpPr>
        <p:sp>
          <p:nvSpPr>
            <p:cNvPr id="18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2339340"/>
              <a:ext cx="45115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latin typeface="Lato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56269" y="3369727"/>
            <a:ext cx="777381" cy="907941"/>
            <a:chOff x="6159092" y="2339340"/>
            <a:chExt cx="584685" cy="681166"/>
          </a:xfrm>
        </p:grpSpPr>
        <p:sp>
          <p:nvSpPr>
            <p:cNvPr id="21" name="Rounded Rectangle 20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8870" y="2339340"/>
              <a:ext cx="45115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latin typeface="Lato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018538" y="3369727"/>
            <a:ext cx="777381" cy="907941"/>
            <a:chOff x="7562538" y="2339340"/>
            <a:chExt cx="584685" cy="681166"/>
          </a:xfrm>
        </p:grpSpPr>
        <p:sp>
          <p:nvSpPr>
            <p:cNvPr id="2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16190" y="2339340"/>
              <a:ext cx="45115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latin typeface="Lato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61811" y="3369015"/>
            <a:ext cx="777381" cy="907941"/>
            <a:chOff x="4519170" y="2339340"/>
            <a:chExt cx="584685" cy="681166"/>
          </a:xfrm>
        </p:grpSpPr>
        <p:sp>
          <p:nvSpPr>
            <p:cNvPr id="27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83430" y="2339340"/>
              <a:ext cx="42342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300" b="1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53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56268" y="3360932"/>
            <a:ext cx="777381" cy="907941"/>
            <a:chOff x="6159092" y="2339340"/>
            <a:chExt cx="584685" cy="681166"/>
          </a:xfrm>
        </p:grpSpPr>
        <p:sp>
          <p:nvSpPr>
            <p:cNvPr id="30" name="Rounded Rectangle 29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2342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013460" y="3360932"/>
            <a:ext cx="777381" cy="907941"/>
            <a:chOff x="7562538" y="2339340"/>
            <a:chExt cx="584685" cy="681166"/>
          </a:xfrm>
        </p:grpSpPr>
        <p:sp>
          <p:nvSpPr>
            <p:cNvPr id="33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6190" y="2339340"/>
              <a:ext cx="423426" cy="681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300" b="1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53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27739" y="6172200"/>
            <a:ext cx="108118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latin typeface="Arial" pitchFamily="34" charset="0"/>
                <a:cs typeface="Arial" pitchFamily="34" charset="0"/>
              </a:rPr>
              <a:t>S/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56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16978"/>
          <a:stretch/>
        </p:blipFill>
        <p:spPr>
          <a:xfrm>
            <a:off x="3947319" y="4073428"/>
            <a:ext cx="3398440" cy="25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615418"/>
            <a:ext cx="3232034" cy="4795607"/>
            <a:chOff x="7211572" y="2959494"/>
            <a:chExt cx="3232034" cy="47956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7353512" y="3982674"/>
              <a:ext cx="1613761" cy="377242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572" y="2959494"/>
              <a:ext cx="3232034" cy="32401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535118" y="1935832"/>
            <a:ext cx="3428925" cy="4845968"/>
            <a:chOff x="4838493" y="1706675"/>
            <a:chExt cx="3428925" cy="484596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710" b="-1710"/>
            <a:stretch/>
          </p:blipFill>
          <p:spPr>
            <a:xfrm>
              <a:off x="5989883" y="3123164"/>
              <a:ext cx="1467055" cy="342947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8475">
              <a:off x="4838493" y="1706675"/>
              <a:ext cx="3428925" cy="343756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Gộp lại thì bằng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143742" y="1220338"/>
            <a:ext cx="5437981" cy="914400"/>
          </a:xfrm>
          <a:prstGeom prst="wedgeRoundRectCallout">
            <a:avLst>
              <a:gd name="adj1" fmla="val -59863"/>
              <a:gd name="adj2" fmla="val 41721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Gộp 3 quả bóng và 2 quả bóng được mấy quả bóng?</a:t>
            </a:r>
            <a:endParaRPr lang="en-US" sz="2800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9460" y="3828252"/>
            <a:ext cx="44340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quả bóng và 2 quả bóng được 5 quả bóng.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9460" y="3828252"/>
            <a:ext cx="443409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“Gộp lại” nghĩa là ta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724" y="1083564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878" y="-14068"/>
            <a:ext cx="2057400" cy="10287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161" y="1375419"/>
            <a:ext cx="1437424" cy="14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28E-6 -3.7037E-7 C 0.04245 0.00579 0.08438 0.01111 0.12696 0.01389 C 0.13688 0.01644 0.14707 0.02037 0.15674 0.025 C 0.15987 0.02662 0.16301 0.0287 0.16614 0.03056 C 0.16771 0.03148 0.17085 0.03333 0.17085 0.03333 " pathEditMode="relative" ptsTypes="ffff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088E-7 3.33333E-6 C -0.04088 -0.00348 -0.0802 -0.00764 -0.1216 -0.0088 C -0.15191 -0.01135 -0.17894 -0.01273 -0.21055 -0.0132 C -0.24569 -0.01297 -0.28083 -0.0132 -0.31583 -0.01227 C -0.32785 -0.01204 -0.33268 -0.00949 -0.34287 -0.00787 C -0.35371 -0.00625 -0.36912 -0.0044 -0.38049 -0.0044 " pathEditMode="relative" rAng="0" ptsTypes="fffff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1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Gộp lại thì bằng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51384" y="1632270"/>
            <a:ext cx="6477000" cy="3695747"/>
          </a:xfrm>
          <a:prstGeom prst="round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03884" y="1843791"/>
            <a:ext cx="4572001" cy="913078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63" b="68056" l="5500" r="2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8" t="49874" r="75978" b="30872"/>
          <a:stretch/>
        </p:blipFill>
        <p:spPr>
          <a:xfrm>
            <a:off x="3793405" y="1890388"/>
            <a:ext cx="707530" cy="819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63" b="68056" l="5500" r="2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8" t="49874" r="75978" b="30872"/>
          <a:stretch/>
        </p:blipFill>
        <p:spPr>
          <a:xfrm>
            <a:off x="4569066" y="1890388"/>
            <a:ext cx="707530" cy="819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63" b="68056" l="5500" r="2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8" t="49874" r="75978" b="30872"/>
          <a:stretch/>
        </p:blipFill>
        <p:spPr>
          <a:xfrm>
            <a:off x="5344727" y="1890388"/>
            <a:ext cx="707530" cy="819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11" b="67593" l="26700" r="4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50746" r="51434" b="30461"/>
          <a:stretch/>
        </p:blipFill>
        <p:spPr>
          <a:xfrm>
            <a:off x="6640039" y="1883393"/>
            <a:ext cx="817563" cy="833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111" b="67593" l="26700" r="4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50746" r="51434" b="30461"/>
          <a:stretch/>
        </p:blipFill>
        <p:spPr>
          <a:xfrm>
            <a:off x="7443375" y="1883393"/>
            <a:ext cx="817563" cy="833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72836" y="3018284"/>
            <a:ext cx="44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+ 2 = 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039" y="3018283"/>
            <a:ext cx="562773" cy="769441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7678" y="3940125"/>
            <a:ext cx="589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cộng hai bằng năm.</a:t>
            </a:r>
          </a:p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Dấu cộng: +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2544" y="1143000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878" y="-14068"/>
            <a:ext cx="2057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9" y="1447800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3751" y="2438400"/>
            <a:ext cx="11738087" cy="2286000"/>
            <a:chOff x="690120" y="1843915"/>
            <a:chExt cx="8126505" cy="1582642"/>
          </a:xfrm>
        </p:grpSpPr>
        <p:pic>
          <p:nvPicPr>
            <p:cNvPr id="8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22681" y="3269128"/>
            <a:ext cx="481832" cy="498007"/>
            <a:chOff x="7632352" y="2667660"/>
            <a:chExt cx="405942" cy="419570"/>
          </a:xfrm>
        </p:grpSpPr>
        <p:sp>
          <p:nvSpPr>
            <p:cNvPr id="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24926" y="3283948"/>
            <a:ext cx="481832" cy="498003"/>
            <a:chOff x="7632352" y="2667663"/>
            <a:chExt cx="405942" cy="419567"/>
          </a:xfrm>
        </p:grpSpPr>
        <p:sp>
          <p:nvSpPr>
            <p:cNvPr id="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97732" y="3269128"/>
            <a:ext cx="481832" cy="498007"/>
            <a:chOff x="7632352" y="2667660"/>
            <a:chExt cx="405942" cy="419570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73641" y="3255898"/>
            <a:ext cx="530015" cy="554102"/>
            <a:chOff x="7632352" y="2681286"/>
            <a:chExt cx="405942" cy="424391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076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57703" y="3269129"/>
            <a:ext cx="481832" cy="498004"/>
            <a:chOff x="7632352" y="2667662"/>
            <a:chExt cx="405942" cy="41956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33612" y="3262454"/>
            <a:ext cx="530015" cy="540991"/>
            <a:chOff x="7632352" y="2681286"/>
            <a:chExt cx="405942" cy="414350"/>
          </a:xfrm>
        </p:grpSpPr>
        <p:sp>
          <p:nvSpPr>
            <p:cNvPr id="3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072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23303" y="3283760"/>
            <a:ext cx="280339" cy="4687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93956" y="3283760"/>
            <a:ext cx="280339" cy="4687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  <a:endParaRPr lang="en-GB" sz="3600" b="1" dirty="0">
              <a:solidFill>
                <a:schemeClr val="accent1"/>
              </a:solidFill>
              <a:latin typeface="Lato"/>
              <a:cs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09719" y="3962400"/>
            <a:ext cx="3886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37825" y="3977269"/>
            <a:ext cx="44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 cộng ba bằng bốn.</a:t>
            </a:r>
          </a:p>
        </p:txBody>
      </p:sp>
    </p:spTree>
    <p:extLst>
      <p:ext uri="{BB962C8B-B14F-4D97-AF65-F5344CB8AC3E}">
        <p14:creationId xmlns:p14="http://schemas.microsoft.com/office/powerpoint/2010/main" val="2275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39153"/>
              </p:ext>
            </p:extLst>
          </p:nvPr>
        </p:nvGraphicFramePr>
        <p:xfrm>
          <a:off x="9530699" y="1143000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42241"/>
              </p:ext>
            </p:extLst>
          </p:nvPr>
        </p:nvGraphicFramePr>
        <p:xfrm>
          <a:off x="289719" y="111857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916" y="2895600"/>
            <a:ext cx="206781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smtClean="0">
                <a:solidFill>
                  <a:srgbClr val="FF0000"/>
                </a:solidFill>
                <a:latin typeface="HP001 4 hàng" pitchFamily="34" charset="0"/>
              </a:rPr>
              <a:t>+</a:t>
            </a:r>
            <a:endParaRPr lang="en-US" sz="12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79" y="283029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917" y="553401"/>
            <a:ext cx="2467985" cy="29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67535"/>
              </p:ext>
            </p:extLst>
          </p:nvPr>
        </p:nvGraphicFramePr>
        <p:xfrm>
          <a:off x="4866535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3854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96849"/>
              </p:ext>
            </p:extLst>
          </p:nvPr>
        </p:nvGraphicFramePr>
        <p:xfrm>
          <a:off x="7198949" y="1131828"/>
          <a:ext cx="3503124" cy="352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54"/>
                <a:gridCol w="583854"/>
                <a:gridCol w="583854"/>
                <a:gridCol w="583854"/>
                <a:gridCol w="583854"/>
                <a:gridCol w="583854"/>
              </a:tblGrid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751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45963" marR="145963" marT="72982" marB="72982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4389" y="2921437"/>
            <a:ext cx="7376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HP001 4 hàng" pitchFamily="34" charset="0"/>
              </a:rPr>
              <a:t>1 + 2 = 3</a:t>
            </a:r>
            <a:endParaRPr lang="en-US" sz="115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511E-6 2.22222E-6 L 0.04803 0.00023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602E-6 1.11111E-6 L 0.00026 0.08472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5073764" y="2977441"/>
            <a:ext cx="593019" cy="628703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5073764" y="2975198"/>
            <a:ext cx="593019" cy="605051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06577" y="4460286"/>
            <a:ext cx="2851785" cy="1483314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367730" y="4460286"/>
            <a:ext cx="2851785" cy="1483314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6506577" y="2836033"/>
            <a:ext cx="2851785" cy="911520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367730" y="2836033"/>
            <a:ext cx="2851785" cy="911520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3302067" y="294308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18401" y="294308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2067" y="485323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18401" y="4853236"/>
            <a:ext cx="1733181" cy="697411"/>
          </a:xfrm>
          <a:prstGeom prst="rect">
            <a:avLst/>
          </a:prstGeom>
          <a:noFill/>
        </p:spPr>
        <p:txBody>
          <a:bodyPr wrap="none" lIns="121679" tIns="60840" rIns="121679" bIns="60840" rtlCol="0">
            <a:sp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11197604" y="2977441"/>
            <a:ext cx="593019" cy="628703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11197604" y="2975198"/>
            <a:ext cx="593019" cy="605051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5073764" y="4887591"/>
            <a:ext cx="593019" cy="628703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5073764" y="4885348"/>
            <a:ext cx="593019" cy="605051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11197604" y="4887591"/>
            <a:ext cx="593019" cy="628703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1197604" y="4885348"/>
            <a:ext cx="593019" cy="605051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4462" y="1434832"/>
            <a:ext cx="11468100" cy="860286"/>
            <a:chOff x="223100" y="304800"/>
            <a:chExt cx="11107692" cy="860286"/>
          </a:xfrm>
        </p:grpSpPr>
        <p:sp>
          <p:nvSpPr>
            <p:cNvPr id="74" name="Oval 73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1622" y="-128635"/>
            <a:ext cx="3610068" cy="18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8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101"/>
          <a:stretch/>
        </p:blipFill>
        <p:spPr>
          <a:xfrm>
            <a:off x="2042319" y="1000270"/>
            <a:ext cx="719938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481</Words>
  <Application>Microsoft Office PowerPoint</Application>
  <PresentationFormat>Custom</PresentationFormat>
  <Paragraphs>151</Paragraphs>
  <Slides>21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tái nhí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94</cp:revision>
  <dcterms:created xsi:type="dcterms:W3CDTF">2021-05-23T10:25:42Z</dcterms:created>
  <dcterms:modified xsi:type="dcterms:W3CDTF">2021-10-31T16:23:55Z</dcterms:modified>
</cp:coreProperties>
</file>