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4" r:id="rId5"/>
    <p:sldId id="267" r:id="rId6"/>
    <p:sldId id="268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86" y="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A0E1-810E-45E5-A8B7-DB14C3BA9792}" type="datetimeFigureOut">
              <a:rPr lang="vi-VN"/>
              <a:pPr>
                <a:defRPr/>
              </a:pPr>
              <a:t>09/09/2024</a:t>
            </a:fld>
            <a:endParaRPr 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57495-3A47-4BE8-95B3-3343460964AC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7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92A3-AA17-449C-A33F-388CF822206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92A3-AA17-449C-A33F-388CF8222066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3029-173F-41AA-BA41-FA223AE02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428604"/>
            <a:ext cx="7416824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57224" y="457200"/>
            <a:ext cx="7715304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286280" cy="5929354"/>
          </a:xfrm>
          <a:prstGeom prst="rect">
            <a:avLst/>
          </a:prstGeom>
        </p:spPr>
      </p:pic>
      <p:pic>
        <p:nvPicPr>
          <p:cNvPr id="5" name="Picture 4" descr="6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85728"/>
            <a:ext cx="4287838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Chéo Tròn 3"/>
          <p:cNvSpPr/>
          <p:nvPr/>
        </p:nvSpPr>
        <p:spPr>
          <a:xfrm>
            <a:off x="411956" y="523875"/>
            <a:ext cx="4030266" cy="539908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" name="Tiêu đề 1"/>
          <p:cNvSpPr>
            <a:spLocks noGrp="1" noChangeArrowheads="1"/>
          </p:cNvSpPr>
          <p:nvPr>
            <p:ph type="title" idx="4294967295"/>
          </p:nvPr>
        </p:nvSpPr>
        <p:spPr>
          <a:xfrm>
            <a:off x="900112" y="2219326"/>
            <a:ext cx="3052763" cy="1687513"/>
          </a:xfrm>
        </p:spPr>
        <p:txBody>
          <a:bodyPr/>
          <a:lstStyle/>
          <a:p>
            <a:pPr eaLnBrk="1" hangingPunct="1"/>
            <a:r>
              <a:rPr lang="en-US" altLang="vi-VN" sz="6000" smtClean="0"/>
              <a:t>Khởi động</a:t>
            </a:r>
            <a:endParaRPr lang="vi-VN" altLang="vi-VN" sz="6000" smtClean="0"/>
          </a:p>
        </p:txBody>
      </p:sp>
      <p:sp>
        <p:nvSpPr>
          <p:cNvPr id="4100" name="Tiêu đề 1"/>
          <p:cNvSpPr txBox="1">
            <a:spLocks noChangeArrowheads="1"/>
          </p:cNvSpPr>
          <p:nvPr/>
        </p:nvSpPr>
        <p:spPr bwMode="auto">
          <a:xfrm>
            <a:off x="5413773" y="3222625"/>
            <a:ext cx="305395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 sz="20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3pPr>
            <a:lvl4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4pPr>
            <a:lvl5pPr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vi-VN" altLang="vi-VN" sz="60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Gia Đình Nhỏ Hạnh Phúc To - Ruby Bảo An (online-video-cutter.com)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83452"/>
            <a:ext cx="4541481" cy="5691096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40008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4357718" cy="5929354"/>
          </a:xfrm>
          <a:prstGeom prst="rect">
            <a:avLst/>
          </a:prstGeom>
        </p:spPr>
      </p:pic>
      <p:pic>
        <p:nvPicPr>
          <p:cNvPr id="6" name="Picture 5" descr="8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643438" y="428604"/>
            <a:ext cx="42164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4357718" cy="5929354"/>
          </a:xfrm>
          <a:prstGeom prst="rect">
            <a:avLst/>
          </a:prstGeom>
        </p:spPr>
      </p:pic>
      <p:pic>
        <p:nvPicPr>
          <p:cNvPr id="6" name="Picture 5" descr="8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643438" y="428604"/>
            <a:ext cx="42164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ACER</cp:lastModifiedBy>
  <cp:revision>10</cp:revision>
  <dcterms:created xsi:type="dcterms:W3CDTF">2021-09-15T04:32:49Z</dcterms:created>
  <dcterms:modified xsi:type="dcterms:W3CDTF">2024-09-09T02:23:33Z</dcterms:modified>
</cp:coreProperties>
</file>