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</p:sldMasterIdLst>
  <p:notesMasterIdLst>
    <p:notesMasterId r:id="rId28"/>
  </p:notesMasterIdLst>
  <p:sldIdLst>
    <p:sldId id="256" r:id="rId9"/>
    <p:sldId id="260" r:id="rId10"/>
    <p:sldId id="311" r:id="rId11"/>
    <p:sldId id="297" r:id="rId12"/>
    <p:sldId id="310" r:id="rId13"/>
    <p:sldId id="259" r:id="rId14"/>
    <p:sldId id="299" r:id="rId15"/>
    <p:sldId id="266" r:id="rId16"/>
    <p:sldId id="312" r:id="rId17"/>
    <p:sldId id="264" r:id="rId18"/>
    <p:sldId id="268" r:id="rId19"/>
    <p:sldId id="307" r:id="rId20"/>
    <p:sldId id="309" r:id="rId21"/>
    <p:sldId id="302" r:id="rId22"/>
    <p:sldId id="303" r:id="rId23"/>
    <p:sldId id="304" r:id="rId24"/>
    <p:sldId id="305" r:id="rId25"/>
    <p:sldId id="306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F11"/>
    <a:srgbClr val="C3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234F1-0816-4B0A-BB42-8290E3D3B91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23E8E-62EB-43B9-8B1F-D7DA4D65B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0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4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956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61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4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61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4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68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3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3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1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10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77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1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0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32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36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44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01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8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2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30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23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32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35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96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56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44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13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23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6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7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7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10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20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25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36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9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30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88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4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08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8"/>
            <a:ext cx="538691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8"/>
            <a:ext cx="538903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11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57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60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7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33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90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92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EA4C-7DDE-464F-A7F5-F578EC46C5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10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BE3E-AC86-4053-8596-A47F8691C3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20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5ABA-AA26-4320-B31F-443457FA1A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4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B5EA-FC77-44F0-B714-357699AC17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80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CC9D8-BDCF-447E-9FE2-F47C9D52A4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75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85E8-2AC4-4189-8123-58E8178E1D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75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45461-F5A0-459F-B5D3-C21D8343EB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8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926BC-B4A2-4BF8-B8C1-4BC5268020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6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29D40-6A10-486C-8A7D-45EB44FC94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38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E99C1-8081-4F1A-A284-F9180FF179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64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34F4F-F94A-4B15-B725-0D1DC3C2FE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07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35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6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4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5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93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8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97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06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555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6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18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49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7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00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372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25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04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98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29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01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112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003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7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6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B794-6AAA-4F14-88C5-D37889A4C53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1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4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50000">
              <a:srgbClr val="E4E9B5"/>
            </a:gs>
            <a:gs pos="95000">
              <a:srgbClr val="FFFFCC"/>
            </a:gs>
            <a:gs pos="100000">
              <a:srgbClr val="FFFF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9F260DB5-A9B2-4A7B-8B93-CD9175E5CA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1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FB9-4FCB-43C2-8B1C-FFFDF5BE070B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B68E-B3F8-465E-B0D2-630D1FA896AD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FF36-1F53-4EDF-AB6A-C3B329A8D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8C64-0011-44BA-9AF4-CFC1B21907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8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image" Target="../media/image80.png"/><Relationship Id="rId4" Type="http://schemas.openxmlformats.org/officeDocument/2006/relationships/image" Target="../media/image3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1.png"/><Relationship Id="rId7" Type="http://schemas.openxmlformats.org/officeDocument/2006/relationships/slide" Target="slide1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4.png"/><Relationship Id="rId5" Type="http://schemas.openxmlformats.org/officeDocument/2006/relationships/image" Target="../media/image10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1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19.png"/><Relationship Id="rId5" Type="http://schemas.openxmlformats.org/officeDocument/2006/relationships/image" Target="../media/image60.png"/><Relationship Id="rId10" Type="http://schemas.openxmlformats.org/officeDocument/2006/relationships/image" Target="../media/image23.gif"/><Relationship Id="rId4" Type="http://schemas.openxmlformats.org/officeDocument/2006/relationships/image" Target="../media/image59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21000">
              <a:srgbClr val="92D050"/>
            </a:gs>
            <a:gs pos="59000">
              <a:schemeClr val="accent4">
                <a:lumMod val="40000"/>
                <a:lumOff val="6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5" y="211239"/>
            <a:ext cx="1815921" cy="11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77" y="-55848"/>
            <a:ext cx="1305257" cy="8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16" y="21961"/>
            <a:ext cx="683709" cy="4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hân Vật Hoạt Hình Mặt Trời PNG , Mặt Trời, Hoạt Hình, Mùa Hè PNG  trong suốt và Vector để tải xuống miễn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335" y="-242847"/>
            <a:ext cx="2094140" cy="209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820" y="431419"/>
            <a:ext cx="1654837" cy="9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0153" y="4419763"/>
            <a:ext cx="12001683" cy="2377054"/>
            <a:chOff x="-162313" y="4915903"/>
            <a:chExt cx="12994676" cy="2924345"/>
          </a:xfrm>
        </p:grpSpPr>
        <p:sp>
          <p:nvSpPr>
            <p:cNvPr id="2" name="Oval 1"/>
            <p:cNvSpPr/>
            <p:nvPr/>
          </p:nvSpPr>
          <p:spPr>
            <a:xfrm>
              <a:off x="0" y="6498771"/>
              <a:ext cx="12192000" cy="7184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đồi Núi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313" y="6127110"/>
              <a:ext cx="2246969" cy="171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đồi Núi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614" y="5966144"/>
              <a:ext cx="1822083" cy="138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ây Xanh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232" y="6182881"/>
              <a:ext cx="798038" cy="798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Đàn Bướm Bên Bụi Hoa - KhoThietKe.Ne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697" y="6104242"/>
              <a:ext cx="1640178" cy="70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Đàn Bướm Bên Bụi Hoa - KhoThietKe.Ne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446" y="6315681"/>
              <a:ext cx="1640178" cy="70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ình ảnh Cổng Chào PNG, Vector, PSD, và biểu tượng để tải về miễn phí |  pngtre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397" y="5838825"/>
              <a:ext cx="858528" cy="875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500" y="5968893"/>
              <a:ext cx="1284229" cy="128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ình ảnh Cây đa PNG , Cây đa PNG , Cây, Rễ PNG và Vector với nền trong suốt  để tải xuống miễn phí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074" y="4915903"/>
              <a:ext cx="1325501" cy="255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ình ảnh Thành Phố Tòa Nhà đầy Màu Sắc PNG , Ngành Kiến ​​​​trúc, đô Thị,  Đầy Màu Sắc PNG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836" y="5463194"/>
              <a:ext cx="4161199" cy="1573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218" y="6330768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9185" y="6225901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Sóng Biển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8258" flipH="1">
              <a:off x="10407071" y="6092134"/>
              <a:ext cx="2425292" cy="124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Hình ảnh Minh Họa Png Bụi Cây PNG , Bụi Cây, Nhiệt đới, Khủng Long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372" y="6246318"/>
              <a:ext cx="1592082" cy="906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ình ảnh Cây Dừa Png Clipart PNG , Vui Mừng, Bộ, ý Tưởng PNG trong suốt và  Vector để tải xuống miễn phí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673" y="5424142"/>
              <a:ext cx="1353350" cy="135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ình ảnh Du Thuyền Với Cánh Buồm Xanh Và Hải âu Png Minh Họa Sinh Vật Biển  PNG , Màu Xanh Da Trời, Thuyền Buồm, Chèo PNG trong suốt và Vector để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4671" y="6088208"/>
              <a:ext cx="1043931" cy="1043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-207819" y="6057145"/>
            <a:ext cx="12616605" cy="1654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4000" y1="77936" x2="41667" y2="86240"/>
                        <a14:foregroundMark x1="43000" y1="78173" x2="43000" y2="78173"/>
                        <a14:foregroundMark x1="48833" y1="42349" x2="48833" y2="42349"/>
                        <a14:foregroundMark x1="48833" y1="42349" x2="48833" y2="49229"/>
                        <a14:foregroundMark x1="44333" y1="82088" x2="43333" y2="85528"/>
                        <a14:foregroundMark x1="45000" y1="85765" x2="45833" y2="82800"/>
                        <a14:foregroundMark x1="59500" y1="82325" x2="61667" y2="82325"/>
                        <a14:foregroundMark x1="65833" y1="82800" x2="69833" y2="83986"/>
                        <a14:backgroundMark x1="42000" y1="77224" x2="33000" y2="77699"/>
                        <a14:backgroundMark x1="49500" y1="72716" x2="51667" y2="71767"/>
                        <a14:backgroundMark x1="49167" y1="74733" x2="51667" y2="75208"/>
                        <a14:backgroundMark x1="49500" y1="81139" x2="50500" y2="80071"/>
                        <a14:backgroundMark x1="55333" y1="80546" x2="56833" y2="79359"/>
                        <a14:backgroundMark x1="82333" y1="74970" x2="82333" y2="747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341" y="1316021"/>
            <a:ext cx="4217064" cy="58243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35950" y="1866725"/>
            <a:ext cx="38138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</a:t>
            </a:r>
          </a:p>
          <a:p>
            <a:pPr algn="ctr"/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XÃ HỘI 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5077" y="2082168"/>
            <a:ext cx="6463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79" y="226749"/>
            <a:ext cx="1055240" cy="6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3586" y="927006"/>
            <a:ext cx="7630977" cy="11859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QUÝ THẦY CÔ VỀ DỰ 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GIỜ 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THĂM LỚP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87058" y="3872879"/>
            <a:ext cx="43876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Lớp:1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17175"/>
          <a:stretch/>
        </p:blipFill>
        <p:spPr>
          <a:xfrm>
            <a:off x="24" y="0"/>
            <a:ext cx="6244959" cy="5074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62" y="1378038"/>
            <a:ext cx="6057879" cy="54799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70455" y="5067361"/>
            <a:ext cx="2949261" cy="1711940"/>
          </a:xfrm>
          <a:prstGeom prst="cloudCallout">
            <a:avLst>
              <a:gd name="adj1" fmla="val -24416"/>
              <a:gd name="adj2" fmla="val -7517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418231" y="115910"/>
            <a:ext cx="3284112" cy="1500387"/>
          </a:xfrm>
          <a:prstGeom prst="cloudCallout">
            <a:avLst>
              <a:gd name="adj1" fmla="val -31381"/>
              <a:gd name="adj2" fmla="val 9808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64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21" t="39914" r="54499" b="18742"/>
          <a:stretch/>
        </p:blipFill>
        <p:spPr>
          <a:xfrm>
            <a:off x="309093" y="14"/>
            <a:ext cx="6062403" cy="4269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78" b="79722" l="18281" r="52500">
                        <a14:foregroundMark x1="18594" y1="35833" x2="39583" y2="34074"/>
                        <a14:foregroundMark x1="19271" y1="41852" x2="43438" y2="70648"/>
                        <a14:foregroundMark x1="39740" y1="35278" x2="41875" y2="35833"/>
                        <a14:foregroundMark x1="39740" y1="35556" x2="49219" y2="46389"/>
                        <a14:foregroundMark x1="46510" y1="36296" x2="49635" y2="46852"/>
                        <a14:foregroundMark x1="48073" y1="36019" x2="49063" y2="47315"/>
                        <a14:foregroundMark x1="48229" y1="38611" x2="49479" y2="46852"/>
                        <a14:foregroundMark x1="50469" y1="38333" x2="51198" y2="51111"/>
                        <a14:foregroundMark x1="50625" y1="36852" x2="51719" y2="51389"/>
                        <a14:foregroundMark x1="49740" y1="50648" x2="22813" y2="56852"/>
                        <a14:foregroundMark x1="19271" y1="42130" x2="25052" y2="76944"/>
                        <a14:foregroundMark x1="18021" y1="49630" x2="48333" y2="68426"/>
                        <a14:foregroundMark x1="42552" y1="72685" x2="49479" y2="67407"/>
                        <a14:foregroundMark x1="29583" y1="73426" x2="47500" y2="73981"/>
                        <a14:foregroundMark x1="18698" y1="59352" x2="25365" y2="73981"/>
                        <a14:foregroundMark x1="49740" y1="53148" x2="50313" y2="76481"/>
                        <a14:foregroundMark x1="47917" y1="74722" x2="44115" y2="78241"/>
                        <a14:foregroundMark x1="31823" y1="77222" x2="38490" y2="75926"/>
                        <a14:foregroundMark x1="22500" y1="68704" x2="20990" y2="79722"/>
                        <a14:foregroundMark x1="34688" y1="77500" x2="39063" y2="77222"/>
                        <a14:foregroundMark x1="38177" y1="58889" x2="39896" y2="59907"/>
                        <a14:foregroundMark x1="33958" y1="57870" x2="35208" y2="57870"/>
                        <a14:foregroundMark x1="18854" y1="62685" x2="19115" y2="77222"/>
                        <a14:foregroundMark x1="20573" y1="75741" x2="20573" y2="79259"/>
                        <a14:foregroundMark x1="18698" y1="37037" x2="18854" y2="41574"/>
                      </a14:backgroundRemoval>
                    </a14:imgEffect>
                  </a14:imgLayer>
                </a14:imgProps>
              </a:ext>
            </a:extLst>
          </a:blip>
          <a:srcRect l="18009" t="34558" r="46991" b="18525"/>
          <a:stretch/>
        </p:blipFill>
        <p:spPr>
          <a:xfrm>
            <a:off x="6629083" y="2320762"/>
            <a:ext cx="5562927" cy="4194628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761" y="-142628"/>
            <a:ext cx="2597239" cy="227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03" y="4095495"/>
            <a:ext cx="3017771" cy="28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371496" y="14"/>
            <a:ext cx="3545236" cy="1532572"/>
          </a:xfrm>
          <a:prstGeom prst="cloudCallout">
            <a:avLst>
              <a:gd name="adj1" fmla="val -55016"/>
              <a:gd name="adj2" fmla="val 4658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215166" y="4997003"/>
            <a:ext cx="4031088" cy="1758587"/>
          </a:xfrm>
          <a:prstGeom prst="cloudCallout">
            <a:avLst>
              <a:gd name="adj1" fmla="val 60192"/>
              <a:gd name="adj2" fmla="val -489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37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CD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103032" y="68525"/>
            <a:ext cx="12063645" cy="6768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" y="3522074"/>
            <a:ext cx="3828621" cy="3525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8098" r="-1"/>
          <a:stretch/>
        </p:blipFill>
        <p:spPr>
          <a:xfrm rot="16741173">
            <a:off x="2607636" y="932418"/>
            <a:ext cx="5208933" cy="1239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9025"/>
          <a:stretch/>
        </p:blipFill>
        <p:spPr>
          <a:xfrm rot="21600000">
            <a:off x="3588331" y="5295258"/>
            <a:ext cx="7988528" cy="1541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343" y="3840560"/>
            <a:ext cx="1509656" cy="1930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99672" y="3452735"/>
            <a:ext cx="2201957" cy="22835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73084" y="3727569"/>
            <a:ext cx="765424" cy="1511509"/>
          </a:xfrm>
          <a:prstGeom prst="rect">
            <a:avLst/>
          </a:prstGeom>
        </p:spPr>
      </p:pic>
      <p:sp>
        <p:nvSpPr>
          <p:cNvPr id="13" name="textbox 13"/>
          <p:cNvSpPr/>
          <p:nvPr/>
        </p:nvSpPr>
        <p:spPr>
          <a:xfrm>
            <a:off x="2910831" y="2341656"/>
            <a:ext cx="7990839" cy="18161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eaLnBrk="0">
              <a:lnSpc>
                <a:spcPct val="53106"/>
              </a:lnSpc>
            </a:pPr>
            <a:endParaRPr lang="x-none" altLang="x-none" sz="133" dirty="0">
              <a:solidFill>
                <a:prstClr val="black"/>
              </a:solidFill>
            </a:endParaRPr>
          </a:p>
          <a:p>
            <a:pPr marL="16933" indent="774477" eaLnBrk="0">
              <a:lnSpc>
                <a:spcPct val="95000"/>
              </a:lnSpc>
            </a:pPr>
            <a:r>
              <a:rPr lang="en-US" altLang="x-none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x-none" altLang="x-none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42607" y="4157818"/>
            <a:ext cx="2579857" cy="2254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375388" y="4633191"/>
            <a:ext cx="225597" cy="225593"/>
          </a:xfrm>
          <a:prstGeom prst="rect">
            <a:avLst/>
          </a:prstGeom>
        </p:spPr>
      </p:pic>
      <p:pic>
        <p:nvPicPr>
          <p:cNvPr id="18" name="picture 3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0" y="0"/>
            <a:ext cx="3588327" cy="3472346"/>
          </a:xfrm>
          <a:prstGeom prst="rect">
            <a:avLst/>
          </a:prstGeom>
        </p:spPr>
      </p:pic>
      <p:pic>
        <p:nvPicPr>
          <p:cNvPr id="19" name="picture 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863116" y="106312"/>
            <a:ext cx="363845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195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1676" y="56"/>
            <a:ext cx="12063645" cy="6768303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57160" y="67731"/>
            <a:ext cx="746609" cy="763645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675" y="6040813"/>
            <a:ext cx="746612" cy="763632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1675" y="67731"/>
            <a:ext cx="746612" cy="763645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48799" y="599942"/>
            <a:ext cx="324960" cy="577919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654087" y="1273245"/>
            <a:ext cx="317340" cy="305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" y="174730"/>
            <a:ext cx="3006376" cy="6566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8288" y="811580"/>
            <a:ext cx="10912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" y="1957589"/>
            <a:ext cx="11402024" cy="4610636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6274374" y="3384207"/>
            <a:ext cx="2096893" cy="1239308"/>
          </a:xfrm>
          <a:prstGeom prst="wedgeRectCallout">
            <a:avLst>
              <a:gd name="adj1" fmla="val 38129"/>
              <a:gd name="adj2" fmla="val 7601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2736"/>
            <a:ext cx="10728208" cy="5112568"/>
          </a:xfrm>
        </p:spPr>
      </p:pic>
      <p:sp>
        <p:nvSpPr>
          <p:cNvPr id="5" name="Rectangle 4"/>
          <p:cNvSpPr/>
          <p:nvPr/>
        </p:nvSpPr>
        <p:spPr>
          <a:xfrm>
            <a:off x="3695733" y="6165304"/>
            <a:ext cx="363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A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A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543637" y="356313"/>
            <a:ext cx="602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1439" y="103273"/>
            <a:ext cx="1055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3" y="188687"/>
            <a:ext cx="642036" cy="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543631" y="356313"/>
            <a:ext cx="602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3631" y="188642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571" y="122712"/>
            <a:ext cx="642036" cy="467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1" y="930090"/>
            <a:ext cx="56515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6" y="3579943"/>
            <a:ext cx="4590445" cy="236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032" y="900938"/>
            <a:ext cx="4608976" cy="2600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05" y="3467630"/>
            <a:ext cx="5048379" cy="25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656519" y="6056962"/>
            <a:ext cx="4064004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3099" y="5973059"/>
            <a:ext cx="4064004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87437" y="3026982"/>
            <a:ext cx="4215513" cy="44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48447" y="3044640"/>
            <a:ext cx="4064004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13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"/>
            <a:ext cx="12395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08" y="3679250"/>
            <a:ext cx="3759201" cy="263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413293" y="2954344"/>
            <a:ext cx="5568619" cy="5848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91745" y="6432957"/>
            <a:ext cx="37592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005" y="2694"/>
            <a:ext cx="3886185" cy="287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702" y="3623113"/>
            <a:ext cx="3966111" cy="266763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" y="250417"/>
            <a:ext cx="3743577" cy="270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08" y="259170"/>
            <a:ext cx="3759202" cy="27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" y="3623113"/>
            <a:ext cx="2991247" cy="269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30" y="116661"/>
            <a:ext cx="5314079" cy="3163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979" y="3480036"/>
            <a:ext cx="55753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08" y="3555998"/>
            <a:ext cx="4064352" cy="2206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13239" y="5965223"/>
            <a:ext cx="4064004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64085" y="6222381"/>
            <a:ext cx="3472987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056" y="29"/>
            <a:ext cx="5088565" cy="3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31" y="188640"/>
            <a:ext cx="5437076" cy="363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61" y="260650"/>
            <a:ext cx="5591359" cy="35609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1" y="3861065"/>
            <a:ext cx="5892183" cy="27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217" y="3821619"/>
            <a:ext cx="4779707" cy="2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20"/>
            <a:ext cx="12192000" cy="582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61" y="704446"/>
            <a:ext cx="1325796" cy="936085"/>
          </a:xfrm>
          <a:prstGeom prst="rect">
            <a:avLst/>
          </a:prstGeom>
        </p:spPr>
      </p:pic>
      <p:pic>
        <p:nvPicPr>
          <p:cNvPr id="6" name="图片 4101" descr="13"/>
          <p:cNvPicPr>
            <a:picLocks noChangeAspect="1"/>
          </p:cNvPicPr>
          <p:nvPr/>
        </p:nvPicPr>
        <p:blipFill rotWithShape="1">
          <a:blip r:embed="rId4"/>
          <a:srcRect t="18965" r="11285"/>
          <a:stretch/>
        </p:blipFill>
        <p:spPr>
          <a:xfrm>
            <a:off x="3680558" y="290822"/>
            <a:ext cx="8511442" cy="3832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08698" y="1739686"/>
            <a:ext cx="618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65" y="328460"/>
            <a:ext cx="3232242" cy="2401861"/>
          </a:xfrm>
          <a:prstGeom prst="rect">
            <a:avLst/>
          </a:prstGeom>
        </p:spPr>
      </p:pic>
      <p:pic>
        <p:nvPicPr>
          <p:cNvPr id="10" name="图片 4111" descr="PPT素材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2725" y="4881605"/>
            <a:ext cx="13512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27" y="2060377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1" y="3436270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17" y="4176285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99" y="4242132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79" y="4881605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vang" descr="Lồng đèn trang trí - Vàng (D=25cm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073" y="4176285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21000">
              <a:schemeClr val="accent1">
                <a:lumMod val="60000"/>
                <a:lumOff val="40000"/>
              </a:schemeClr>
            </a:gs>
            <a:gs pos="59000">
              <a:srgbClr val="92D050"/>
            </a:gs>
            <a:gs pos="43000">
              <a:schemeClr val="accent1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853260" y="3149155"/>
            <a:ext cx="3219197" cy="3708907"/>
          </a:xfrm>
          <a:prstGeom prst="rect">
            <a:avLst/>
          </a:prstGeom>
        </p:spPr>
      </p:pic>
      <p:grpSp>
        <p:nvGrpSpPr>
          <p:cNvPr id="3" name="组合 22">
            <a:extLst>
              <a:ext uri="{FF2B5EF4-FFF2-40B4-BE49-F238E27FC236}">
                <a16:creationId xmlns:a16="http://schemas.microsoft.com/office/drawing/2014/main" id="{08B37BEF-D1E4-496C-8319-C9063D96322E}"/>
              </a:ext>
            </a:extLst>
          </p:cNvPr>
          <p:cNvGrpSpPr/>
          <p:nvPr/>
        </p:nvGrpSpPr>
        <p:grpSpPr>
          <a:xfrm>
            <a:off x="3128424" y="1868273"/>
            <a:ext cx="5374144" cy="1825748"/>
            <a:chOff x="2828319" y="964320"/>
            <a:chExt cx="7488493" cy="1825748"/>
          </a:xfrm>
        </p:grpSpPr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25B9218C-D99D-4F41-B86A-D528CD4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319" y="1180011"/>
              <a:ext cx="1297619" cy="1447539"/>
            </a:xfrm>
            <a:prstGeom prst="rect">
              <a:avLst/>
            </a:prstGeom>
          </p:spPr>
        </p:pic>
        <p:pic>
          <p:nvPicPr>
            <p:cNvPr id="5" name="图片 14">
              <a:extLst>
                <a:ext uri="{FF2B5EF4-FFF2-40B4-BE49-F238E27FC236}">
                  <a16:creationId xmlns:a16="http://schemas.microsoft.com/office/drawing/2014/main" id="{D117F9BB-BFD9-4E0A-B895-F54DDD48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188" y="1038212"/>
              <a:ext cx="1297619" cy="1447539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CEB512F5-B6FA-4EF9-A549-8CDA17F9A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876" y="1038212"/>
              <a:ext cx="1297619" cy="1447539"/>
            </a:xfrm>
            <a:prstGeom prst="rect">
              <a:avLst/>
            </a:prstGeom>
          </p:spPr>
        </p:pic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1959527F-4D3E-4907-94A3-29C080046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059" y="964320"/>
              <a:ext cx="1297619" cy="1447539"/>
            </a:xfrm>
            <a:prstGeom prst="rect">
              <a:avLst/>
            </a:prstGeom>
          </p:spPr>
        </p:pic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3B8C0020-4F9F-411D-9864-A0FCFB7D4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242" y="1209886"/>
              <a:ext cx="1297619" cy="1447539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8D94E13-F7A7-4C07-9A69-31F84DDA6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798" y="1038211"/>
              <a:ext cx="1297619" cy="1447539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28F82BA9-7C68-4611-BC03-E9EE9B36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981" y="1342529"/>
              <a:ext cx="1297619" cy="1447539"/>
            </a:xfrm>
            <a:prstGeom prst="rect">
              <a:avLst/>
            </a:prstGeom>
          </p:spPr>
        </p:pic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28F82BA9-7C68-4611-BC03-E9EE9B36F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193" y="992351"/>
              <a:ext cx="1297619" cy="1447539"/>
            </a:xfrm>
            <a:prstGeom prst="rect">
              <a:avLst/>
            </a:prstGeom>
          </p:spPr>
        </p:pic>
      </p:grpSp>
      <p:sp>
        <p:nvSpPr>
          <p:cNvPr id="13" name="PA_文本框 6">
            <a:extLst>
              <a:ext uri="{FF2B5EF4-FFF2-40B4-BE49-F238E27FC236}">
                <a16:creationId xmlns:a16="http://schemas.microsoft.com/office/drawing/2014/main" id="{502218E1-0747-421F-B041-A8BCD9E23E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93153" y="2496501"/>
            <a:ext cx="650217" cy="6808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K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4" name="PA_文本框 6">
            <a:extLst>
              <a:ext uri="{FF2B5EF4-FFF2-40B4-BE49-F238E27FC236}">
                <a16:creationId xmlns:a16="http://schemas.microsoft.com/office/drawing/2014/main" id="{C966F408-3A7B-48CE-B0BB-3C0FAB6EDA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6752" y="2295486"/>
            <a:ext cx="595863" cy="119569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H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222C6508-E510-4B94-8AC3-25CA7268C48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479902" y="2126511"/>
            <a:ext cx="717647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Ở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PA_文本框 6">
            <a:extLst>
              <a:ext uri="{FF2B5EF4-FFF2-40B4-BE49-F238E27FC236}">
                <a16:creationId xmlns:a16="http://schemas.microsoft.com/office/drawing/2014/main" id="{22881595-EAE5-4715-BAAD-138A567A90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30204" y="2078415"/>
            <a:ext cx="569699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I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PA_文本框 6">
            <a:extLst>
              <a:ext uri="{FF2B5EF4-FFF2-40B4-BE49-F238E27FC236}">
                <a16:creationId xmlns:a16="http://schemas.microsoft.com/office/drawing/2014/main" id="{4E1CC2ED-978D-4283-B9A2-31CF73B58AA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33798" y="2252316"/>
            <a:ext cx="633223" cy="119569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有猫在_GBK" panose="02000000000000000000" pitchFamily="2" charset="-122"/>
                <a:cs typeface="Times New Roman" panose="02020603050405020304" pitchFamily="18" charset="0"/>
              </a:rPr>
              <a:t>Đ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方正有猫在_GBK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3CA74CCB-976C-4272-82E6-28C05D2F2DD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365844" y="2313200"/>
            <a:ext cx="568213" cy="1195694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Ộ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19" name="PA_文本框 6">
            <a:extLst>
              <a:ext uri="{FF2B5EF4-FFF2-40B4-BE49-F238E27FC236}">
                <a16:creationId xmlns:a16="http://schemas.microsoft.com/office/drawing/2014/main" id="{BCF819C0-B285-4BE6-A03A-E85EB84338A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74156" y="2622706"/>
            <a:ext cx="510277" cy="9964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N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sp>
        <p:nvSpPr>
          <p:cNvPr id="20" name="PA_文本框 6">
            <a:extLst>
              <a:ext uri="{FF2B5EF4-FFF2-40B4-BE49-F238E27FC236}">
                <a16:creationId xmlns:a16="http://schemas.microsoft.com/office/drawing/2014/main" id="{BCF819C0-B285-4BE6-A03A-E85EB84338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714381" y="2254339"/>
            <a:ext cx="510277" cy="9964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</a:rPr>
              <a:t>G</a:t>
            </a:r>
            <a:endParaRPr lang="vi-VN" altLang="vi-VN" sz="4400" dirty="0">
              <a:solidFill>
                <a:srgbClr val="FF0000"/>
              </a:solidFill>
              <a:latin typeface="Times New Roman" panose="02020603050405020304" pitchFamily="18" charset="0"/>
              <a:ea typeface="Noto Sans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856" y="961557"/>
            <a:ext cx="4476751" cy="885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63" y="1112158"/>
            <a:ext cx="4476751" cy="885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59" y="582110"/>
            <a:ext cx="4476751" cy="885825"/>
          </a:xfrm>
          <a:prstGeom prst="rect">
            <a:avLst/>
          </a:prstGeom>
        </p:spPr>
      </p:pic>
      <p:pic>
        <p:nvPicPr>
          <p:cNvPr id="2066" name="Picture 18" descr="Sắc Xanh Garden - Cây Cảnh Nội Thất &amp; Thi Công Sân Vườ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59225" y="1207091"/>
            <a:ext cx="2659113" cy="20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uôn vẻ thị trường tranh Tế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9" y="3484549"/>
            <a:ext cx="3579031" cy="33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ành Mai Hoa Việt Nam đèn Lồng Tết | Công cụ đồ họa PSD Tải xuống miễn phí  - Pikb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22" y="-1"/>
            <a:ext cx="2909455" cy="26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ắp Đến Tết Rồi Karaoke Thiếu Nhi Beat Chuẩn Lớp Nhạc Dorem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" y="127535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073" y="75619"/>
            <a:ext cx="3737491" cy="309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196493" y="266727"/>
            <a:ext cx="2956728" cy="3633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799713" y="5170451"/>
            <a:ext cx="952403" cy="952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1222969" y="4426924"/>
            <a:ext cx="952403" cy="952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1675" y="67731"/>
            <a:ext cx="746612" cy="76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357160" y="67731"/>
            <a:ext cx="746609" cy="763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1675" y="6040813"/>
            <a:ext cx="746612" cy="76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857931" y="1340648"/>
            <a:ext cx="317340" cy="305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773651" y="5888059"/>
            <a:ext cx="317340" cy="30551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569937" y="866895"/>
            <a:ext cx="710739" cy="71073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005579" y="2083690"/>
            <a:ext cx="317340" cy="305531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187415" y="1469495"/>
            <a:ext cx="317340" cy="305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90250" l="716" r="40608">
                        <a14:foregroundMark x1="34347" y1="13750" x2="36673" y2="35250"/>
                        <a14:foregroundMark x1="11807" y1="30500" x2="20572" y2="8000"/>
                        <a14:foregroundMark x1="16458" y1="13000" x2="1073" y2="17000"/>
                        <a14:foregroundMark x1="1610" y1="17000" x2="10018" y2="31250"/>
                        <a14:foregroundMark x1="2326" y1="18250" x2="13775" y2="15750"/>
                        <a14:foregroundMark x1="3936" y1="20250" x2="12880" y2="17500"/>
                        <a14:foregroundMark x1="1610" y1="19000" x2="8945" y2="31250"/>
                        <a14:foregroundMark x1="1789" y1="23750" x2="10912" y2="31750"/>
                        <a14:foregroundMark x1="3399" y1="5500" x2="21109" y2="4750"/>
                        <a14:foregroundMark x1="4651" y1="4250" x2="20036" y2="4250"/>
                        <a14:foregroundMark x1="1789" y1="9000" x2="2862" y2="5500"/>
                        <a14:foregroundMark x1="5546" y1="3250" x2="18605" y2="3000"/>
                        <a14:foregroundMark x1="23792" y1="16000" x2="23792" y2="16250"/>
                        <a14:foregroundMark x1="21646" y1="16250" x2="24508" y2="14500"/>
                        <a14:foregroundMark x1="9481" y1="87250" x2="16100" y2="88000"/>
                        <a14:foregroundMark x1="9123" y1="87250" x2="16100" y2="90250"/>
                        <a14:foregroundMark x1="18784" y1="87250" x2="21825" y2="88000"/>
                        <a14:foregroundMark x1="22719" y1="87750" x2="23971" y2="88000"/>
                        <a14:foregroundMark x1="17710" y1="88000" x2="24687" y2="89500"/>
                        <a14:foregroundMark x1="6082" y1="2500" x2="18247" y2="3000"/>
                        <a14:foregroundMark x1="21825" y1="9000" x2="22361" y2="12250"/>
                        <a14:foregroundMark x1="35420" y1="13000" x2="37567" y2="37000"/>
                        <a14:foregroundMark x1="40608" y1="17000" x2="35778" y2="35000"/>
                        <a14:backgroundMark x1="32916" y1="75000" x2="39356" y2="86500"/>
                        <a14:backgroundMark x1="26655" y1="81750" x2="34168" y2="88250"/>
                      </a14:backgroundRemoval>
                    </a14:imgEffect>
                  </a14:imgLayer>
                </a14:imgProps>
              </a:ext>
            </a:extLst>
          </a:blip>
          <a:srcRect r="55724"/>
          <a:stretch/>
        </p:blipFill>
        <p:spPr>
          <a:xfrm>
            <a:off x="-530" y="1995531"/>
            <a:ext cx="1868747" cy="381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9911" r="100000">
                        <a14:foregroundMark x1="94275" y1="46250" x2="99642" y2="46500"/>
                        <a14:foregroundMark x1="86225" y1="88750" x2="91592" y2="86500"/>
                        <a14:foregroundMark x1="77281" y1="88750" x2="84079" y2="92750"/>
                        <a14:foregroundMark x1="75313" y1="90500" x2="79606" y2="87750"/>
                        <a14:foregroundMark x1="91950" y1="88750" x2="89267" y2="88250"/>
                        <a14:foregroundMark x1="89267" y1="88250" x2="89267" y2="88250"/>
                        <a14:foregroundMark x1="87657" y1="92750" x2="74776" y2="89750"/>
                        <a14:foregroundMark x1="77639" y1="8750" x2="78533" y2="9500"/>
                        <a14:foregroundMark x1="77102" y1="15250" x2="76208" y2="14500"/>
                        <a14:foregroundMark x1="66369" y1="30250" x2="71020" y2="31250"/>
                        <a14:foregroundMark x1="62433" y1="35250" x2="66726" y2="36750"/>
                        <a14:backgroundMark x1="67442" y1="76000" x2="54919" y2="87750"/>
                        <a14:backgroundMark x1="53309" y1="90500" x2="70483" y2="80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5575" y="2040257"/>
            <a:ext cx="4175928" cy="3810000"/>
          </a:xfrm>
          <a:prstGeom prst="rect">
            <a:avLst/>
          </a:prstGeom>
        </p:spPr>
      </p:pic>
      <p:sp>
        <p:nvSpPr>
          <p:cNvPr id="37" name="Horizontal Scroll 36"/>
          <p:cNvSpPr/>
          <p:nvPr/>
        </p:nvSpPr>
        <p:spPr>
          <a:xfrm>
            <a:off x="1409700" y="1971229"/>
            <a:ext cx="9607640" cy="2835091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3000">
                <a:schemeClr val="bg1"/>
              </a:gs>
              <a:gs pos="79000">
                <a:srgbClr val="C0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VUI ĐÓN TẾT (T1)</a:t>
            </a:r>
            <a:endParaRPr lang="en-US" sz="5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86605" y="3690986"/>
            <a:ext cx="710739" cy="710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66" y="1873818"/>
            <a:ext cx="4476751" cy="885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3103" y="961867"/>
            <a:ext cx="3293431" cy="88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93" y="367211"/>
            <a:ext cx="499745" cy="499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69" y="4974440"/>
            <a:ext cx="499745" cy="499745"/>
          </a:xfrm>
          <a:prstGeom prst="rect">
            <a:avLst/>
          </a:prstGeom>
        </p:spPr>
      </p:pic>
      <p:pic>
        <p:nvPicPr>
          <p:cNvPr id="25" name="Picture 4" descr="MÚA LÂN MANG MAY MẮN VỀ NHÀ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60" y="4903063"/>
            <a:ext cx="4402535" cy="19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5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20"/>
            <a:ext cx="12192000" cy="582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343" y="746538"/>
            <a:ext cx="1325796" cy="936085"/>
          </a:xfrm>
          <a:prstGeom prst="rect">
            <a:avLst/>
          </a:prstGeom>
        </p:spPr>
      </p:pic>
      <p:pic>
        <p:nvPicPr>
          <p:cNvPr id="6" name="图片 4101" descr="13"/>
          <p:cNvPicPr>
            <a:picLocks noChangeAspect="1"/>
          </p:cNvPicPr>
          <p:nvPr/>
        </p:nvPicPr>
        <p:blipFill rotWithShape="1">
          <a:blip r:embed="rId4"/>
          <a:srcRect t="18965" r="11285"/>
          <a:stretch/>
        </p:blipFill>
        <p:spPr>
          <a:xfrm>
            <a:off x="3874125" y="214320"/>
            <a:ext cx="8116106" cy="40133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52620" y="1555021"/>
            <a:ext cx="618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VNI-Avo" pitchFamily="2" charset="0"/>
              </a:rPr>
              <a:t>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65" y="214320"/>
            <a:ext cx="3901941" cy="2078747"/>
          </a:xfrm>
          <a:prstGeom prst="rect">
            <a:avLst/>
          </a:prstGeom>
        </p:spPr>
      </p:pic>
      <p:pic>
        <p:nvPicPr>
          <p:cNvPr id="10" name="图片 4111" descr="PPT素材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2725" y="4881605"/>
            <a:ext cx="13512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404288" y="2178065"/>
            <a:ext cx="4652447" cy="49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CD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103032" y="68525"/>
            <a:ext cx="12063645" cy="6768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" y="3522074"/>
            <a:ext cx="3828621" cy="3525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8098" r="-1"/>
          <a:stretch/>
        </p:blipFill>
        <p:spPr>
          <a:xfrm rot="16741173">
            <a:off x="2607636" y="932418"/>
            <a:ext cx="5208933" cy="1239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9025"/>
          <a:stretch/>
        </p:blipFill>
        <p:spPr>
          <a:xfrm rot="21600000">
            <a:off x="3588331" y="5295258"/>
            <a:ext cx="7988528" cy="1541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343" y="3840560"/>
            <a:ext cx="1509656" cy="1930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99672" y="3452735"/>
            <a:ext cx="2201957" cy="22835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73084" y="3727569"/>
            <a:ext cx="765424" cy="1511509"/>
          </a:xfrm>
          <a:prstGeom prst="rect">
            <a:avLst/>
          </a:prstGeom>
        </p:spPr>
      </p:pic>
      <p:sp>
        <p:nvSpPr>
          <p:cNvPr id="13" name="textbox 13"/>
          <p:cNvSpPr/>
          <p:nvPr/>
        </p:nvSpPr>
        <p:spPr>
          <a:xfrm>
            <a:off x="2910831" y="2341656"/>
            <a:ext cx="7990839" cy="18161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3106"/>
              </a:lnSpc>
              <a:tabLst/>
            </a:pPr>
            <a:endParaRPr lang="x-none" altLang="x-none" sz="133" dirty="0"/>
          </a:p>
          <a:p>
            <a:pPr marL="16933" indent="774477" eaLnBrk="0">
              <a:lnSpc>
                <a:spcPct val="95000"/>
              </a:lnSpc>
            </a:pPr>
            <a:r>
              <a:rPr lang="en-US" altLang="x-none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x-none" altLang="x-none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42607" y="4157818"/>
            <a:ext cx="2579857" cy="2254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375388" y="4633191"/>
            <a:ext cx="225597" cy="225593"/>
          </a:xfrm>
          <a:prstGeom prst="rect">
            <a:avLst/>
          </a:prstGeom>
        </p:spPr>
      </p:pic>
      <p:pic>
        <p:nvPicPr>
          <p:cNvPr id="18" name="picture 3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0" y="0"/>
            <a:ext cx="3588327" cy="3472346"/>
          </a:xfrm>
          <a:prstGeom prst="rect">
            <a:avLst/>
          </a:prstGeom>
        </p:spPr>
      </p:pic>
      <p:pic>
        <p:nvPicPr>
          <p:cNvPr id="19" name="picture 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863116" y="106312"/>
            <a:ext cx="363845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403" y="785592"/>
            <a:ext cx="747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7" y="701890"/>
            <a:ext cx="476935" cy="513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7" y="1390974"/>
            <a:ext cx="5680233" cy="2753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59" y="1390918"/>
            <a:ext cx="2870200" cy="293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311" y="1390974"/>
            <a:ext cx="2882900" cy="2663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076" y="4094888"/>
            <a:ext cx="4043965" cy="2426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564" y="4299258"/>
            <a:ext cx="3820153" cy="2222371"/>
          </a:xfrm>
          <a:prstGeom prst="rect">
            <a:avLst/>
          </a:prstGeom>
        </p:spPr>
      </p:pic>
      <p:pic>
        <p:nvPicPr>
          <p:cNvPr id="18" name="picture 3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879397" y="-119350"/>
            <a:ext cx="3312641" cy="1819361"/>
          </a:xfrm>
          <a:prstGeom prst="rect">
            <a:avLst/>
          </a:prstGeom>
        </p:spPr>
      </p:pic>
      <p:pic>
        <p:nvPicPr>
          <p:cNvPr id="19" name="Picture 20" descr="Muôn vẻ thị trường tranh Tế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" y="4590260"/>
            <a:ext cx="2478391" cy="22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643733" y="4094888"/>
            <a:ext cx="1750696" cy="26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96" t="43335" r="32682" b="22149"/>
          <a:stretch/>
        </p:blipFill>
        <p:spPr>
          <a:xfrm>
            <a:off x="38" y="4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2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195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1676" y="56"/>
            <a:ext cx="12063645" cy="6768303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57160" y="67731"/>
            <a:ext cx="746609" cy="763645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80183" y="2526182"/>
            <a:ext cx="7511820" cy="4883132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1675" y="6040813"/>
            <a:ext cx="746612" cy="763632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10463" y="3822510"/>
            <a:ext cx="3295359" cy="3625409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675" y="67731"/>
            <a:ext cx="746612" cy="763645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48799" y="599942"/>
            <a:ext cx="324960" cy="577919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654087" y="1273245"/>
            <a:ext cx="317340" cy="305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11" y="1326880"/>
            <a:ext cx="7239543" cy="36408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16" y="1707640"/>
            <a:ext cx="2519097" cy="34427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253" y="67730"/>
            <a:ext cx="2957513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" y="-347866"/>
            <a:ext cx="3665331" cy="235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246</Words>
  <Application>Microsoft Office PowerPoint</Application>
  <PresentationFormat>Widescreen</PresentationFormat>
  <Paragraphs>42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Calibri Light</vt:lpstr>
      <vt:lpstr>等线</vt:lpstr>
      <vt:lpstr>Lato</vt:lpstr>
      <vt:lpstr>Noto Sans</vt:lpstr>
      <vt:lpstr>Times New Roman</vt:lpstr>
      <vt:lpstr>VNI-Avo</vt:lpstr>
      <vt:lpstr>方正有猫在_GBK</vt:lpstr>
      <vt:lpstr>Office Theme</vt:lpstr>
      <vt:lpstr>3_Office Theme</vt:lpstr>
      <vt:lpstr>2_Office Theme</vt:lpstr>
      <vt:lpstr>4_Office Theme</vt:lpstr>
      <vt:lpstr>5_Office Theme</vt:lpstr>
      <vt:lpstr>2_Default Design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240</cp:revision>
  <dcterms:created xsi:type="dcterms:W3CDTF">2025-01-13T08:44:43Z</dcterms:created>
  <dcterms:modified xsi:type="dcterms:W3CDTF">2026-01-19T14:43:04Z</dcterms:modified>
</cp:coreProperties>
</file>