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6" r:id="rId2"/>
    <p:sldMasterId id="2147483688" r:id="rId3"/>
  </p:sldMasterIdLst>
  <p:notesMasterIdLst>
    <p:notesMasterId r:id="rId14"/>
  </p:notesMasterIdLst>
  <p:sldIdLst>
    <p:sldId id="272" r:id="rId4"/>
    <p:sldId id="274" r:id="rId5"/>
    <p:sldId id="275" r:id="rId6"/>
    <p:sldId id="276" r:id="rId7"/>
    <p:sldId id="277" r:id="rId8"/>
    <p:sldId id="271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9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44" name="Date Placeholder 102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5" name="Footer Placeholder 102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6" name="Slide Number Placeholder 102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7044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Lớp Một thân yêu _ SGK Âm nhạc 1 -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96" y="0"/>
            <a:ext cx="12058904" cy="67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2319"/>
              </p:ext>
            </p:extLst>
          </p:nvPr>
        </p:nvGraphicFramePr>
        <p:xfrm>
          <a:off x="1374775" y="1049615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3" imgW="476060" imgH="1058949" progId="CorelDRAW.Graphic.13">
                  <p:embed/>
                </p:oleObj>
              </mc:Choice>
              <mc:Fallback>
                <p:oleObj name="CorelDRAW" r:id="rId3" imgW="476060" imgH="1058949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775" y="1049615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73304"/>
              </p:ext>
            </p:extLst>
          </p:nvPr>
        </p:nvGraphicFramePr>
        <p:xfrm>
          <a:off x="4824835" y="1069848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5" imgW="476060" imgH="1058949" progId="CorelDRAW.Graphic.13">
                  <p:embed/>
                </p:oleObj>
              </mc:Choice>
              <mc:Fallback>
                <p:oleObj name="CorelDRAW" r:id="rId5" imgW="476060" imgH="1058949" progId="CorelDRAW.Graphic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4835" y="1069848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119395"/>
              </p:ext>
            </p:extLst>
          </p:nvPr>
        </p:nvGraphicFramePr>
        <p:xfrm>
          <a:off x="8407877" y="1049610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orelDRAW" r:id="rId7" imgW="476060" imgH="1058949" progId="CorelDRAW.Graphic.13">
                  <p:embed/>
                </p:oleObj>
              </mc:Choice>
              <mc:Fallback>
                <p:oleObj name="CorelDRAW" r:id="rId7" imgW="476060" imgH="1058949" progId="CorelDRAW.Graphic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7877" y="1049610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46150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650" y="6264402"/>
            <a:ext cx="315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413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2366" y="105778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775" y="239713"/>
            <a:ext cx="2043567" cy="6618287"/>
            <a:chOff x="1846261" y="1560513"/>
            <a:chExt cx="688977" cy="22663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1846263" y="1560513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CorelDRAW" r:id="rId3" imgW="689531" imgH="685091" progId="CorelDRAW.Graphic.13">
                    <p:embed/>
                  </p:oleObj>
                </mc:Choice>
                <mc:Fallback>
                  <p:oleObj name="CorelDRAW" r:id="rId3" imgW="689531" imgH="685091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46263" y="1560513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846262" y="2380057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" name="CorelDRAW" r:id="rId5" imgW="689531" imgH="685091" progId="CorelDRAW.Graphic.13">
                    <p:embed/>
                  </p:oleObj>
                </mc:Choice>
                <mc:Fallback>
                  <p:oleObj name="CorelDRAW" r:id="rId5" imgW="689531" imgH="685091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6262" y="2380057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" name="CorelDRAW" r:id="rId7" imgW="689531" imgH="685091" progId="CorelDRAW.Graphic.13">
                    <p:embed/>
                  </p:oleObj>
                </mc:Choice>
                <mc:Fallback>
                  <p:oleObj name="CorelDRAW" r:id="rId7" imgW="689531" imgH="685091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46261" y="3141089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835976" y="70244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5976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76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3117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4257" y="0"/>
            <a:ext cx="2369457" cy="6858000"/>
            <a:chOff x="3276600" y="1560513"/>
            <a:chExt cx="762000" cy="22701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CorelDRAW" r:id="rId3" imgW="762397" imgH="675644" progId="CorelDRAW.Graphic.13">
                    <p:embed/>
                  </p:oleObj>
                </mc:Choice>
                <mc:Fallback>
                  <p:oleObj name="CorelDRAW" r:id="rId3" imgW="762397" imgH="675644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76600" y="1560513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CorelDRAW" r:id="rId5" imgW="762397" imgH="675644" progId="CorelDRAW.Graphic.13">
                    <p:embed/>
                  </p:oleObj>
                </mc:Choice>
                <mc:Fallback>
                  <p:oleObj name="CorelDRAW" r:id="rId5" imgW="762397" imgH="675644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76600" y="2357435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3" name="CorelDRAW" r:id="rId7" imgW="762397" imgH="675644" progId="CorelDRAW.Graphic.13">
                    <p:embed/>
                  </p:oleObj>
                </mc:Choice>
                <mc:Fallback>
                  <p:oleObj name="CorelDRAW" r:id="rId7" imgW="762397" imgH="675644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76600" y="3154357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4197350" y="702443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đá lở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350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350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</p:spTree>
    <p:extLst>
      <p:ext uri="{BB962C8B-B14F-4D97-AF65-F5344CB8AC3E}">
        <p14:creationId xmlns:p14="http://schemas.microsoft.com/office/powerpoint/2010/main" val="3953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505857" y="1480683"/>
          <a:ext cx="2558144" cy="252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orelDRAW" r:id="rId3" imgW="818801" imgH="809531" progId="CorelDRAW.Graphic.13">
                  <p:embed/>
                </p:oleObj>
              </mc:Choice>
              <mc:Fallback>
                <p:oleObj name="CorelDRAW" r:id="rId3" imgW="818801" imgH="809531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5857" y="1480683"/>
                        <a:ext cx="2558144" cy="2528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01" y="220627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2758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105" y="953135"/>
            <a:ext cx="9965690" cy="459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25" y="422275"/>
            <a:ext cx="7587615" cy="470789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4230" y="1121410"/>
            <a:ext cx="2210435" cy="1942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407535" y="5262245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20" y="1563370"/>
            <a:ext cx="8826500" cy="492696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101</Words>
  <Application>Microsoft Office PowerPoint</Application>
  <PresentationFormat>Widescreen</PresentationFormat>
  <Paragraphs>25</Paragraphs>
  <Slides>10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宋体</vt:lpstr>
      <vt:lpstr>Arial</vt:lpstr>
      <vt:lpstr>Calibri</vt:lpstr>
      <vt:lpstr>等线</vt:lpstr>
      <vt:lpstr>等线 Light</vt:lpstr>
      <vt:lpstr>Times New Roman</vt:lpstr>
      <vt:lpstr>Office 主题​​</vt:lpstr>
      <vt:lpstr>1_Default Design</vt:lpstr>
      <vt:lpstr>1_Office 主题​​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14</cp:revision>
  <dcterms:created xsi:type="dcterms:W3CDTF">2020-09-03T14:47:00Z</dcterms:created>
  <dcterms:modified xsi:type="dcterms:W3CDTF">2026-01-19T14:44:53Z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