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82" r:id="rId3"/>
    <p:sldId id="283" r:id="rId4"/>
    <p:sldId id="259" r:id="rId5"/>
    <p:sldId id="273" r:id="rId6"/>
    <p:sldId id="276" r:id="rId7"/>
    <p:sldId id="269" r:id="rId8"/>
    <p:sldId id="270" r:id="rId9"/>
    <p:sldId id="271" r:id="rId10"/>
    <p:sldId id="279" r:id="rId11"/>
    <p:sldId id="290" r:id="rId12"/>
    <p:sldId id="278" r:id="rId13"/>
    <p:sldId id="284" r:id="rId14"/>
    <p:sldId id="285" r:id="rId15"/>
    <p:sldId id="286" r:id="rId16"/>
    <p:sldId id="287" r:id="rId17"/>
    <p:sldId id="288" r:id="rId18"/>
    <p:sldId id="289" r:id="rId19"/>
    <p:sldId id="25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A7E"/>
    <a:srgbClr val="00AEEF"/>
    <a:srgbClr val="ED028C"/>
    <a:srgbClr val="ED008C"/>
    <a:srgbClr val="4ECAF4"/>
    <a:srgbClr val="F74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-153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161F8-CFC1-4AEB-AB70-21B6D86E2E4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ED69D-74F2-42B7-8320-0D693C3C0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7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“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nơi</a:t>
            </a:r>
            <a:r>
              <a:rPr lang="en-US" baseline="0" dirty="0"/>
              <a:t>” –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Hải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9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4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15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1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1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9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2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5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4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6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"/>
            <a:ext cx="9144000" cy="68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IM-qlrPf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17770"/>
            <a:ext cx="9119616" cy="68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828" y="299932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37" y="3096328"/>
            <a:ext cx="4534526" cy="3429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4860" r="4898" b="5239"/>
          <a:stretch/>
        </p:blipFill>
        <p:spPr>
          <a:xfrm>
            <a:off x="876198" y="906790"/>
            <a:ext cx="2978590" cy="214647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3501" r="4720" b="3033"/>
          <a:stretch/>
        </p:blipFill>
        <p:spPr>
          <a:xfrm>
            <a:off x="5150161" y="916649"/>
            <a:ext cx="2933323" cy="2136618"/>
          </a:xfrm>
          <a:prstGeom prst="round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832154" y="2687611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8083483" y="2690997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4389120" y="5973222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40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1274" y="2819297"/>
            <a:ext cx="761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Giới thiệu một số kiểu nhà phổ biến ở địa phương.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6166" y="360910"/>
            <a:ext cx="761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Giới thiệu một số kiểu nhà phổ biến ở địa phương.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019175"/>
            <a:ext cx="802960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9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6" y="359765"/>
            <a:ext cx="8199619" cy="569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95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enmayxanh\Desktop\nhà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5" y="434715"/>
            <a:ext cx="8214610" cy="574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7" y="647233"/>
            <a:ext cx="7974767" cy="552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5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4" y="389744"/>
            <a:ext cx="8349522" cy="5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5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49" y="284813"/>
            <a:ext cx="7809876" cy="607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8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5" y="380688"/>
            <a:ext cx="8199620" cy="619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8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AEA86-EF3F-48F7-98D2-EB82C625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F40DAA-9602-4679-BFCB-C8F6335B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4C10886B-4666-4C5A-86F4-CF93CFB1392B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A67E96-E12C-4E15-8B40-2A0EC4B8F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9144000" cy="68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605" y="2508677"/>
            <a:ext cx="8364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endParaRPr lang="vi-V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>
            <a:hlinkClick r:id="rId3"/>
          </p:cNvPr>
          <p:cNvSpPr/>
          <p:nvPr/>
        </p:nvSpPr>
        <p:spPr>
          <a:xfrm>
            <a:off x="4410564" y="2878009"/>
            <a:ext cx="681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2D0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400" u="sng" dirty="0">
              <a:solidFill>
                <a:srgbClr val="2D00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4828" y="2318910"/>
            <a:ext cx="769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2192554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828" y="322988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52101" r="855" b="-51"/>
          <a:stretch/>
        </p:blipFill>
        <p:spPr>
          <a:xfrm>
            <a:off x="2304737" y="3076479"/>
            <a:ext cx="4534526" cy="3432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4860" r="4898" b="5239"/>
          <a:stretch/>
        </p:blipFill>
        <p:spPr>
          <a:xfrm>
            <a:off x="876198" y="906790"/>
            <a:ext cx="2978590" cy="214647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3501" r="4720" b="3033"/>
          <a:stretch/>
        </p:blipFill>
        <p:spPr>
          <a:xfrm>
            <a:off x="5150161" y="916649"/>
            <a:ext cx="2933323" cy="2136618"/>
          </a:xfrm>
          <a:prstGeom prst="round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71908" y="2687507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7921783" y="2687507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4692970" y="5927952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81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1" y="897736"/>
            <a:ext cx="7223458" cy="523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ular Callout 14"/>
          <p:cNvSpPr/>
          <p:nvPr/>
        </p:nvSpPr>
        <p:spPr>
          <a:xfrm>
            <a:off x="5848539" y="3358837"/>
            <a:ext cx="2088525" cy="1179346"/>
          </a:xfrm>
          <a:custGeom>
            <a:avLst/>
            <a:gdLst>
              <a:gd name="connsiteX0" fmla="*/ 0 w 1393045"/>
              <a:gd name="connsiteY0" fmla="*/ 79974 h 479834"/>
              <a:gd name="connsiteX1" fmla="*/ 79974 w 1393045"/>
              <a:gd name="connsiteY1" fmla="*/ 0 h 479834"/>
              <a:gd name="connsiteX2" fmla="*/ 232174 w 1393045"/>
              <a:gd name="connsiteY2" fmla="*/ 0 h 479834"/>
              <a:gd name="connsiteX3" fmla="*/ 232174 w 1393045"/>
              <a:gd name="connsiteY3" fmla="*/ 0 h 479834"/>
              <a:gd name="connsiteX4" fmla="*/ 580435 w 1393045"/>
              <a:gd name="connsiteY4" fmla="*/ 0 h 479834"/>
              <a:gd name="connsiteX5" fmla="*/ 1313071 w 1393045"/>
              <a:gd name="connsiteY5" fmla="*/ 0 h 479834"/>
              <a:gd name="connsiteX6" fmla="*/ 1393045 w 1393045"/>
              <a:gd name="connsiteY6" fmla="*/ 79974 h 479834"/>
              <a:gd name="connsiteX7" fmla="*/ 1393045 w 1393045"/>
              <a:gd name="connsiteY7" fmla="*/ 279903 h 479834"/>
              <a:gd name="connsiteX8" fmla="*/ 1393045 w 1393045"/>
              <a:gd name="connsiteY8" fmla="*/ 279903 h 479834"/>
              <a:gd name="connsiteX9" fmla="*/ 1393045 w 1393045"/>
              <a:gd name="connsiteY9" fmla="*/ 399862 h 479834"/>
              <a:gd name="connsiteX10" fmla="*/ 1393045 w 1393045"/>
              <a:gd name="connsiteY10" fmla="*/ 399860 h 479834"/>
              <a:gd name="connsiteX11" fmla="*/ 1313071 w 1393045"/>
              <a:gd name="connsiteY11" fmla="*/ 479834 h 479834"/>
              <a:gd name="connsiteX12" fmla="*/ 580435 w 1393045"/>
              <a:gd name="connsiteY12" fmla="*/ 479834 h 479834"/>
              <a:gd name="connsiteX13" fmla="*/ 406309 w 1393045"/>
              <a:gd name="connsiteY13" fmla="*/ 539813 h 479834"/>
              <a:gd name="connsiteX14" fmla="*/ 232174 w 1393045"/>
              <a:gd name="connsiteY14" fmla="*/ 479834 h 479834"/>
              <a:gd name="connsiteX15" fmla="*/ 79974 w 1393045"/>
              <a:gd name="connsiteY15" fmla="*/ 479834 h 479834"/>
              <a:gd name="connsiteX16" fmla="*/ 0 w 1393045"/>
              <a:gd name="connsiteY16" fmla="*/ 399860 h 479834"/>
              <a:gd name="connsiteX17" fmla="*/ 0 w 1393045"/>
              <a:gd name="connsiteY17" fmla="*/ 399862 h 479834"/>
              <a:gd name="connsiteX18" fmla="*/ 0 w 1393045"/>
              <a:gd name="connsiteY18" fmla="*/ 279903 h 479834"/>
              <a:gd name="connsiteX19" fmla="*/ 0 w 1393045"/>
              <a:gd name="connsiteY19" fmla="*/ 279903 h 479834"/>
              <a:gd name="connsiteX20" fmla="*/ 0 w 1393045"/>
              <a:gd name="connsiteY20" fmla="*/ 79974 h 479834"/>
              <a:gd name="connsiteX0" fmla="*/ 0 w 1393045"/>
              <a:gd name="connsiteY0" fmla="*/ 79974 h 539813"/>
              <a:gd name="connsiteX1" fmla="*/ 79974 w 1393045"/>
              <a:gd name="connsiteY1" fmla="*/ 0 h 539813"/>
              <a:gd name="connsiteX2" fmla="*/ 232174 w 1393045"/>
              <a:gd name="connsiteY2" fmla="*/ 0 h 539813"/>
              <a:gd name="connsiteX3" fmla="*/ 232174 w 1393045"/>
              <a:gd name="connsiteY3" fmla="*/ 0 h 539813"/>
              <a:gd name="connsiteX4" fmla="*/ 580435 w 1393045"/>
              <a:gd name="connsiteY4" fmla="*/ 0 h 539813"/>
              <a:gd name="connsiteX5" fmla="*/ 1313071 w 1393045"/>
              <a:gd name="connsiteY5" fmla="*/ 0 h 539813"/>
              <a:gd name="connsiteX6" fmla="*/ 1393045 w 1393045"/>
              <a:gd name="connsiteY6" fmla="*/ 79974 h 539813"/>
              <a:gd name="connsiteX7" fmla="*/ 1393045 w 1393045"/>
              <a:gd name="connsiteY7" fmla="*/ 279903 h 539813"/>
              <a:gd name="connsiteX8" fmla="*/ 1393045 w 1393045"/>
              <a:gd name="connsiteY8" fmla="*/ 279903 h 539813"/>
              <a:gd name="connsiteX9" fmla="*/ 1393045 w 1393045"/>
              <a:gd name="connsiteY9" fmla="*/ 399862 h 539813"/>
              <a:gd name="connsiteX10" fmla="*/ 1393045 w 1393045"/>
              <a:gd name="connsiteY10" fmla="*/ 399860 h 539813"/>
              <a:gd name="connsiteX11" fmla="*/ 1313071 w 1393045"/>
              <a:gd name="connsiteY11" fmla="*/ 479834 h 539813"/>
              <a:gd name="connsiteX12" fmla="*/ 580435 w 1393045"/>
              <a:gd name="connsiteY12" fmla="*/ 479834 h 539813"/>
              <a:gd name="connsiteX13" fmla="*/ 406309 w 1393045"/>
              <a:gd name="connsiteY13" fmla="*/ 539813 h 539813"/>
              <a:gd name="connsiteX14" fmla="*/ 476617 w 1393045"/>
              <a:gd name="connsiteY14" fmla="*/ 497941 h 539813"/>
              <a:gd name="connsiteX15" fmla="*/ 79974 w 1393045"/>
              <a:gd name="connsiteY15" fmla="*/ 479834 h 539813"/>
              <a:gd name="connsiteX16" fmla="*/ 0 w 1393045"/>
              <a:gd name="connsiteY16" fmla="*/ 399860 h 539813"/>
              <a:gd name="connsiteX17" fmla="*/ 0 w 1393045"/>
              <a:gd name="connsiteY17" fmla="*/ 399862 h 539813"/>
              <a:gd name="connsiteX18" fmla="*/ 0 w 1393045"/>
              <a:gd name="connsiteY18" fmla="*/ 279903 h 539813"/>
              <a:gd name="connsiteX19" fmla="*/ 0 w 1393045"/>
              <a:gd name="connsiteY19" fmla="*/ 279903 h 539813"/>
              <a:gd name="connsiteX20" fmla="*/ 0 w 1393045"/>
              <a:gd name="connsiteY20" fmla="*/ 79974 h 539813"/>
              <a:gd name="connsiteX0" fmla="*/ 0 w 1393045"/>
              <a:gd name="connsiteY0" fmla="*/ 79974 h 539813"/>
              <a:gd name="connsiteX1" fmla="*/ 79974 w 1393045"/>
              <a:gd name="connsiteY1" fmla="*/ 0 h 539813"/>
              <a:gd name="connsiteX2" fmla="*/ 232174 w 1393045"/>
              <a:gd name="connsiteY2" fmla="*/ 0 h 539813"/>
              <a:gd name="connsiteX3" fmla="*/ 232174 w 1393045"/>
              <a:gd name="connsiteY3" fmla="*/ 0 h 539813"/>
              <a:gd name="connsiteX4" fmla="*/ 580435 w 1393045"/>
              <a:gd name="connsiteY4" fmla="*/ 0 h 539813"/>
              <a:gd name="connsiteX5" fmla="*/ 1313071 w 1393045"/>
              <a:gd name="connsiteY5" fmla="*/ 0 h 539813"/>
              <a:gd name="connsiteX6" fmla="*/ 1393045 w 1393045"/>
              <a:gd name="connsiteY6" fmla="*/ 79974 h 539813"/>
              <a:gd name="connsiteX7" fmla="*/ 1393045 w 1393045"/>
              <a:gd name="connsiteY7" fmla="*/ 279903 h 539813"/>
              <a:gd name="connsiteX8" fmla="*/ 1393045 w 1393045"/>
              <a:gd name="connsiteY8" fmla="*/ 279903 h 539813"/>
              <a:gd name="connsiteX9" fmla="*/ 1393045 w 1393045"/>
              <a:gd name="connsiteY9" fmla="*/ 399862 h 539813"/>
              <a:gd name="connsiteX10" fmla="*/ 1393045 w 1393045"/>
              <a:gd name="connsiteY10" fmla="*/ 399860 h 539813"/>
              <a:gd name="connsiteX11" fmla="*/ 1313071 w 1393045"/>
              <a:gd name="connsiteY11" fmla="*/ 479834 h 539813"/>
              <a:gd name="connsiteX12" fmla="*/ 580435 w 1393045"/>
              <a:gd name="connsiteY12" fmla="*/ 479834 h 539813"/>
              <a:gd name="connsiteX13" fmla="*/ 406309 w 1393045"/>
              <a:gd name="connsiteY13" fmla="*/ 539813 h 539813"/>
              <a:gd name="connsiteX14" fmla="*/ 476617 w 1393045"/>
              <a:gd name="connsiteY14" fmla="*/ 488887 h 539813"/>
              <a:gd name="connsiteX15" fmla="*/ 79974 w 1393045"/>
              <a:gd name="connsiteY15" fmla="*/ 479834 h 539813"/>
              <a:gd name="connsiteX16" fmla="*/ 0 w 1393045"/>
              <a:gd name="connsiteY16" fmla="*/ 399860 h 539813"/>
              <a:gd name="connsiteX17" fmla="*/ 0 w 1393045"/>
              <a:gd name="connsiteY17" fmla="*/ 399862 h 539813"/>
              <a:gd name="connsiteX18" fmla="*/ 0 w 1393045"/>
              <a:gd name="connsiteY18" fmla="*/ 279903 h 539813"/>
              <a:gd name="connsiteX19" fmla="*/ 0 w 1393045"/>
              <a:gd name="connsiteY19" fmla="*/ 279903 h 539813"/>
              <a:gd name="connsiteX20" fmla="*/ 0 w 1393045"/>
              <a:gd name="connsiteY20" fmla="*/ 79974 h 539813"/>
              <a:gd name="connsiteX0" fmla="*/ 0 w 1393045"/>
              <a:gd name="connsiteY0" fmla="*/ 79974 h 802363"/>
              <a:gd name="connsiteX1" fmla="*/ 79974 w 1393045"/>
              <a:gd name="connsiteY1" fmla="*/ 0 h 802363"/>
              <a:gd name="connsiteX2" fmla="*/ 232174 w 1393045"/>
              <a:gd name="connsiteY2" fmla="*/ 0 h 802363"/>
              <a:gd name="connsiteX3" fmla="*/ 232174 w 1393045"/>
              <a:gd name="connsiteY3" fmla="*/ 0 h 802363"/>
              <a:gd name="connsiteX4" fmla="*/ 580435 w 1393045"/>
              <a:gd name="connsiteY4" fmla="*/ 0 h 802363"/>
              <a:gd name="connsiteX5" fmla="*/ 1313071 w 1393045"/>
              <a:gd name="connsiteY5" fmla="*/ 0 h 802363"/>
              <a:gd name="connsiteX6" fmla="*/ 1393045 w 1393045"/>
              <a:gd name="connsiteY6" fmla="*/ 79974 h 802363"/>
              <a:gd name="connsiteX7" fmla="*/ 1393045 w 1393045"/>
              <a:gd name="connsiteY7" fmla="*/ 279903 h 802363"/>
              <a:gd name="connsiteX8" fmla="*/ 1393045 w 1393045"/>
              <a:gd name="connsiteY8" fmla="*/ 279903 h 802363"/>
              <a:gd name="connsiteX9" fmla="*/ 1393045 w 1393045"/>
              <a:gd name="connsiteY9" fmla="*/ 399862 h 802363"/>
              <a:gd name="connsiteX10" fmla="*/ 1393045 w 1393045"/>
              <a:gd name="connsiteY10" fmla="*/ 399860 h 802363"/>
              <a:gd name="connsiteX11" fmla="*/ 1313071 w 1393045"/>
              <a:gd name="connsiteY11" fmla="*/ 479834 h 802363"/>
              <a:gd name="connsiteX12" fmla="*/ 580435 w 1393045"/>
              <a:gd name="connsiteY12" fmla="*/ 479834 h 802363"/>
              <a:gd name="connsiteX13" fmla="*/ 433470 w 1393045"/>
              <a:gd name="connsiteY13" fmla="*/ 802363 h 802363"/>
              <a:gd name="connsiteX14" fmla="*/ 476617 w 1393045"/>
              <a:gd name="connsiteY14" fmla="*/ 488887 h 802363"/>
              <a:gd name="connsiteX15" fmla="*/ 79974 w 1393045"/>
              <a:gd name="connsiteY15" fmla="*/ 479834 h 802363"/>
              <a:gd name="connsiteX16" fmla="*/ 0 w 1393045"/>
              <a:gd name="connsiteY16" fmla="*/ 399860 h 802363"/>
              <a:gd name="connsiteX17" fmla="*/ 0 w 1393045"/>
              <a:gd name="connsiteY17" fmla="*/ 399862 h 802363"/>
              <a:gd name="connsiteX18" fmla="*/ 0 w 1393045"/>
              <a:gd name="connsiteY18" fmla="*/ 279903 h 802363"/>
              <a:gd name="connsiteX19" fmla="*/ 0 w 1393045"/>
              <a:gd name="connsiteY19" fmla="*/ 279903 h 802363"/>
              <a:gd name="connsiteX20" fmla="*/ 0 w 1393045"/>
              <a:gd name="connsiteY20" fmla="*/ 79974 h 802363"/>
              <a:gd name="connsiteX0" fmla="*/ 0 w 1393045"/>
              <a:gd name="connsiteY0" fmla="*/ 79974 h 784256"/>
              <a:gd name="connsiteX1" fmla="*/ 79974 w 1393045"/>
              <a:gd name="connsiteY1" fmla="*/ 0 h 784256"/>
              <a:gd name="connsiteX2" fmla="*/ 232174 w 1393045"/>
              <a:gd name="connsiteY2" fmla="*/ 0 h 784256"/>
              <a:gd name="connsiteX3" fmla="*/ 232174 w 1393045"/>
              <a:gd name="connsiteY3" fmla="*/ 0 h 784256"/>
              <a:gd name="connsiteX4" fmla="*/ 580435 w 1393045"/>
              <a:gd name="connsiteY4" fmla="*/ 0 h 784256"/>
              <a:gd name="connsiteX5" fmla="*/ 1313071 w 1393045"/>
              <a:gd name="connsiteY5" fmla="*/ 0 h 784256"/>
              <a:gd name="connsiteX6" fmla="*/ 1393045 w 1393045"/>
              <a:gd name="connsiteY6" fmla="*/ 79974 h 784256"/>
              <a:gd name="connsiteX7" fmla="*/ 1393045 w 1393045"/>
              <a:gd name="connsiteY7" fmla="*/ 279903 h 784256"/>
              <a:gd name="connsiteX8" fmla="*/ 1393045 w 1393045"/>
              <a:gd name="connsiteY8" fmla="*/ 279903 h 784256"/>
              <a:gd name="connsiteX9" fmla="*/ 1393045 w 1393045"/>
              <a:gd name="connsiteY9" fmla="*/ 399862 h 784256"/>
              <a:gd name="connsiteX10" fmla="*/ 1393045 w 1393045"/>
              <a:gd name="connsiteY10" fmla="*/ 399860 h 784256"/>
              <a:gd name="connsiteX11" fmla="*/ 1313071 w 1393045"/>
              <a:gd name="connsiteY11" fmla="*/ 479834 h 784256"/>
              <a:gd name="connsiteX12" fmla="*/ 580435 w 1393045"/>
              <a:gd name="connsiteY12" fmla="*/ 479834 h 784256"/>
              <a:gd name="connsiteX13" fmla="*/ 297668 w 1393045"/>
              <a:gd name="connsiteY13" fmla="*/ 784256 h 784256"/>
              <a:gd name="connsiteX14" fmla="*/ 476617 w 1393045"/>
              <a:gd name="connsiteY14" fmla="*/ 488887 h 784256"/>
              <a:gd name="connsiteX15" fmla="*/ 79974 w 1393045"/>
              <a:gd name="connsiteY15" fmla="*/ 479834 h 784256"/>
              <a:gd name="connsiteX16" fmla="*/ 0 w 1393045"/>
              <a:gd name="connsiteY16" fmla="*/ 399860 h 784256"/>
              <a:gd name="connsiteX17" fmla="*/ 0 w 1393045"/>
              <a:gd name="connsiteY17" fmla="*/ 399862 h 784256"/>
              <a:gd name="connsiteX18" fmla="*/ 0 w 1393045"/>
              <a:gd name="connsiteY18" fmla="*/ 279903 h 784256"/>
              <a:gd name="connsiteX19" fmla="*/ 0 w 1393045"/>
              <a:gd name="connsiteY19" fmla="*/ 279903 h 784256"/>
              <a:gd name="connsiteX20" fmla="*/ 0 w 1393045"/>
              <a:gd name="connsiteY20" fmla="*/ 79974 h 78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93045" h="784256">
                <a:moveTo>
                  <a:pt x="0" y="79974"/>
                </a:moveTo>
                <a:cubicBezTo>
                  <a:pt x="0" y="35806"/>
                  <a:pt x="35806" y="0"/>
                  <a:pt x="79974" y="0"/>
                </a:cubicBezTo>
                <a:lnTo>
                  <a:pt x="232174" y="0"/>
                </a:lnTo>
                <a:lnTo>
                  <a:pt x="232174" y="0"/>
                </a:lnTo>
                <a:lnTo>
                  <a:pt x="580435" y="0"/>
                </a:lnTo>
                <a:lnTo>
                  <a:pt x="1313071" y="0"/>
                </a:lnTo>
                <a:cubicBezTo>
                  <a:pt x="1357239" y="0"/>
                  <a:pt x="1393045" y="35806"/>
                  <a:pt x="1393045" y="79974"/>
                </a:cubicBezTo>
                <a:lnTo>
                  <a:pt x="1393045" y="279903"/>
                </a:lnTo>
                <a:lnTo>
                  <a:pt x="1393045" y="279903"/>
                </a:lnTo>
                <a:lnTo>
                  <a:pt x="1393045" y="399862"/>
                </a:lnTo>
                <a:lnTo>
                  <a:pt x="1393045" y="399860"/>
                </a:lnTo>
                <a:cubicBezTo>
                  <a:pt x="1393045" y="444028"/>
                  <a:pt x="1357239" y="479834"/>
                  <a:pt x="1313071" y="479834"/>
                </a:cubicBezTo>
                <a:lnTo>
                  <a:pt x="580435" y="479834"/>
                </a:lnTo>
                <a:lnTo>
                  <a:pt x="297668" y="784256"/>
                </a:lnTo>
                <a:lnTo>
                  <a:pt x="476617" y="488887"/>
                </a:lnTo>
                <a:cubicBezTo>
                  <a:pt x="425884" y="488887"/>
                  <a:pt x="130707" y="479834"/>
                  <a:pt x="79974" y="479834"/>
                </a:cubicBezTo>
                <a:cubicBezTo>
                  <a:pt x="35806" y="479834"/>
                  <a:pt x="0" y="444028"/>
                  <a:pt x="0" y="399860"/>
                </a:cubicBezTo>
                <a:lnTo>
                  <a:pt x="0" y="399862"/>
                </a:lnTo>
                <a:lnTo>
                  <a:pt x="0" y="279903"/>
                </a:lnTo>
                <a:lnTo>
                  <a:pt x="0" y="279903"/>
                </a:lnTo>
                <a:lnTo>
                  <a:pt x="0" y="79974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ECA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86028" y="3358836"/>
            <a:ext cx="22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mình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4297680" y="5940745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79603" y="4358172"/>
            <a:ext cx="2706987" cy="2093976"/>
            <a:chOff x="5479603" y="4358172"/>
            <a:chExt cx="2706987" cy="20939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8" b="98981" l="58187" r="100000">
                          <a14:foregroundMark x1="81591" y1="63464" x2="83534" y2="63464"/>
                          <a14:foregroundMark x1="84366" y1="62591" x2="84366" y2="62591"/>
                          <a14:foregroundMark x1="86031" y1="62591" x2="89824" y2="58806"/>
                          <a14:foregroundMark x1="87604" y1="53130" x2="87604" y2="53130"/>
                          <a14:foregroundMark x1="84366" y1="44541" x2="84366" y2="44541"/>
                          <a14:foregroundMark x1="86586" y1="47453" x2="86586" y2="47453"/>
                          <a14:foregroundMark x1="88437" y1="42795" x2="88437" y2="42795"/>
                          <a14:foregroundMark x1="91212" y1="43668" x2="91212" y2="43668"/>
                          <a14:foregroundMark x1="93154" y1="47889" x2="93154" y2="47889"/>
                          <a14:foregroundMark x1="95375" y1="56623" x2="95375" y2="56623"/>
                          <a14:foregroundMark x1="93987" y1="58370" x2="93987" y2="58370"/>
                          <a14:foregroundMark x1="96670" y1="70015" x2="96670" y2="70015"/>
                          <a14:foregroundMark x1="94820" y1="71325" x2="94820" y2="71325"/>
                          <a14:foregroundMark x1="93710" y1="73508" x2="93710" y2="73508"/>
                          <a14:foregroundMark x1="90379" y1="74818" x2="90379" y2="74818"/>
                          <a14:foregroundMark x1="89547" y1="84279" x2="89547" y2="84279"/>
                          <a14:foregroundMark x1="91489" y1="93741" x2="91489" y2="93741"/>
                          <a14:foregroundMark x1="87049" y1="97234" x2="87049" y2="97234"/>
                          <a14:foregroundMark x1="85199" y1="92431" x2="85199" y2="92431"/>
                          <a14:foregroundMark x1="84644" y1="94614" x2="84644" y2="94614"/>
                          <a14:foregroundMark x1="84089" y1="91994" x2="84089" y2="91994"/>
                          <a14:foregroundMark x1="83811" y1="89083" x2="83811" y2="89083"/>
                          <a14:foregroundMark x1="84921" y1="84279" x2="84921" y2="84279"/>
                          <a14:foregroundMark x1="84921" y1="79039" x2="84921" y2="79039"/>
                          <a14:foregroundMark x1="84089" y1="73071" x2="84089" y2="73071"/>
                          <a14:foregroundMark x1="83256" y1="68705" x2="83256" y2="68705"/>
                          <a14:foregroundMark x1="85199" y1="54003" x2="85199" y2="54003"/>
                          <a14:foregroundMark x1="86586" y1="59243" x2="86586" y2="59243"/>
                          <a14:foregroundMark x1="83811" y1="56623" x2="83811" y2="56623"/>
                          <a14:foregroundMark x1="82424" y1="55313" x2="82424" y2="55313"/>
                          <a14:foregroundMark x1="82146" y1="50073" x2="82146" y2="50073"/>
                          <a14:foregroundMark x1="82424" y1="47889" x2="82424" y2="47889"/>
                          <a14:foregroundMark x1="78816" y1="67831" x2="78816" y2="67831"/>
                          <a14:foregroundMark x1="75301" y1="63464" x2="75301" y2="63464"/>
                          <a14:foregroundMark x1="81036" y1="44105" x2="81036" y2="44105"/>
                          <a14:foregroundMark x1="80759" y1="40611" x2="80759" y2="40611"/>
                          <a14:foregroundMark x1="77521" y1="44833" x2="77521" y2="44833"/>
                          <a14:foregroundMark x1="75578" y1="46579" x2="75578" y2="46579"/>
                          <a14:foregroundMark x1="75301" y1="49636" x2="75301" y2="49636"/>
                          <a14:foregroundMark x1="70860" y1="47016" x2="70860" y2="47016"/>
                          <a14:foregroundMark x1="69195" y1="49636" x2="69195" y2="49636"/>
                          <a14:foregroundMark x1="69750" y1="52256" x2="69750" y2="52256"/>
                          <a14:foregroundMark x1="69195" y1="58806" x2="69195" y2="58806"/>
                          <a14:foregroundMark x1="68733" y1="61281" x2="68733" y2="61281"/>
                          <a14:foregroundMark x1="68733" y1="65648" x2="68733" y2="65648"/>
                          <a14:foregroundMark x1="68733" y1="69578" x2="68733" y2="69578"/>
                          <a14:foregroundMark x1="68733" y1="73508" x2="68733" y2="73508"/>
                          <a14:foregroundMark x1="68455" y1="76419" x2="68455" y2="76419"/>
                          <a14:foregroundMark x1="67623" y1="79913" x2="67623" y2="79913"/>
                          <a14:foregroundMark x1="69195" y1="83843" x2="69195" y2="83843"/>
                          <a14:foregroundMark x1="71970" y1="84279" x2="71970" y2="84279"/>
                          <a14:foregroundMark x1="77521" y1="84279" x2="77521" y2="84279"/>
                          <a14:foregroundMark x1="75578" y1="86463" x2="75578" y2="86463"/>
                          <a14:foregroundMark x1="79371" y1="85590" x2="79371" y2="85590"/>
                          <a14:foregroundMark x1="82146" y1="83843" x2="82146" y2="83843"/>
                          <a14:foregroundMark x1="83256" y1="75983" x2="83256" y2="75983"/>
                          <a14:foregroundMark x1="79371" y1="76419" x2="79371" y2="76419"/>
                          <a14:foregroundMark x1="76688" y1="66084" x2="76688" y2="66084"/>
                          <a14:foregroundMark x1="76688" y1="57060" x2="76688" y2="57060"/>
                          <a14:foregroundMark x1="77243" y1="53566" x2="77243" y2="53566"/>
                          <a14:foregroundMark x1="78538" y1="49636" x2="78538" y2="49636"/>
                          <a14:foregroundMark x1="70305" y1="57933" x2="70305" y2="57933"/>
                          <a14:foregroundMark x1="73636" y1="56186" x2="73636" y2="56186"/>
                          <a14:foregroundMark x1="73913" y1="58806" x2="73913" y2="58806"/>
                          <a14:foregroundMark x1="73913" y1="54876" x2="73913" y2="54876"/>
                          <a14:foregroundMark x1="72248" y1="62154" x2="72248" y2="62154"/>
                          <a14:foregroundMark x1="72248" y1="63901" x2="72248" y2="63901"/>
                          <a14:foregroundMark x1="72248" y1="68268" x2="72248" y2="68268"/>
                          <a14:foregroundMark x1="72248" y1="68268" x2="72248" y2="68268"/>
                          <a14:foregroundMark x1="72525" y1="69578" x2="72525" y2="69578"/>
                          <a14:foregroundMark x1="72525" y1="69578" x2="72525" y2="69578"/>
                          <a14:foregroundMark x1="72803" y1="72198" x2="72803" y2="72198"/>
                          <a14:foregroundMark x1="72803" y1="73071" x2="72803" y2="73071"/>
                          <a14:foregroundMark x1="73080" y1="74236" x2="73080" y2="7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9" r="2223"/>
            <a:stretch/>
          </p:blipFill>
          <p:spPr>
            <a:xfrm>
              <a:off x="6900997" y="4358172"/>
              <a:ext cx="1285593" cy="20939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47" b="100000" l="9991" r="59482">
                          <a14:foregroundMark x1="31175" y1="45997" x2="31175" y2="45997"/>
                          <a14:foregroundMark x1="29787" y1="49927" x2="29787" y2="49927"/>
                          <a14:foregroundMark x1="29787" y1="52547" x2="29787" y2="52547"/>
                          <a14:foregroundMark x1="28955" y1="64192" x2="28955" y2="64192"/>
                          <a14:foregroundMark x1="31175" y1="67686" x2="31175" y2="67686"/>
                          <a14:foregroundMark x1="36448" y1="68996" x2="36448" y2="68996"/>
                          <a14:foregroundMark x1="32747" y1="60408" x2="32747" y2="60408"/>
                          <a14:foregroundMark x1="33580" y1="57351" x2="33580" y2="57351"/>
                          <a14:foregroundMark x1="35245" y1="53857" x2="35245" y2="53857"/>
                          <a14:foregroundMark x1="36355" y1="52111" x2="36355" y2="52111"/>
                          <a14:foregroundMark x1="34413" y1="52111" x2="31360" y2="58661"/>
                          <a14:foregroundMark x1="33302" y1="64629" x2="33302" y2="64629"/>
                          <a14:foregroundMark x1="36540" y1="65066" x2="36540" y2="65066"/>
                          <a14:foregroundMark x1="36818" y1="60844" x2="36818" y2="60844"/>
                          <a14:foregroundMark x1="37095" y1="56477" x2="37095" y2="56477"/>
                          <a14:foregroundMark x1="37095" y1="54731" x2="37095" y2="54731"/>
                          <a14:foregroundMark x1="37095" y1="52984" x2="37095" y2="52984"/>
                          <a14:foregroundMark x1="37095" y1="51674" x2="37095" y2="51674"/>
                          <a14:foregroundMark x1="38760" y1="50801" x2="38760" y2="50801"/>
                          <a14:foregroundMark x1="40703" y1="50364" x2="40703" y2="50364"/>
                          <a14:foregroundMark x1="41536" y1="49636" x2="41536" y2="49636"/>
                          <a14:foregroundMark x1="36818" y1="47889" x2="36818" y2="47889"/>
                          <a14:foregroundMark x1="34135" y1="46579" x2="34135" y2="46579"/>
                          <a14:foregroundMark x1="33858" y1="46579" x2="33858" y2="46579"/>
                          <a14:foregroundMark x1="38760" y1="45269" x2="38760" y2="45269"/>
                          <a14:foregroundMark x1="32192" y1="50801" x2="32192" y2="50801"/>
                          <a14:foregroundMark x1="32192" y1="48617" x2="32192" y2="48617"/>
                          <a14:foregroundMark x1="33858" y1="59389" x2="33858" y2="59389"/>
                          <a14:foregroundMark x1="35245" y1="68122" x2="35245" y2="68122"/>
                          <a14:foregroundMark x1="34413" y1="68122" x2="34413" y2="68122"/>
                          <a14:foregroundMark x1="33858" y1="66812" x2="33858" y2="66812"/>
                          <a14:foregroundMark x1="32192" y1="64629" x2="32192" y2="64629"/>
                          <a14:foregroundMark x1="32747" y1="49491" x2="32747" y2="49491"/>
                          <a14:foregroundMark x1="34690" y1="48180" x2="34690" y2="48180"/>
                          <a14:foregroundMark x1="35523" y1="62882" x2="35523" y2="628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8" r="39135"/>
            <a:stretch/>
          </p:blipFill>
          <p:spPr>
            <a:xfrm>
              <a:off x="5479603" y="4358172"/>
              <a:ext cx="1511928" cy="20939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Freeform 15"/>
          <p:cNvSpPr/>
          <p:nvPr/>
        </p:nvSpPr>
        <p:spPr>
          <a:xfrm>
            <a:off x="3465487" y="1748748"/>
            <a:ext cx="1095470" cy="1756373"/>
          </a:xfrm>
          <a:custGeom>
            <a:avLst/>
            <a:gdLst>
              <a:gd name="connsiteX0" fmla="*/ 0 w 1050202"/>
              <a:gd name="connsiteY0" fmla="*/ 443620 h 1756373"/>
              <a:gd name="connsiteX1" fmla="*/ 262550 w 1050202"/>
              <a:gd name="connsiteY1" fmla="*/ 253497 h 1756373"/>
              <a:gd name="connsiteX2" fmla="*/ 1050202 w 1050202"/>
              <a:gd name="connsiteY2" fmla="*/ 0 h 1756373"/>
              <a:gd name="connsiteX3" fmla="*/ 1041148 w 1050202"/>
              <a:gd name="connsiteY3" fmla="*/ 1638678 h 1756373"/>
              <a:gd name="connsiteX4" fmla="*/ 968720 w 1050202"/>
              <a:gd name="connsiteY4" fmla="*/ 1756373 h 1756373"/>
              <a:gd name="connsiteX5" fmla="*/ 108641 w 1050202"/>
              <a:gd name="connsiteY5" fmla="*/ 1448555 h 1756373"/>
              <a:gd name="connsiteX6" fmla="*/ 0 w 1050202"/>
              <a:gd name="connsiteY6" fmla="*/ 443620 h 175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0202" h="1756373">
                <a:moveTo>
                  <a:pt x="0" y="443620"/>
                </a:moveTo>
                <a:lnTo>
                  <a:pt x="262550" y="253497"/>
                </a:lnTo>
                <a:lnTo>
                  <a:pt x="1050202" y="0"/>
                </a:lnTo>
                <a:lnTo>
                  <a:pt x="1041148" y="1638678"/>
                </a:lnTo>
                <a:lnTo>
                  <a:pt x="968720" y="1756373"/>
                </a:lnTo>
                <a:lnTo>
                  <a:pt x="108641" y="1448555"/>
                </a:lnTo>
                <a:lnTo>
                  <a:pt x="0" y="44362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8667" y="301327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2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5651" r="4181" b="5013"/>
          <a:stretch/>
        </p:blipFill>
        <p:spPr>
          <a:xfrm>
            <a:off x="941560" y="1003291"/>
            <a:ext cx="7260880" cy="5125906"/>
          </a:xfrm>
          <a:prstGeom prst="round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74970" y="5639660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828" y="299880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35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3477" r="4643" b="3043"/>
          <a:stretch/>
        </p:blipFill>
        <p:spPr>
          <a:xfrm>
            <a:off x="1036102" y="945941"/>
            <a:ext cx="7071796" cy="5120640"/>
          </a:xfrm>
          <a:prstGeom prst="round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96418" y="5510137"/>
            <a:ext cx="548640" cy="548640"/>
          </a:xfrm>
          <a:prstGeom prst="ellipse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828" y="299880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91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3D3D3D"/>
      </a:dk1>
      <a:lt1>
        <a:sysClr val="window" lastClr="FFFAE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3D3D3D"/>
      </a:dk1>
      <a:lt1>
        <a:sysClr val="window" lastClr="FFFAE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1612</TotalTime>
  <Words>318</Words>
  <Application>Microsoft Office PowerPoint</Application>
  <PresentationFormat>On-screen Show (4:3)</PresentationFormat>
  <Paragraphs>41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dienmayxanh</cp:lastModifiedBy>
  <cp:revision>73</cp:revision>
  <dcterms:created xsi:type="dcterms:W3CDTF">2019-11-18T06:43:16Z</dcterms:created>
  <dcterms:modified xsi:type="dcterms:W3CDTF">2023-09-26T04:59:29Z</dcterms:modified>
</cp:coreProperties>
</file>