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1" r:id="rId2"/>
    <p:sldId id="275" r:id="rId3"/>
    <p:sldId id="263" r:id="rId4"/>
    <p:sldId id="264" r:id="rId5"/>
    <p:sldId id="279" r:id="rId6"/>
    <p:sldId id="280" r:id="rId7"/>
    <p:sldId id="276" r:id="rId8"/>
    <p:sldId id="281" r:id="rId9"/>
    <p:sldId id="282" r:id="rId10"/>
    <p:sldId id="277" r:id="rId11"/>
    <p:sldId id="283" r:id="rId12"/>
    <p:sldId id="284" r:id="rId13"/>
    <p:sldId id="285" r:id="rId14"/>
    <p:sldId id="278" r:id="rId15"/>
    <p:sldId id="286" r:id="rId16"/>
    <p:sldId id="287" r:id="rId17"/>
    <p:sldId id="27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123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8D96CE-27F9-44BB-858D-E8F2207A5023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8F623-93A9-4EF4-A3B5-25E7AD36A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14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8F623-93A9-4EF4-A3B5-25E7AD36AC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42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FB4F-596E-4392-BD73-7C290FB64E7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A885-1FB5-48D3-965B-1E665187B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00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FB4F-596E-4392-BD73-7C290FB64E7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A885-1FB5-48D3-965B-1E665187B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07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FB4F-596E-4392-BD73-7C290FB64E7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A885-1FB5-48D3-965B-1E665187B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19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FB4F-596E-4392-BD73-7C290FB64E7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A885-1FB5-48D3-965B-1E665187B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24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FB4F-596E-4392-BD73-7C290FB64E7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A885-1FB5-48D3-965B-1E665187B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03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FB4F-596E-4392-BD73-7C290FB64E7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A885-1FB5-48D3-965B-1E665187B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67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FB4F-596E-4392-BD73-7C290FB64E7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A885-1FB5-48D3-965B-1E665187B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53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FB4F-596E-4392-BD73-7C290FB64E7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A885-1FB5-48D3-965B-1E665187B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010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FB4F-596E-4392-BD73-7C290FB64E7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A885-1FB5-48D3-965B-1E665187B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34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FB4F-596E-4392-BD73-7C290FB64E7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A885-1FB5-48D3-965B-1E665187B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50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FB4F-596E-4392-BD73-7C290FB64E7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A885-1FB5-48D3-965B-1E665187B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67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8FB4F-596E-4392-BD73-7C290FB64E7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0A885-1FB5-48D3-965B-1E665187B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83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Thuy\20-21\TNXH\file-hinh-anh-sgk-tu-nhien-xa-hoi-bo-ket-noi-tri-thuc-voi-cuoc-song\Phạm Duyên- TỰ NHIÊN VÀ XÃ HỘI LỚP 1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5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86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4077" t="24729" r="24163" b="35416"/>
          <a:stretch/>
        </p:blipFill>
        <p:spPr>
          <a:xfrm>
            <a:off x="228600" y="1447800"/>
            <a:ext cx="8763000" cy="5410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1" y="805190"/>
            <a:ext cx="8305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E82B79-2C76-92C8-61BF-7F75275A8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455" y="76200"/>
            <a:ext cx="640458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6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068F12-4947-FBA3-8BE2-79CFA90B4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8" y="1624769"/>
            <a:ext cx="2346320" cy="49956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4ABD94-6B10-A53D-918A-E0167A31D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711" y="1878794"/>
            <a:ext cx="2329005" cy="49956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4214FF-FBD6-F331-FD48-822CF61E03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342" y="1876843"/>
            <a:ext cx="2337663" cy="499567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F2ECA0C-4143-864B-531F-63E6281909F6}"/>
              </a:ext>
            </a:extLst>
          </p:cNvPr>
          <p:cNvGrpSpPr/>
          <p:nvPr/>
        </p:nvGrpSpPr>
        <p:grpSpPr>
          <a:xfrm>
            <a:off x="-499712" y="1274540"/>
            <a:ext cx="3343275" cy="1819275"/>
            <a:chOff x="533655" y="2349699"/>
            <a:chExt cx="8620747" cy="4360719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F213A080-CD78-CA7E-AD87-11B6D87F5D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25" t="20798" r="11762" b="15616"/>
            <a:stretch/>
          </p:blipFill>
          <p:spPr>
            <a:xfrm rot="21348712">
              <a:off x="533655" y="2349699"/>
              <a:ext cx="8620747" cy="436071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062EF97-93E0-D41E-73D2-686BFCE79945}"/>
                </a:ext>
              </a:extLst>
            </p:cNvPr>
            <p:cNvSpPr/>
            <p:nvPr/>
          </p:nvSpPr>
          <p:spPr>
            <a:xfrm>
              <a:off x="1201694" y="3061894"/>
              <a:ext cx="7265011" cy="228695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Cầm</a:t>
              </a:r>
              <a:r>
                <a:rPr kumimoji="0" lang="en-US" sz="2800" b="1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dao</a:t>
              </a:r>
              <a:r>
                <a:rPr kumimoji="0" lang="en-US" sz="2800" b="1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quá</a:t>
              </a:r>
              <a:r>
                <a:rPr kumimoji="0" lang="en-US" sz="2800" b="1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xa</a:t>
              </a:r>
              <a:r>
                <a:rPr kumimoji="0" lang="en-US" sz="2800" b="1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khó</a:t>
              </a:r>
              <a:r>
                <a:rPr kumimoji="0" lang="en-US" sz="2800" b="1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điều</a:t>
              </a:r>
              <a:r>
                <a:rPr kumimoji="0" lang="en-US" sz="2800" b="1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khiển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CB2A01-B01B-0689-C01E-DD8F524047BD}"/>
              </a:ext>
            </a:extLst>
          </p:cNvPr>
          <p:cNvGrpSpPr/>
          <p:nvPr/>
        </p:nvGrpSpPr>
        <p:grpSpPr>
          <a:xfrm>
            <a:off x="2611505" y="862809"/>
            <a:ext cx="3343275" cy="1819275"/>
            <a:chOff x="366424" y="3290151"/>
            <a:chExt cx="8620747" cy="4360719"/>
          </a:xfrm>
        </p:grpSpPr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8897F77D-CFC0-72A4-EB53-291F6E85E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25" t="20798" r="11762" b="15616"/>
            <a:stretch/>
          </p:blipFill>
          <p:spPr>
            <a:xfrm rot="21348712">
              <a:off x="366424" y="3290151"/>
              <a:ext cx="8620747" cy="4360719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BB358C-9825-AD1E-82A4-EE118D84A814}"/>
                </a:ext>
              </a:extLst>
            </p:cNvPr>
            <p:cNvSpPr/>
            <p:nvPr/>
          </p:nvSpPr>
          <p:spPr>
            <a:xfrm>
              <a:off x="1055805" y="3837095"/>
              <a:ext cx="7265011" cy="331977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Cầm</a:t>
              </a:r>
              <a:r>
                <a:rPr kumimoji="0" lang="en-US" sz="2800" b="1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không</a:t>
              </a:r>
              <a:r>
                <a:rPr kumimoji="0" lang="en-US" sz="2800" b="1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chặt</a:t>
              </a:r>
              <a:r>
                <a:rPr kumimoji="0" lang="en-US" sz="2800" b="1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gây</a:t>
              </a:r>
              <a:r>
                <a:rPr kumimoji="0" lang="en-US" sz="2800" b="1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mất</a:t>
              </a:r>
              <a:r>
                <a:rPr kumimoji="0" lang="en-US" sz="2800" b="1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an </a:t>
              </a:r>
              <a:r>
                <a:rPr kumimoji="0" lang="en-US" sz="2800" b="1" i="0" u="none" strike="noStrike" kern="1200" cap="none" spc="0" normalizeH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toàn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6737657-96B8-CBDE-C766-532888EE3BB1}"/>
              </a:ext>
            </a:extLst>
          </p:cNvPr>
          <p:cNvGrpSpPr/>
          <p:nvPr/>
        </p:nvGrpSpPr>
        <p:grpSpPr>
          <a:xfrm rot="882198">
            <a:off x="5876519" y="955399"/>
            <a:ext cx="3343275" cy="1819275"/>
            <a:chOff x="533655" y="2349699"/>
            <a:chExt cx="8620747" cy="4360719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877FEE42-7E91-8DBA-55BA-6A5A866991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25" t="20798" r="11762" b="15616"/>
            <a:stretch/>
          </p:blipFill>
          <p:spPr>
            <a:xfrm rot="21348712">
              <a:off x="533655" y="2349699"/>
              <a:ext cx="8620747" cy="436071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E775B66-8C70-E332-D8A2-F78DE86C190F}"/>
                </a:ext>
              </a:extLst>
            </p:cNvPr>
            <p:cNvSpPr/>
            <p:nvPr/>
          </p:nvSpPr>
          <p:spPr>
            <a:xfrm>
              <a:off x="1201696" y="3135668"/>
              <a:ext cx="7265011" cy="228695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Cầm</a:t>
              </a:r>
              <a:r>
                <a:rPr kumimoji="0" lang="en-US" sz="2800" b="1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dao</a:t>
              </a:r>
              <a:r>
                <a:rPr kumimoji="0" lang="en-US" sz="2800" b="1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chắc</a:t>
              </a:r>
              <a:r>
                <a:rPr kumimoji="0" lang="en-US" sz="2800" b="1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chắn</a:t>
              </a:r>
              <a:r>
                <a:rPr kumimoji="0" lang="en-US" sz="2800" b="1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8C226BB-1E1C-F2F4-D462-F97014399F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97" y="5410201"/>
            <a:ext cx="640575" cy="6405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1CF943-8A9E-B536-3A6D-13A3C7C05F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117" y="5410202"/>
            <a:ext cx="640575" cy="6405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A932E0-363B-C87A-CE3E-AB1A01BA2A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410200"/>
            <a:ext cx="640575" cy="64057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0A6C58F-26B6-4C04-9B1C-C589DA861A05}"/>
              </a:ext>
            </a:extLst>
          </p:cNvPr>
          <p:cNvGrpSpPr/>
          <p:nvPr/>
        </p:nvGrpSpPr>
        <p:grpSpPr>
          <a:xfrm>
            <a:off x="860146" y="-104494"/>
            <a:ext cx="801825" cy="411081"/>
            <a:chOff x="772158" y="169853"/>
            <a:chExt cx="801825" cy="411081"/>
          </a:xfrm>
        </p:grpSpPr>
        <p:sp>
          <p:nvSpPr>
            <p:cNvPr id="20" name="Freeform: Shape 92">
              <a:extLst>
                <a:ext uri="{FF2B5EF4-FFF2-40B4-BE49-F238E27FC236}">
                  <a16:creationId xmlns:a16="http://schemas.microsoft.com/office/drawing/2014/main" id="{E3900529-75C9-4FBD-BD3C-5649B1447E49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Freeform: Shape 93">
              <a:extLst>
                <a:ext uri="{FF2B5EF4-FFF2-40B4-BE49-F238E27FC236}">
                  <a16:creationId xmlns:a16="http://schemas.microsoft.com/office/drawing/2014/main" id="{CACAE7E3-7E33-45A1-84D3-E2D83B3E3E0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Freeform: Shape 94">
              <a:extLst>
                <a:ext uri="{FF2B5EF4-FFF2-40B4-BE49-F238E27FC236}">
                  <a16:creationId xmlns:a16="http://schemas.microsoft.com/office/drawing/2014/main" id="{4B2AEB11-3CF9-4580-AE18-4FE8990F0CDE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Freeform: Shape 95">
              <a:extLst>
                <a:ext uri="{FF2B5EF4-FFF2-40B4-BE49-F238E27FC236}">
                  <a16:creationId xmlns:a16="http://schemas.microsoft.com/office/drawing/2014/main" id="{8C46CF3A-5FC3-4178-8F4B-C4C9CB49231F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Freeform: Shape 96">
              <a:extLst>
                <a:ext uri="{FF2B5EF4-FFF2-40B4-BE49-F238E27FC236}">
                  <a16:creationId xmlns:a16="http://schemas.microsoft.com/office/drawing/2014/main" id="{E736222D-8B96-4CD8-8B0E-07B422AC353E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Freeform: Shape 97">
              <a:extLst>
                <a:ext uri="{FF2B5EF4-FFF2-40B4-BE49-F238E27FC236}">
                  <a16:creationId xmlns:a16="http://schemas.microsoft.com/office/drawing/2014/main" id="{9FB0356D-FA40-4A1F-A238-DEEC5D0BDB6B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Freeform: Shape 98">
              <a:extLst>
                <a:ext uri="{FF2B5EF4-FFF2-40B4-BE49-F238E27FC236}">
                  <a16:creationId xmlns:a16="http://schemas.microsoft.com/office/drawing/2014/main" id="{E6576AAC-6A60-43B3-98F7-6536E82CC9B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Freeform: Shape 99">
              <a:extLst>
                <a:ext uri="{FF2B5EF4-FFF2-40B4-BE49-F238E27FC236}">
                  <a16:creationId xmlns:a16="http://schemas.microsoft.com/office/drawing/2014/main" id="{0FF2EBAF-6538-424A-A485-9E5A04655148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Freeform: Shape 100">
              <a:extLst>
                <a:ext uri="{FF2B5EF4-FFF2-40B4-BE49-F238E27FC236}">
                  <a16:creationId xmlns:a16="http://schemas.microsoft.com/office/drawing/2014/main" id="{6432E7AC-A932-48B3-B31F-BDCB46554361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Freeform: Shape 101">
              <a:extLst>
                <a:ext uri="{FF2B5EF4-FFF2-40B4-BE49-F238E27FC236}">
                  <a16:creationId xmlns:a16="http://schemas.microsoft.com/office/drawing/2014/main" id="{9B3AE43C-231E-43FF-A937-C75B9765FBB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Freeform: Shape 102">
              <a:extLst>
                <a:ext uri="{FF2B5EF4-FFF2-40B4-BE49-F238E27FC236}">
                  <a16:creationId xmlns:a16="http://schemas.microsoft.com/office/drawing/2014/main" id="{0037790E-860D-4C16-BA3B-C3971457C26C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Freeform: Shape 103">
              <a:extLst>
                <a:ext uri="{FF2B5EF4-FFF2-40B4-BE49-F238E27FC236}">
                  <a16:creationId xmlns:a16="http://schemas.microsoft.com/office/drawing/2014/main" id="{25D998FC-3B7A-4CE5-AB22-74C0FF51974E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99AA8658-7F18-49B2-8793-78F5270E4356}"/>
              </a:ext>
            </a:extLst>
          </p:cNvPr>
          <p:cNvSpPr/>
          <p:nvPr/>
        </p:nvSpPr>
        <p:spPr>
          <a:xfrm>
            <a:off x="-71949" y="13478"/>
            <a:ext cx="9215950" cy="88423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F8EF264-964C-4F43-9194-5E5C6AC1A3B3}"/>
              </a:ext>
            </a:extLst>
          </p:cNvPr>
          <p:cNvGrpSpPr/>
          <p:nvPr/>
        </p:nvGrpSpPr>
        <p:grpSpPr>
          <a:xfrm>
            <a:off x="-71950" y="-7327"/>
            <a:ext cx="1369514" cy="885063"/>
            <a:chOff x="304495" y="624348"/>
            <a:chExt cx="1369514" cy="885063"/>
          </a:xfrm>
        </p:grpSpPr>
        <p:sp>
          <p:nvSpPr>
            <p:cNvPr id="34" name="Freeform: Shape 74">
              <a:extLst>
                <a:ext uri="{FF2B5EF4-FFF2-40B4-BE49-F238E27FC236}">
                  <a16:creationId xmlns:a16="http://schemas.microsoft.com/office/drawing/2014/main" id="{628C274D-6E6C-43A0-90C2-D9B7C047539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Freeform: Shape 75">
              <a:extLst>
                <a:ext uri="{FF2B5EF4-FFF2-40B4-BE49-F238E27FC236}">
                  <a16:creationId xmlns:a16="http://schemas.microsoft.com/office/drawing/2014/main" id="{1867D709-8115-476F-ACA5-8AEB6FF80361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Freeform: Shape 76">
              <a:extLst>
                <a:ext uri="{FF2B5EF4-FFF2-40B4-BE49-F238E27FC236}">
                  <a16:creationId xmlns:a16="http://schemas.microsoft.com/office/drawing/2014/main" id="{F700211F-8DC3-4FFF-8655-1EAD681C8F1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Freeform: Shape 77">
              <a:extLst>
                <a:ext uri="{FF2B5EF4-FFF2-40B4-BE49-F238E27FC236}">
                  <a16:creationId xmlns:a16="http://schemas.microsoft.com/office/drawing/2014/main" id="{4962875B-D15C-4864-9871-06B24177DB2D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Freeform: Shape 78">
              <a:extLst>
                <a:ext uri="{FF2B5EF4-FFF2-40B4-BE49-F238E27FC236}">
                  <a16:creationId xmlns:a16="http://schemas.microsoft.com/office/drawing/2014/main" id="{9CB56467-F586-49EE-97DB-F2F5E3BAB3D8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Freeform: Shape 79">
              <a:extLst>
                <a:ext uri="{FF2B5EF4-FFF2-40B4-BE49-F238E27FC236}">
                  <a16:creationId xmlns:a16="http://schemas.microsoft.com/office/drawing/2014/main" id="{845B8D49-6233-4833-A8EF-F8093749307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" name="Freeform: Shape 80">
              <a:extLst>
                <a:ext uri="{FF2B5EF4-FFF2-40B4-BE49-F238E27FC236}">
                  <a16:creationId xmlns:a16="http://schemas.microsoft.com/office/drawing/2014/main" id="{92B3BB1E-C933-452F-8430-B74F0CF35279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Freeform: Shape 81">
              <a:extLst>
                <a:ext uri="{FF2B5EF4-FFF2-40B4-BE49-F238E27FC236}">
                  <a16:creationId xmlns:a16="http://schemas.microsoft.com/office/drawing/2014/main" id="{39172E95-3BFB-4056-8A8B-106AFC6C3379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Freeform: Shape 82">
              <a:extLst>
                <a:ext uri="{FF2B5EF4-FFF2-40B4-BE49-F238E27FC236}">
                  <a16:creationId xmlns:a16="http://schemas.microsoft.com/office/drawing/2014/main" id="{09E0FECB-7ED4-4CBB-B561-E5928D35C17A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Freeform: Shape 83">
              <a:extLst>
                <a:ext uri="{FF2B5EF4-FFF2-40B4-BE49-F238E27FC236}">
                  <a16:creationId xmlns:a16="http://schemas.microsoft.com/office/drawing/2014/main" id="{0F93EF10-FCA9-4CFB-B28C-D9508178B26B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Freeform: Shape 84">
              <a:extLst>
                <a:ext uri="{FF2B5EF4-FFF2-40B4-BE49-F238E27FC236}">
                  <a16:creationId xmlns:a16="http://schemas.microsoft.com/office/drawing/2014/main" id="{2321E821-A52B-41EE-9B77-586D84251751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Freeform: Shape 85">
              <a:extLst>
                <a:ext uri="{FF2B5EF4-FFF2-40B4-BE49-F238E27FC236}">
                  <a16:creationId xmlns:a16="http://schemas.microsoft.com/office/drawing/2014/main" id="{F8553F46-9A8F-483B-A308-315E74CF663B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Freeform: Shape 86">
              <a:extLst>
                <a:ext uri="{FF2B5EF4-FFF2-40B4-BE49-F238E27FC236}">
                  <a16:creationId xmlns:a16="http://schemas.microsoft.com/office/drawing/2014/main" id="{51C20EF5-B3D7-4177-9B27-D7EC61A237E4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Freeform: Shape 87">
              <a:extLst>
                <a:ext uri="{FF2B5EF4-FFF2-40B4-BE49-F238E27FC236}">
                  <a16:creationId xmlns:a16="http://schemas.microsoft.com/office/drawing/2014/main" id="{9C2949CF-3DAE-4B9D-B19C-D2B3AEAD940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Freeform: Shape 88">
              <a:extLst>
                <a:ext uri="{FF2B5EF4-FFF2-40B4-BE49-F238E27FC236}">
                  <a16:creationId xmlns:a16="http://schemas.microsoft.com/office/drawing/2014/main" id="{20704C59-BB3B-4845-B43A-B982F8B8947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Freeform: Shape 89">
              <a:extLst>
                <a:ext uri="{FF2B5EF4-FFF2-40B4-BE49-F238E27FC236}">
                  <a16:creationId xmlns:a16="http://schemas.microsoft.com/office/drawing/2014/main" id="{7D560BDB-44BC-41DC-864F-4FCD363D3FBF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Freeform: Shape 90">
              <a:extLst>
                <a:ext uri="{FF2B5EF4-FFF2-40B4-BE49-F238E27FC236}">
                  <a16:creationId xmlns:a16="http://schemas.microsoft.com/office/drawing/2014/main" id="{6D5D13A3-59FF-41BA-ADE4-400BB30FBB18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" name="Freeform: Shape 91">
              <a:extLst>
                <a:ext uri="{FF2B5EF4-FFF2-40B4-BE49-F238E27FC236}">
                  <a16:creationId xmlns:a16="http://schemas.microsoft.com/office/drawing/2014/main" id="{EFFB6AF3-76E3-4071-8929-4B9D48CD7C0A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E51580D6-43B1-4848-BA3A-3586D2AEA2C6}"/>
              </a:ext>
            </a:extLst>
          </p:cNvPr>
          <p:cNvSpPr txBox="1"/>
          <p:nvPr/>
        </p:nvSpPr>
        <p:spPr>
          <a:xfrm>
            <a:off x="1720745" y="13478"/>
            <a:ext cx="74423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 với bạn cách sử dụng an toàn đồ d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sắc nhọn.</a:t>
            </a:r>
          </a:p>
        </p:txBody>
      </p:sp>
    </p:spTree>
    <p:extLst>
      <p:ext uri="{BB962C8B-B14F-4D97-AF65-F5344CB8AC3E}">
        <p14:creationId xmlns:p14="http://schemas.microsoft.com/office/powerpoint/2010/main" val="208600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9AA8658-7F18-49B2-8793-78F5270E4356}"/>
              </a:ext>
            </a:extLst>
          </p:cNvPr>
          <p:cNvSpPr/>
          <p:nvPr/>
        </p:nvSpPr>
        <p:spPr>
          <a:xfrm>
            <a:off x="91725" y="321458"/>
            <a:ext cx="9052276" cy="88423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0116DD8-0EF9-4A2E-8DC0-1ABA2068E8D7}"/>
              </a:ext>
            </a:extLst>
          </p:cNvPr>
          <p:cNvGrpSpPr/>
          <p:nvPr/>
        </p:nvGrpSpPr>
        <p:grpSpPr>
          <a:xfrm>
            <a:off x="88864" y="5410474"/>
            <a:ext cx="1864191" cy="1403213"/>
            <a:chOff x="5337376" y="3832625"/>
            <a:chExt cx="1864191" cy="1403213"/>
          </a:xfrm>
        </p:grpSpPr>
        <p:sp>
          <p:nvSpPr>
            <p:cNvPr id="6" name="Freeform: Shape 8">
              <a:extLst>
                <a:ext uri="{FF2B5EF4-FFF2-40B4-BE49-F238E27FC236}">
                  <a16:creationId xmlns:a16="http://schemas.microsoft.com/office/drawing/2014/main" id="{B33BE76D-AECF-451D-9F4C-3C0108DD593E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Freeform: Shape 9">
              <a:extLst>
                <a:ext uri="{FF2B5EF4-FFF2-40B4-BE49-F238E27FC236}">
                  <a16:creationId xmlns:a16="http://schemas.microsoft.com/office/drawing/2014/main" id="{C7442D12-8B4B-4A44-9F86-54E13DC5307D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" name="Freeform: Shape 10">
              <a:extLst>
                <a:ext uri="{FF2B5EF4-FFF2-40B4-BE49-F238E27FC236}">
                  <a16:creationId xmlns:a16="http://schemas.microsoft.com/office/drawing/2014/main" id="{C938DEF8-3D06-4492-B6DF-04C40478D90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" name="Freeform: Shape 11">
              <a:extLst>
                <a:ext uri="{FF2B5EF4-FFF2-40B4-BE49-F238E27FC236}">
                  <a16:creationId xmlns:a16="http://schemas.microsoft.com/office/drawing/2014/main" id="{80D71917-5710-4B47-A7E2-FF895BE85DEF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Freeform: Shape 12">
              <a:extLst>
                <a:ext uri="{FF2B5EF4-FFF2-40B4-BE49-F238E27FC236}">
                  <a16:creationId xmlns:a16="http://schemas.microsoft.com/office/drawing/2014/main" id="{37F205ED-F167-410B-B8AB-84621604E89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Freeform: Shape 13">
              <a:extLst>
                <a:ext uri="{FF2B5EF4-FFF2-40B4-BE49-F238E27FC236}">
                  <a16:creationId xmlns:a16="http://schemas.microsoft.com/office/drawing/2014/main" id="{7DEA2CA7-8480-487C-A521-FB8C58B80964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Freeform: Shape 14">
              <a:extLst>
                <a:ext uri="{FF2B5EF4-FFF2-40B4-BE49-F238E27FC236}">
                  <a16:creationId xmlns:a16="http://schemas.microsoft.com/office/drawing/2014/main" id="{AB9F1557-D640-4EEC-B01C-55CB30876B80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Freeform: Shape 15">
              <a:extLst>
                <a:ext uri="{FF2B5EF4-FFF2-40B4-BE49-F238E27FC236}">
                  <a16:creationId xmlns:a16="http://schemas.microsoft.com/office/drawing/2014/main" id="{BE731D6D-5070-4BFC-B917-DA6AB05C11E9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4" name="Freeform: Shape 16">
              <a:extLst>
                <a:ext uri="{FF2B5EF4-FFF2-40B4-BE49-F238E27FC236}">
                  <a16:creationId xmlns:a16="http://schemas.microsoft.com/office/drawing/2014/main" id="{247645AF-6353-49DD-AC3C-51BE7B85A6F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5" name="Freeform: Shape 17">
              <a:extLst>
                <a:ext uri="{FF2B5EF4-FFF2-40B4-BE49-F238E27FC236}">
                  <a16:creationId xmlns:a16="http://schemas.microsoft.com/office/drawing/2014/main" id="{883E4341-66F8-4699-B8DD-1C847300CC5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6" name="Freeform: Shape 18">
              <a:extLst>
                <a:ext uri="{FF2B5EF4-FFF2-40B4-BE49-F238E27FC236}">
                  <a16:creationId xmlns:a16="http://schemas.microsoft.com/office/drawing/2014/main" id="{73F866C5-4780-489E-BB23-0076683585D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7" name="Freeform: Shape 19">
              <a:extLst>
                <a:ext uri="{FF2B5EF4-FFF2-40B4-BE49-F238E27FC236}">
                  <a16:creationId xmlns:a16="http://schemas.microsoft.com/office/drawing/2014/main" id="{7C7FD3DC-AC3E-46B2-8870-723BAA7A74B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8" name="Freeform: Shape 20">
              <a:extLst>
                <a:ext uri="{FF2B5EF4-FFF2-40B4-BE49-F238E27FC236}">
                  <a16:creationId xmlns:a16="http://schemas.microsoft.com/office/drawing/2014/main" id="{616AE110-4DD6-42A8-A6EE-604EDEC663F8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9" name="Freeform: Shape 21">
              <a:extLst>
                <a:ext uri="{FF2B5EF4-FFF2-40B4-BE49-F238E27FC236}">
                  <a16:creationId xmlns:a16="http://schemas.microsoft.com/office/drawing/2014/main" id="{8129D2AC-C2B4-4B55-82B9-83ADCB105BB9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0" name="Freeform: Shape 22">
              <a:extLst>
                <a:ext uri="{FF2B5EF4-FFF2-40B4-BE49-F238E27FC236}">
                  <a16:creationId xmlns:a16="http://schemas.microsoft.com/office/drawing/2014/main" id="{B10D7BD6-B521-462D-8AC1-0EB816D665F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1" name="Freeform: Shape 23">
              <a:extLst>
                <a:ext uri="{FF2B5EF4-FFF2-40B4-BE49-F238E27FC236}">
                  <a16:creationId xmlns:a16="http://schemas.microsoft.com/office/drawing/2014/main" id="{FD0A6C08-21B3-4A93-8952-F4E01BD758BD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2" name="Freeform: Shape 24">
              <a:extLst>
                <a:ext uri="{FF2B5EF4-FFF2-40B4-BE49-F238E27FC236}">
                  <a16:creationId xmlns:a16="http://schemas.microsoft.com/office/drawing/2014/main" id="{9362C36B-74BA-4DEA-82E1-DAC24633B70C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3" name="Freeform: Shape 25">
              <a:extLst>
                <a:ext uri="{FF2B5EF4-FFF2-40B4-BE49-F238E27FC236}">
                  <a16:creationId xmlns:a16="http://schemas.microsoft.com/office/drawing/2014/main" id="{361C5E98-1766-4866-B6AF-76AAE5BEDD8B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4" name="Freeform: Shape 26">
              <a:extLst>
                <a:ext uri="{FF2B5EF4-FFF2-40B4-BE49-F238E27FC236}">
                  <a16:creationId xmlns:a16="http://schemas.microsoft.com/office/drawing/2014/main" id="{25032D82-8900-418F-8DE7-8CE827BAB1A9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5" name="Freeform: Shape 27">
              <a:extLst>
                <a:ext uri="{FF2B5EF4-FFF2-40B4-BE49-F238E27FC236}">
                  <a16:creationId xmlns:a16="http://schemas.microsoft.com/office/drawing/2014/main" id="{CCBB93DE-0354-4196-9C97-CC53FE6C3DF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6" name="Freeform: Shape 28">
              <a:extLst>
                <a:ext uri="{FF2B5EF4-FFF2-40B4-BE49-F238E27FC236}">
                  <a16:creationId xmlns:a16="http://schemas.microsoft.com/office/drawing/2014/main" id="{B0602DEB-D0D3-4F1C-B560-84F964E079B8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7" name="Freeform: Shape 29">
              <a:extLst>
                <a:ext uri="{FF2B5EF4-FFF2-40B4-BE49-F238E27FC236}">
                  <a16:creationId xmlns:a16="http://schemas.microsoft.com/office/drawing/2014/main" id="{1C243E12-9FBF-4801-8351-4B0E3F7462AA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8" name="Freeform: Shape 30">
              <a:extLst>
                <a:ext uri="{FF2B5EF4-FFF2-40B4-BE49-F238E27FC236}">
                  <a16:creationId xmlns:a16="http://schemas.microsoft.com/office/drawing/2014/main" id="{F8E22250-5833-4EC4-994C-61C63B67CCF0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9" name="Freeform: Shape 31">
              <a:extLst>
                <a:ext uri="{FF2B5EF4-FFF2-40B4-BE49-F238E27FC236}">
                  <a16:creationId xmlns:a16="http://schemas.microsoft.com/office/drawing/2014/main" id="{A0496FA1-471F-4997-9413-E82E2366BE33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0" name="Freeform: Shape 32">
              <a:extLst>
                <a:ext uri="{FF2B5EF4-FFF2-40B4-BE49-F238E27FC236}">
                  <a16:creationId xmlns:a16="http://schemas.microsoft.com/office/drawing/2014/main" id="{04EFB733-2661-49F8-AE2B-5201E29C79FF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1" name="Freeform: Shape 33">
              <a:extLst>
                <a:ext uri="{FF2B5EF4-FFF2-40B4-BE49-F238E27FC236}">
                  <a16:creationId xmlns:a16="http://schemas.microsoft.com/office/drawing/2014/main" id="{4B20D115-AE4F-4177-8F75-6EF74A597C8E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2" name="Freeform: Shape 34">
              <a:extLst>
                <a:ext uri="{FF2B5EF4-FFF2-40B4-BE49-F238E27FC236}">
                  <a16:creationId xmlns:a16="http://schemas.microsoft.com/office/drawing/2014/main" id="{74175EFD-0FA1-465D-BFD0-D1C817078AD5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3" name="Freeform: Shape 35">
              <a:extLst>
                <a:ext uri="{FF2B5EF4-FFF2-40B4-BE49-F238E27FC236}">
                  <a16:creationId xmlns:a16="http://schemas.microsoft.com/office/drawing/2014/main" id="{07E18367-BA3C-4AD4-BA58-FCF303149550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4" name="Freeform: Shape 36">
              <a:extLst>
                <a:ext uri="{FF2B5EF4-FFF2-40B4-BE49-F238E27FC236}">
                  <a16:creationId xmlns:a16="http://schemas.microsoft.com/office/drawing/2014/main" id="{931F5816-451F-40B0-9D3E-A53E1E4BC8D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5" name="Freeform: Shape 37">
              <a:extLst>
                <a:ext uri="{FF2B5EF4-FFF2-40B4-BE49-F238E27FC236}">
                  <a16:creationId xmlns:a16="http://schemas.microsoft.com/office/drawing/2014/main" id="{E45BD899-1CAE-4622-A413-C1322437D519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6" name="Freeform: Shape 38">
              <a:extLst>
                <a:ext uri="{FF2B5EF4-FFF2-40B4-BE49-F238E27FC236}">
                  <a16:creationId xmlns:a16="http://schemas.microsoft.com/office/drawing/2014/main" id="{1DE2988C-C3DD-4075-AB69-7F049966A45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7" name="Freeform: Shape 39">
              <a:extLst>
                <a:ext uri="{FF2B5EF4-FFF2-40B4-BE49-F238E27FC236}">
                  <a16:creationId xmlns:a16="http://schemas.microsoft.com/office/drawing/2014/main" id="{5D310F7E-3A07-4F80-B5FA-7465D16622E3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8" name="Freeform: Shape 40">
              <a:extLst>
                <a:ext uri="{FF2B5EF4-FFF2-40B4-BE49-F238E27FC236}">
                  <a16:creationId xmlns:a16="http://schemas.microsoft.com/office/drawing/2014/main" id="{01965C3E-28A6-401A-9B54-81F37BB0A68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9" name="Freeform: Shape 41">
              <a:extLst>
                <a:ext uri="{FF2B5EF4-FFF2-40B4-BE49-F238E27FC236}">
                  <a16:creationId xmlns:a16="http://schemas.microsoft.com/office/drawing/2014/main" id="{E07436C1-F023-4BBB-85D7-7332A631D8A4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0" name="Freeform: Shape 42">
              <a:extLst>
                <a:ext uri="{FF2B5EF4-FFF2-40B4-BE49-F238E27FC236}">
                  <a16:creationId xmlns:a16="http://schemas.microsoft.com/office/drawing/2014/main" id="{B1630B45-DEBD-449E-BF5C-725E49C48B55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1" name="Freeform: Shape 43">
              <a:extLst>
                <a:ext uri="{FF2B5EF4-FFF2-40B4-BE49-F238E27FC236}">
                  <a16:creationId xmlns:a16="http://schemas.microsoft.com/office/drawing/2014/main" id="{755E393D-32AA-4B06-A093-E6A7D75A2CBE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2" name="Freeform: Shape 44">
              <a:extLst>
                <a:ext uri="{FF2B5EF4-FFF2-40B4-BE49-F238E27FC236}">
                  <a16:creationId xmlns:a16="http://schemas.microsoft.com/office/drawing/2014/main" id="{76522A10-D73A-4274-947C-EAAD82CD9DBA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3" name="Freeform: Shape 45">
              <a:extLst>
                <a:ext uri="{FF2B5EF4-FFF2-40B4-BE49-F238E27FC236}">
                  <a16:creationId xmlns:a16="http://schemas.microsoft.com/office/drawing/2014/main" id="{8BF01782-C635-484D-BFE0-DC4C8A52C7F9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4" name="Freeform: Shape 46">
              <a:extLst>
                <a:ext uri="{FF2B5EF4-FFF2-40B4-BE49-F238E27FC236}">
                  <a16:creationId xmlns:a16="http://schemas.microsoft.com/office/drawing/2014/main" id="{63093ED9-ABAF-46AF-878A-6C99DB8D9A5D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5" name="Freeform: Shape 47">
              <a:extLst>
                <a:ext uri="{FF2B5EF4-FFF2-40B4-BE49-F238E27FC236}">
                  <a16:creationId xmlns:a16="http://schemas.microsoft.com/office/drawing/2014/main" id="{21017316-D809-4CE0-8827-95AA820F264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6" name="Freeform: Shape 48">
              <a:extLst>
                <a:ext uri="{FF2B5EF4-FFF2-40B4-BE49-F238E27FC236}">
                  <a16:creationId xmlns:a16="http://schemas.microsoft.com/office/drawing/2014/main" id="{82FF9EB3-227C-4A9B-9B5E-42AD42538698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7" name="Freeform: Shape 49">
              <a:extLst>
                <a:ext uri="{FF2B5EF4-FFF2-40B4-BE49-F238E27FC236}">
                  <a16:creationId xmlns:a16="http://schemas.microsoft.com/office/drawing/2014/main" id="{80269205-7758-45DC-8144-CAA6DB1CCF1D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F083D8B-A6A1-4F1E-B0C1-C17D4C4FE2CC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9" name="Freeform: Shape 50">
              <a:extLst>
                <a:ext uri="{FF2B5EF4-FFF2-40B4-BE49-F238E27FC236}">
                  <a16:creationId xmlns:a16="http://schemas.microsoft.com/office/drawing/2014/main" id="{20056B84-2F12-45E2-8CAF-71BB0C9F058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0" name="Freeform: Shape 51">
              <a:extLst>
                <a:ext uri="{FF2B5EF4-FFF2-40B4-BE49-F238E27FC236}">
                  <a16:creationId xmlns:a16="http://schemas.microsoft.com/office/drawing/2014/main" id="{F3EDC5AF-800B-43C5-ACA1-E733B8378AB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1" name="Freeform: Shape 52">
              <a:extLst>
                <a:ext uri="{FF2B5EF4-FFF2-40B4-BE49-F238E27FC236}">
                  <a16:creationId xmlns:a16="http://schemas.microsoft.com/office/drawing/2014/main" id="{4879054F-A173-4CE2-8F2A-B731E167C30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2" name="Freeform: Shape 53">
              <a:extLst>
                <a:ext uri="{FF2B5EF4-FFF2-40B4-BE49-F238E27FC236}">
                  <a16:creationId xmlns:a16="http://schemas.microsoft.com/office/drawing/2014/main" id="{2C07E011-1E96-4255-B7AF-6C3FC81F5296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3" name="Freeform: Shape 54">
              <a:extLst>
                <a:ext uri="{FF2B5EF4-FFF2-40B4-BE49-F238E27FC236}">
                  <a16:creationId xmlns:a16="http://schemas.microsoft.com/office/drawing/2014/main" id="{46A94640-D673-4536-90EE-3C5200B025B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4" name="Freeform: Shape 55">
              <a:extLst>
                <a:ext uri="{FF2B5EF4-FFF2-40B4-BE49-F238E27FC236}">
                  <a16:creationId xmlns:a16="http://schemas.microsoft.com/office/drawing/2014/main" id="{1DC41668-6992-49A7-A96D-1FC2D737C70B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5" name="Freeform: Shape 56">
              <a:extLst>
                <a:ext uri="{FF2B5EF4-FFF2-40B4-BE49-F238E27FC236}">
                  <a16:creationId xmlns:a16="http://schemas.microsoft.com/office/drawing/2014/main" id="{06AA4382-8422-4E66-ADF1-70ABFA7959CA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6" name="Freeform: Shape 57">
              <a:extLst>
                <a:ext uri="{FF2B5EF4-FFF2-40B4-BE49-F238E27FC236}">
                  <a16:creationId xmlns:a16="http://schemas.microsoft.com/office/drawing/2014/main" id="{20E2AD03-815F-490E-93DB-7C56BDB0D78D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7" name="Freeform: Shape 58">
              <a:extLst>
                <a:ext uri="{FF2B5EF4-FFF2-40B4-BE49-F238E27FC236}">
                  <a16:creationId xmlns:a16="http://schemas.microsoft.com/office/drawing/2014/main" id="{8508B061-A099-42A2-B028-FA55617E8C8D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8" name="Freeform: Shape 59">
              <a:extLst>
                <a:ext uri="{FF2B5EF4-FFF2-40B4-BE49-F238E27FC236}">
                  <a16:creationId xmlns:a16="http://schemas.microsoft.com/office/drawing/2014/main" id="{9D3EC865-FF48-446B-BB6C-1CBB6CC19D6C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9" name="Freeform: Shape 60">
              <a:extLst>
                <a:ext uri="{FF2B5EF4-FFF2-40B4-BE49-F238E27FC236}">
                  <a16:creationId xmlns:a16="http://schemas.microsoft.com/office/drawing/2014/main" id="{9EABA815-3A95-4219-8FC6-A07DC843BAEC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0" name="Freeform: Shape 61">
              <a:extLst>
                <a:ext uri="{FF2B5EF4-FFF2-40B4-BE49-F238E27FC236}">
                  <a16:creationId xmlns:a16="http://schemas.microsoft.com/office/drawing/2014/main" id="{ADA4D4D1-3BBD-449D-ACF5-C325A5F57912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1" name="Freeform: Shape 62">
              <a:extLst>
                <a:ext uri="{FF2B5EF4-FFF2-40B4-BE49-F238E27FC236}">
                  <a16:creationId xmlns:a16="http://schemas.microsoft.com/office/drawing/2014/main" id="{68BD5F06-5094-46C5-AF66-C39E1D91545A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2" name="Freeform: Shape 63">
              <a:extLst>
                <a:ext uri="{FF2B5EF4-FFF2-40B4-BE49-F238E27FC236}">
                  <a16:creationId xmlns:a16="http://schemas.microsoft.com/office/drawing/2014/main" id="{2916CC8E-8F94-4890-B339-591DBB17EA3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3" name="Freeform: Shape 64">
              <a:extLst>
                <a:ext uri="{FF2B5EF4-FFF2-40B4-BE49-F238E27FC236}">
                  <a16:creationId xmlns:a16="http://schemas.microsoft.com/office/drawing/2014/main" id="{C91F5E9C-4315-4658-AFA9-3F7777580D65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4" name="Freeform: Shape 65">
              <a:extLst>
                <a:ext uri="{FF2B5EF4-FFF2-40B4-BE49-F238E27FC236}">
                  <a16:creationId xmlns:a16="http://schemas.microsoft.com/office/drawing/2014/main" id="{CD2EC8D5-EF95-437D-AF86-2BF92C613026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5" name="Freeform: Shape 66">
              <a:extLst>
                <a:ext uri="{FF2B5EF4-FFF2-40B4-BE49-F238E27FC236}">
                  <a16:creationId xmlns:a16="http://schemas.microsoft.com/office/drawing/2014/main" id="{FB945031-8114-4BB0-AAF5-318A6406E65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6" name="Freeform: Shape 67">
              <a:extLst>
                <a:ext uri="{FF2B5EF4-FFF2-40B4-BE49-F238E27FC236}">
                  <a16:creationId xmlns:a16="http://schemas.microsoft.com/office/drawing/2014/main" id="{F57C65AF-0D4E-4053-9143-C261C921D21D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7" name="Freeform: Shape 68">
              <a:extLst>
                <a:ext uri="{FF2B5EF4-FFF2-40B4-BE49-F238E27FC236}">
                  <a16:creationId xmlns:a16="http://schemas.microsoft.com/office/drawing/2014/main" id="{CCC9CAC3-3C59-47C6-9D4A-548FDE799E54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09AB483-6792-4ED9-8339-B7AA675F2329}"/>
              </a:ext>
            </a:extLst>
          </p:cNvPr>
          <p:cNvGrpSpPr/>
          <p:nvPr/>
        </p:nvGrpSpPr>
        <p:grpSpPr>
          <a:xfrm>
            <a:off x="2329437" y="3934"/>
            <a:ext cx="258490" cy="315953"/>
            <a:chOff x="2485806" y="193480"/>
            <a:chExt cx="258490" cy="315953"/>
          </a:xfrm>
        </p:grpSpPr>
        <p:sp>
          <p:nvSpPr>
            <p:cNvPr id="69" name="Freeform: Shape 72">
              <a:extLst>
                <a:ext uri="{FF2B5EF4-FFF2-40B4-BE49-F238E27FC236}">
                  <a16:creationId xmlns:a16="http://schemas.microsoft.com/office/drawing/2014/main" id="{277D4271-3AC3-4DA4-A944-4382FE4671A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0" name="Freeform: Shape 73">
              <a:extLst>
                <a:ext uri="{FF2B5EF4-FFF2-40B4-BE49-F238E27FC236}">
                  <a16:creationId xmlns:a16="http://schemas.microsoft.com/office/drawing/2014/main" id="{49CE7966-646F-4946-849F-6E70FA7A821F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0A6C58F-26B6-4C04-9B1C-C589DA861A05}"/>
              </a:ext>
            </a:extLst>
          </p:cNvPr>
          <p:cNvGrpSpPr/>
          <p:nvPr/>
        </p:nvGrpSpPr>
        <p:grpSpPr>
          <a:xfrm>
            <a:off x="48305" y="-3912"/>
            <a:ext cx="801825" cy="411081"/>
            <a:chOff x="772158" y="169853"/>
            <a:chExt cx="801825" cy="411081"/>
          </a:xfrm>
        </p:grpSpPr>
        <p:sp>
          <p:nvSpPr>
            <p:cNvPr id="72" name="Freeform: Shape 92">
              <a:extLst>
                <a:ext uri="{FF2B5EF4-FFF2-40B4-BE49-F238E27FC236}">
                  <a16:creationId xmlns:a16="http://schemas.microsoft.com/office/drawing/2014/main" id="{E3900529-75C9-4FBD-BD3C-5649B1447E49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3" name="Freeform: Shape 93">
              <a:extLst>
                <a:ext uri="{FF2B5EF4-FFF2-40B4-BE49-F238E27FC236}">
                  <a16:creationId xmlns:a16="http://schemas.microsoft.com/office/drawing/2014/main" id="{CACAE7E3-7E33-45A1-84D3-E2D83B3E3E0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4" name="Freeform: Shape 94">
              <a:extLst>
                <a:ext uri="{FF2B5EF4-FFF2-40B4-BE49-F238E27FC236}">
                  <a16:creationId xmlns:a16="http://schemas.microsoft.com/office/drawing/2014/main" id="{4B2AEB11-3CF9-4580-AE18-4FE8990F0CDE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5" name="Freeform: Shape 95">
              <a:extLst>
                <a:ext uri="{FF2B5EF4-FFF2-40B4-BE49-F238E27FC236}">
                  <a16:creationId xmlns:a16="http://schemas.microsoft.com/office/drawing/2014/main" id="{8C46CF3A-5FC3-4178-8F4B-C4C9CB49231F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6" name="Freeform: Shape 96">
              <a:extLst>
                <a:ext uri="{FF2B5EF4-FFF2-40B4-BE49-F238E27FC236}">
                  <a16:creationId xmlns:a16="http://schemas.microsoft.com/office/drawing/2014/main" id="{E736222D-8B96-4CD8-8B0E-07B422AC353E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7" name="Freeform: Shape 97">
              <a:extLst>
                <a:ext uri="{FF2B5EF4-FFF2-40B4-BE49-F238E27FC236}">
                  <a16:creationId xmlns:a16="http://schemas.microsoft.com/office/drawing/2014/main" id="{9FB0356D-FA40-4A1F-A238-DEEC5D0BDB6B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8" name="Freeform: Shape 98">
              <a:extLst>
                <a:ext uri="{FF2B5EF4-FFF2-40B4-BE49-F238E27FC236}">
                  <a16:creationId xmlns:a16="http://schemas.microsoft.com/office/drawing/2014/main" id="{E6576AAC-6A60-43B3-98F7-6536E82CC9B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9" name="Freeform: Shape 99">
              <a:extLst>
                <a:ext uri="{FF2B5EF4-FFF2-40B4-BE49-F238E27FC236}">
                  <a16:creationId xmlns:a16="http://schemas.microsoft.com/office/drawing/2014/main" id="{0FF2EBAF-6538-424A-A485-9E5A04655148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0" name="Freeform: Shape 100">
              <a:extLst>
                <a:ext uri="{FF2B5EF4-FFF2-40B4-BE49-F238E27FC236}">
                  <a16:creationId xmlns:a16="http://schemas.microsoft.com/office/drawing/2014/main" id="{6432E7AC-A932-48B3-B31F-BDCB46554361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1" name="Freeform: Shape 101">
              <a:extLst>
                <a:ext uri="{FF2B5EF4-FFF2-40B4-BE49-F238E27FC236}">
                  <a16:creationId xmlns:a16="http://schemas.microsoft.com/office/drawing/2014/main" id="{9B3AE43C-231E-43FF-A937-C75B9765FBB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2" name="Freeform: Shape 102">
              <a:extLst>
                <a:ext uri="{FF2B5EF4-FFF2-40B4-BE49-F238E27FC236}">
                  <a16:creationId xmlns:a16="http://schemas.microsoft.com/office/drawing/2014/main" id="{0037790E-860D-4C16-BA3B-C3971457C26C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3" name="Freeform: Shape 103">
              <a:extLst>
                <a:ext uri="{FF2B5EF4-FFF2-40B4-BE49-F238E27FC236}">
                  <a16:creationId xmlns:a16="http://schemas.microsoft.com/office/drawing/2014/main" id="{25D998FC-3B7A-4CE5-AB22-74C0FF51974E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E51580D6-43B1-4848-BA3A-3586D2AEA2C6}"/>
              </a:ext>
            </a:extLst>
          </p:cNvPr>
          <p:cNvSpPr txBox="1"/>
          <p:nvPr/>
        </p:nvSpPr>
        <p:spPr>
          <a:xfrm>
            <a:off x="114264" y="370728"/>
            <a:ext cx="90297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Nói với bạn cách sử dụng an toàn đồ d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ù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ng sắc nhọn.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0A51445D-371A-86B3-A9CF-D0F5A4182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881" y="2514573"/>
            <a:ext cx="5293069" cy="4328143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DD67405A-4B3C-130A-87F4-F6E482E9A074}"/>
              </a:ext>
            </a:extLst>
          </p:cNvPr>
          <p:cNvGrpSpPr/>
          <p:nvPr/>
        </p:nvGrpSpPr>
        <p:grpSpPr>
          <a:xfrm>
            <a:off x="-199450" y="1031126"/>
            <a:ext cx="5057775" cy="4030475"/>
            <a:chOff x="533655" y="2349699"/>
            <a:chExt cx="8620747" cy="4360719"/>
          </a:xfrm>
        </p:grpSpPr>
        <p:pic>
          <p:nvPicPr>
            <p:cNvPr id="87" name="Picture 86" descr="Icon&#10;&#10;Description automatically generated">
              <a:extLst>
                <a:ext uri="{FF2B5EF4-FFF2-40B4-BE49-F238E27FC236}">
                  <a16:creationId xmlns:a16="http://schemas.microsoft.com/office/drawing/2014/main" id="{1E05C2F2-B58D-37F4-7A9A-82223E5D9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25" t="20798" r="11762" b="15616"/>
            <a:stretch/>
          </p:blipFill>
          <p:spPr>
            <a:xfrm rot="21348712">
              <a:off x="533655" y="2349699"/>
              <a:ext cx="8620747" cy="4360719"/>
            </a:xfrm>
            <a:prstGeom prst="rect">
              <a:avLst/>
            </a:prstGeom>
          </p:spPr>
        </p:pic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A17E2787-2332-6A9A-21A2-11038EA3697F}"/>
                </a:ext>
              </a:extLst>
            </p:cNvPr>
            <p:cNvSpPr/>
            <p:nvPr/>
          </p:nvSpPr>
          <p:spPr>
            <a:xfrm>
              <a:off x="971998" y="3061894"/>
              <a:ext cx="7494706" cy="290100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Cách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đưa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kéo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an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toàn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: Khi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đưa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kéo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cho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bạn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ta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cần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khép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lưỡi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kéo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lại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và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chìa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tay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cầm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kéo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về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phía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bạn</a:t>
              </a:r>
              <a:endParaRPr kumimoji="0" lang="en-US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182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7F2A8A-362D-235D-881A-2292DF505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783" y="-25400"/>
            <a:ext cx="6003417" cy="68834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3378CF4-BDC0-DC49-7304-9B2D68D89A02}"/>
              </a:ext>
            </a:extLst>
          </p:cNvPr>
          <p:cNvGrpSpPr/>
          <p:nvPr/>
        </p:nvGrpSpPr>
        <p:grpSpPr>
          <a:xfrm>
            <a:off x="-110307" y="457200"/>
            <a:ext cx="3615508" cy="5029200"/>
            <a:chOff x="533655" y="2349699"/>
            <a:chExt cx="8620747" cy="4360719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7FBF80BD-A1F6-26F2-7693-F32FEF161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25" t="20798" r="11762" b="15616"/>
            <a:stretch/>
          </p:blipFill>
          <p:spPr>
            <a:xfrm rot="21348712">
              <a:off x="533655" y="2349699"/>
              <a:ext cx="8620747" cy="436071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52164B-7170-EFA0-E0A0-35904E3AC5BE}"/>
                </a:ext>
              </a:extLst>
            </p:cNvPr>
            <p:cNvSpPr/>
            <p:nvPr/>
          </p:nvSpPr>
          <p:spPr>
            <a:xfrm>
              <a:off x="971998" y="3061894"/>
              <a:ext cx="7494706" cy="290100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Khi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dùng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kéo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: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ta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cắt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đừng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tay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giữ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phầ</a:t>
              </a:r>
              <a:r>
                <a:rPr lang="en-US" sz="30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n </a:t>
              </a:r>
              <a:r>
                <a:rPr lang="en-US" sz="30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gần</a:t>
              </a:r>
              <a:r>
                <a:rPr lang="en-US" sz="30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lưỡi</a:t>
              </a:r>
              <a:r>
                <a:rPr lang="en-US" sz="30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kéo</a:t>
              </a:r>
              <a:r>
                <a:rPr lang="en-US" sz="30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vì</a:t>
              </a:r>
              <a:r>
                <a:rPr lang="en-US" sz="30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như</a:t>
              </a:r>
              <a:r>
                <a:rPr lang="en-US" sz="30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vậy</a:t>
              </a:r>
              <a:r>
                <a:rPr lang="en-US" sz="30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rất</a:t>
              </a:r>
              <a:r>
                <a:rPr lang="en-US" sz="30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dễ</a:t>
              </a:r>
              <a:r>
                <a:rPr lang="en-US" sz="30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bị</a:t>
              </a:r>
              <a:r>
                <a:rPr lang="en-US" sz="30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đứt</a:t>
              </a:r>
              <a:r>
                <a:rPr lang="en-US" sz="30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tay</a:t>
              </a:r>
              <a:r>
                <a:rPr lang="en-US" sz="30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.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endParaRPr kumimoji="0" lang="en-US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304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1786" t="65625" r="22322" b="18750"/>
          <a:stretch/>
        </p:blipFill>
        <p:spPr>
          <a:xfrm>
            <a:off x="170543" y="1219200"/>
            <a:ext cx="8991600" cy="5627914"/>
          </a:xfrm>
          <a:prstGeom prst="rect">
            <a:avLst/>
          </a:prstGeom>
        </p:spPr>
      </p:pic>
      <p:pic>
        <p:nvPicPr>
          <p:cNvPr id="7" name="Picture 6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5EDDA246-12E4-5C3C-291D-3F95BB92F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71"/>
            <a:ext cx="5029200" cy="131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5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9AA8658-7F18-49B2-8793-78F5270E4356}"/>
              </a:ext>
            </a:extLst>
          </p:cNvPr>
          <p:cNvSpPr/>
          <p:nvPr/>
        </p:nvSpPr>
        <p:spPr>
          <a:xfrm>
            <a:off x="1085814" y="-21771"/>
            <a:ext cx="7036247" cy="82590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1580D6-43B1-4848-BA3A-3586D2AEA2C6}"/>
              </a:ext>
            </a:extLst>
          </p:cNvPr>
          <p:cNvSpPr txBox="1"/>
          <p:nvPr/>
        </p:nvSpPr>
        <p:spPr>
          <a:xfrm>
            <a:off x="1371600" y="-21771"/>
            <a:ext cx="69372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7C43C8A8-FE30-5985-CEAA-C6D83788A7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14" y="791416"/>
            <a:ext cx="9129486" cy="582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1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D283C42-B904-4566-8B72-DF115490414F}"/>
              </a:ext>
            </a:extLst>
          </p:cNvPr>
          <p:cNvGrpSpPr/>
          <p:nvPr/>
        </p:nvGrpSpPr>
        <p:grpSpPr>
          <a:xfrm>
            <a:off x="8219370" y="4931638"/>
            <a:ext cx="1115360" cy="1891197"/>
            <a:chOff x="10947587" y="5253678"/>
            <a:chExt cx="1115360" cy="1891197"/>
          </a:xfrm>
        </p:grpSpPr>
        <p:sp>
          <p:nvSpPr>
            <p:cNvPr id="5" name="Freeform: Shape 7">
              <a:extLst>
                <a:ext uri="{FF2B5EF4-FFF2-40B4-BE49-F238E27FC236}">
                  <a16:creationId xmlns:a16="http://schemas.microsoft.com/office/drawing/2014/main" id="{145E96F4-0460-4CB8-A211-285764C51CAC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Freeform: Shape 8">
              <a:extLst>
                <a:ext uri="{FF2B5EF4-FFF2-40B4-BE49-F238E27FC236}">
                  <a16:creationId xmlns:a16="http://schemas.microsoft.com/office/drawing/2014/main" id="{A918F3AC-ED59-47EA-A619-8E6904102286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Freeform: Shape 9">
              <a:extLst>
                <a:ext uri="{FF2B5EF4-FFF2-40B4-BE49-F238E27FC236}">
                  <a16:creationId xmlns:a16="http://schemas.microsoft.com/office/drawing/2014/main" id="{1B5A28A2-6EA7-4A7F-A5F9-62C429EAF5E6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Freeform: Shape 10">
              <a:extLst>
                <a:ext uri="{FF2B5EF4-FFF2-40B4-BE49-F238E27FC236}">
                  <a16:creationId xmlns:a16="http://schemas.microsoft.com/office/drawing/2014/main" id="{D00B39C9-AAFD-4B6C-94E6-C65258034FF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Freeform: Shape 11">
              <a:extLst>
                <a:ext uri="{FF2B5EF4-FFF2-40B4-BE49-F238E27FC236}">
                  <a16:creationId xmlns:a16="http://schemas.microsoft.com/office/drawing/2014/main" id="{86494D80-7394-4FDB-9DA4-C3449A5A083E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Freeform: Shape 12">
              <a:extLst>
                <a:ext uri="{FF2B5EF4-FFF2-40B4-BE49-F238E27FC236}">
                  <a16:creationId xmlns:a16="http://schemas.microsoft.com/office/drawing/2014/main" id="{205A0C7E-2FBE-4A4F-A449-C81DD9BFFD0A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Freeform: Shape 13">
              <a:extLst>
                <a:ext uri="{FF2B5EF4-FFF2-40B4-BE49-F238E27FC236}">
                  <a16:creationId xmlns:a16="http://schemas.microsoft.com/office/drawing/2014/main" id="{DEBF9B69-6822-4836-BF73-1C9A6A8D74E4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Freeform: Shape 14">
              <a:extLst>
                <a:ext uri="{FF2B5EF4-FFF2-40B4-BE49-F238E27FC236}">
                  <a16:creationId xmlns:a16="http://schemas.microsoft.com/office/drawing/2014/main" id="{048DA88A-6CE2-416E-B21B-8ACEA20498F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Freeform: Shape 15">
              <a:extLst>
                <a:ext uri="{FF2B5EF4-FFF2-40B4-BE49-F238E27FC236}">
                  <a16:creationId xmlns:a16="http://schemas.microsoft.com/office/drawing/2014/main" id="{52667443-7EFB-4288-8E47-11254C741ACC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Freeform: Shape 16">
              <a:extLst>
                <a:ext uri="{FF2B5EF4-FFF2-40B4-BE49-F238E27FC236}">
                  <a16:creationId xmlns:a16="http://schemas.microsoft.com/office/drawing/2014/main" id="{0466B721-9392-4B37-8B83-A7AD7CA83235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Freeform: Shape 17">
              <a:extLst>
                <a:ext uri="{FF2B5EF4-FFF2-40B4-BE49-F238E27FC236}">
                  <a16:creationId xmlns:a16="http://schemas.microsoft.com/office/drawing/2014/main" id="{9EE055C0-6AC3-4722-8F9C-7E5D0F74BCF6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Freeform: Shape 18">
              <a:extLst>
                <a:ext uri="{FF2B5EF4-FFF2-40B4-BE49-F238E27FC236}">
                  <a16:creationId xmlns:a16="http://schemas.microsoft.com/office/drawing/2014/main" id="{DB7A225D-4D97-4F66-9511-13699868C1BE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Freeform: Shape 19">
              <a:extLst>
                <a:ext uri="{FF2B5EF4-FFF2-40B4-BE49-F238E27FC236}">
                  <a16:creationId xmlns:a16="http://schemas.microsoft.com/office/drawing/2014/main" id="{0D09EF45-1E2A-4E02-B0AF-8736808206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Freeform: Shape 20">
              <a:extLst>
                <a:ext uri="{FF2B5EF4-FFF2-40B4-BE49-F238E27FC236}">
                  <a16:creationId xmlns:a16="http://schemas.microsoft.com/office/drawing/2014/main" id="{CC6F25A4-1F7C-4944-B238-56A865FE61D8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Freeform: Shape 21">
              <a:extLst>
                <a:ext uri="{FF2B5EF4-FFF2-40B4-BE49-F238E27FC236}">
                  <a16:creationId xmlns:a16="http://schemas.microsoft.com/office/drawing/2014/main" id="{585971A2-B70E-4D03-A23D-C6ADDD82A85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Freeform: Shape 22">
              <a:extLst>
                <a:ext uri="{FF2B5EF4-FFF2-40B4-BE49-F238E27FC236}">
                  <a16:creationId xmlns:a16="http://schemas.microsoft.com/office/drawing/2014/main" id="{CB2C7995-A972-4693-A531-E0F5D2F586DE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Freeform: Shape 23">
              <a:extLst>
                <a:ext uri="{FF2B5EF4-FFF2-40B4-BE49-F238E27FC236}">
                  <a16:creationId xmlns:a16="http://schemas.microsoft.com/office/drawing/2014/main" id="{D68F3B45-513E-4C48-81F2-5EB577E649FB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Freeform: Shape 24">
              <a:extLst>
                <a:ext uri="{FF2B5EF4-FFF2-40B4-BE49-F238E27FC236}">
                  <a16:creationId xmlns:a16="http://schemas.microsoft.com/office/drawing/2014/main" id="{6DF9150A-B162-4E73-B9FB-6F84787AF0CE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Freeform: Shape 25">
              <a:extLst>
                <a:ext uri="{FF2B5EF4-FFF2-40B4-BE49-F238E27FC236}">
                  <a16:creationId xmlns:a16="http://schemas.microsoft.com/office/drawing/2014/main" id="{0497B2AA-FEC7-4606-A9B5-8A01E7027C86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2557D72-1224-4BD5-BD78-A505169894E2}"/>
              </a:ext>
            </a:extLst>
          </p:cNvPr>
          <p:cNvGrpSpPr/>
          <p:nvPr/>
        </p:nvGrpSpPr>
        <p:grpSpPr>
          <a:xfrm>
            <a:off x="6401122" y="5492602"/>
            <a:ext cx="1864191" cy="1403213"/>
            <a:chOff x="5337376" y="3832625"/>
            <a:chExt cx="1864191" cy="1403213"/>
          </a:xfrm>
        </p:grpSpPr>
        <p:sp>
          <p:nvSpPr>
            <p:cNvPr id="25" name="Freeform: Shape 66">
              <a:extLst>
                <a:ext uri="{FF2B5EF4-FFF2-40B4-BE49-F238E27FC236}">
                  <a16:creationId xmlns:a16="http://schemas.microsoft.com/office/drawing/2014/main" id="{151B695F-E2EB-40D8-8D21-43E2A24E1AAE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Freeform: Shape 67">
              <a:extLst>
                <a:ext uri="{FF2B5EF4-FFF2-40B4-BE49-F238E27FC236}">
                  <a16:creationId xmlns:a16="http://schemas.microsoft.com/office/drawing/2014/main" id="{3076E50B-C3C4-45CE-B8C7-E2D03775F915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Freeform: Shape 68">
              <a:extLst>
                <a:ext uri="{FF2B5EF4-FFF2-40B4-BE49-F238E27FC236}">
                  <a16:creationId xmlns:a16="http://schemas.microsoft.com/office/drawing/2014/main" id="{77536704-AD00-4CF8-B07D-625F348DF2B0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Freeform: Shape 69">
              <a:extLst>
                <a:ext uri="{FF2B5EF4-FFF2-40B4-BE49-F238E27FC236}">
                  <a16:creationId xmlns:a16="http://schemas.microsoft.com/office/drawing/2014/main" id="{CDFAA415-787A-488E-98EB-4A8A082F475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Freeform: Shape 70">
              <a:extLst>
                <a:ext uri="{FF2B5EF4-FFF2-40B4-BE49-F238E27FC236}">
                  <a16:creationId xmlns:a16="http://schemas.microsoft.com/office/drawing/2014/main" id="{07259B90-D84C-43FD-AFBE-AFAD353DAA42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Freeform: Shape 71">
              <a:extLst>
                <a:ext uri="{FF2B5EF4-FFF2-40B4-BE49-F238E27FC236}">
                  <a16:creationId xmlns:a16="http://schemas.microsoft.com/office/drawing/2014/main" id="{549E1C68-D5B8-42F4-9196-C9DC40C12BE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Freeform: Shape 72">
              <a:extLst>
                <a:ext uri="{FF2B5EF4-FFF2-40B4-BE49-F238E27FC236}">
                  <a16:creationId xmlns:a16="http://schemas.microsoft.com/office/drawing/2014/main" id="{9074F150-986C-4C75-A6DF-C8B55D2CC386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Freeform: Shape 73">
              <a:extLst>
                <a:ext uri="{FF2B5EF4-FFF2-40B4-BE49-F238E27FC236}">
                  <a16:creationId xmlns:a16="http://schemas.microsoft.com/office/drawing/2014/main" id="{9D5F726C-1068-45F0-A9CA-60EAE171BCEE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Freeform: Shape 74">
              <a:extLst>
                <a:ext uri="{FF2B5EF4-FFF2-40B4-BE49-F238E27FC236}">
                  <a16:creationId xmlns:a16="http://schemas.microsoft.com/office/drawing/2014/main" id="{F1E83B07-B7FA-4DBA-8EFE-A9DCD69E65E8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Freeform: Shape 75">
              <a:extLst>
                <a:ext uri="{FF2B5EF4-FFF2-40B4-BE49-F238E27FC236}">
                  <a16:creationId xmlns:a16="http://schemas.microsoft.com/office/drawing/2014/main" id="{50E8725B-A6FF-4FB8-97E7-3564DA011593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Freeform: Shape 76">
              <a:extLst>
                <a:ext uri="{FF2B5EF4-FFF2-40B4-BE49-F238E27FC236}">
                  <a16:creationId xmlns:a16="http://schemas.microsoft.com/office/drawing/2014/main" id="{83EFE6C6-7415-49AC-83AF-A09B8E9DECE0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Freeform: Shape 77">
              <a:extLst>
                <a:ext uri="{FF2B5EF4-FFF2-40B4-BE49-F238E27FC236}">
                  <a16:creationId xmlns:a16="http://schemas.microsoft.com/office/drawing/2014/main" id="{66FDA896-2C67-45DE-8BCE-C0796DC53A42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Freeform: Shape 78">
              <a:extLst>
                <a:ext uri="{FF2B5EF4-FFF2-40B4-BE49-F238E27FC236}">
                  <a16:creationId xmlns:a16="http://schemas.microsoft.com/office/drawing/2014/main" id="{8E9A819A-5B22-46D2-A386-7278A26FD73F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Freeform: Shape 79">
              <a:extLst>
                <a:ext uri="{FF2B5EF4-FFF2-40B4-BE49-F238E27FC236}">
                  <a16:creationId xmlns:a16="http://schemas.microsoft.com/office/drawing/2014/main" id="{4459A6EB-5936-4B02-9E55-5A76B7E3309F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Freeform: Shape 80">
              <a:extLst>
                <a:ext uri="{FF2B5EF4-FFF2-40B4-BE49-F238E27FC236}">
                  <a16:creationId xmlns:a16="http://schemas.microsoft.com/office/drawing/2014/main" id="{5C7FABFE-0C19-47FC-B065-DA727DA4C413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" name="Freeform: Shape 81">
              <a:extLst>
                <a:ext uri="{FF2B5EF4-FFF2-40B4-BE49-F238E27FC236}">
                  <a16:creationId xmlns:a16="http://schemas.microsoft.com/office/drawing/2014/main" id="{2DD0B345-F502-45A6-BC0F-354DB2FD469D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Freeform: Shape 82">
              <a:extLst>
                <a:ext uri="{FF2B5EF4-FFF2-40B4-BE49-F238E27FC236}">
                  <a16:creationId xmlns:a16="http://schemas.microsoft.com/office/drawing/2014/main" id="{DA9C4D39-5A83-426C-B075-0E88BB67265A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Freeform: Shape 83">
              <a:extLst>
                <a:ext uri="{FF2B5EF4-FFF2-40B4-BE49-F238E27FC236}">
                  <a16:creationId xmlns:a16="http://schemas.microsoft.com/office/drawing/2014/main" id="{79F71FCB-34A6-4ADB-95D2-BD45228F418A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Freeform: Shape 84">
              <a:extLst>
                <a:ext uri="{FF2B5EF4-FFF2-40B4-BE49-F238E27FC236}">
                  <a16:creationId xmlns:a16="http://schemas.microsoft.com/office/drawing/2014/main" id="{9EEA4FC2-4A26-4D42-9B06-199CC6AA8BED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Freeform: Shape 85">
              <a:extLst>
                <a:ext uri="{FF2B5EF4-FFF2-40B4-BE49-F238E27FC236}">
                  <a16:creationId xmlns:a16="http://schemas.microsoft.com/office/drawing/2014/main" id="{2D6FD019-D527-4101-A42F-FBF9232CFB6E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Freeform: Shape 86">
              <a:extLst>
                <a:ext uri="{FF2B5EF4-FFF2-40B4-BE49-F238E27FC236}">
                  <a16:creationId xmlns:a16="http://schemas.microsoft.com/office/drawing/2014/main" id="{0AE54659-C2F7-4563-9C9B-868CF2B8C911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Freeform: Shape 87">
              <a:extLst>
                <a:ext uri="{FF2B5EF4-FFF2-40B4-BE49-F238E27FC236}">
                  <a16:creationId xmlns:a16="http://schemas.microsoft.com/office/drawing/2014/main" id="{1783F538-9703-4D34-9AB8-0E058B29E52D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Freeform: Shape 88">
              <a:extLst>
                <a:ext uri="{FF2B5EF4-FFF2-40B4-BE49-F238E27FC236}">
                  <a16:creationId xmlns:a16="http://schemas.microsoft.com/office/drawing/2014/main" id="{94DE0C9B-80F8-48B3-B011-0A29AD292890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Freeform: Shape 89">
              <a:extLst>
                <a:ext uri="{FF2B5EF4-FFF2-40B4-BE49-F238E27FC236}">
                  <a16:creationId xmlns:a16="http://schemas.microsoft.com/office/drawing/2014/main" id="{23ECADE7-0DED-4ADA-B219-386D692651F4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Freeform: Shape 90">
              <a:extLst>
                <a:ext uri="{FF2B5EF4-FFF2-40B4-BE49-F238E27FC236}">
                  <a16:creationId xmlns:a16="http://schemas.microsoft.com/office/drawing/2014/main" id="{8C155E7E-14C6-491E-9AD3-85D17FAE6F1A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Freeform: Shape 91">
              <a:extLst>
                <a:ext uri="{FF2B5EF4-FFF2-40B4-BE49-F238E27FC236}">
                  <a16:creationId xmlns:a16="http://schemas.microsoft.com/office/drawing/2014/main" id="{841FB16C-E6F1-4BFD-AB75-49EADA69912B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" name="Freeform: Shape 92">
              <a:extLst>
                <a:ext uri="{FF2B5EF4-FFF2-40B4-BE49-F238E27FC236}">
                  <a16:creationId xmlns:a16="http://schemas.microsoft.com/office/drawing/2014/main" id="{2700C65D-DC0D-48B3-A26F-9B48DE3CD584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" name="Freeform: Shape 93">
              <a:extLst>
                <a:ext uri="{FF2B5EF4-FFF2-40B4-BE49-F238E27FC236}">
                  <a16:creationId xmlns:a16="http://schemas.microsoft.com/office/drawing/2014/main" id="{30378626-615A-46EA-96FC-A075C4B2E38F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" name="Freeform: Shape 94">
              <a:extLst>
                <a:ext uri="{FF2B5EF4-FFF2-40B4-BE49-F238E27FC236}">
                  <a16:creationId xmlns:a16="http://schemas.microsoft.com/office/drawing/2014/main" id="{8F6A96DF-C60C-47BA-B8E6-FF8232C9F4A9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" name="Freeform: Shape 95">
              <a:extLst>
                <a:ext uri="{FF2B5EF4-FFF2-40B4-BE49-F238E27FC236}">
                  <a16:creationId xmlns:a16="http://schemas.microsoft.com/office/drawing/2014/main" id="{134D16FD-363F-473E-A61E-F305BC4E1BF0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" name="Freeform: Shape 96">
              <a:extLst>
                <a:ext uri="{FF2B5EF4-FFF2-40B4-BE49-F238E27FC236}">
                  <a16:creationId xmlns:a16="http://schemas.microsoft.com/office/drawing/2014/main" id="{C616FD77-9449-480C-A8E8-15DEAC6F2B45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6" name="Freeform: Shape 97">
              <a:extLst>
                <a:ext uri="{FF2B5EF4-FFF2-40B4-BE49-F238E27FC236}">
                  <a16:creationId xmlns:a16="http://schemas.microsoft.com/office/drawing/2014/main" id="{010883C9-52DE-4BDC-A042-B139390E7D16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Freeform: Shape 98">
              <a:extLst>
                <a:ext uri="{FF2B5EF4-FFF2-40B4-BE49-F238E27FC236}">
                  <a16:creationId xmlns:a16="http://schemas.microsoft.com/office/drawing/2014/main" id="{2942931A-CEC3-4851-A84A-BED47DAA7080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" name="Freeform: Shape 99">
              <a:extLst>
                <a:ext uri="{FF2B5EF4-FFF2-40B4-BE49-F238E27FC236}">
                  <a16:creationId xmlns:a16="http://schemas.microsoft.com/office/drawing/2014/main" id="{F4FA0A66-55F5-4A04-988E-A0E89E649E5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" name="Freeform: Shape 100">
              <a:extLst>
                <a:ext uri="{FF2B5EF4-FFF2-40B4-BE49-F238E27FC236}">
                  <a16:creationId xmlns:a16="http://schemas.microsoft.com/office/drawing/2014/main" id="{01909476-0295-48F6-B974-0ACDA2BDC88B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" name="Freeform: Shape 101">
              <a:extLst>
                <a:ext uri="{FF2B5EF4-FFF2-40B4-BE49-F238E27FC236}">
                  <a16:creationId xmlns:a16="http://schemas.microsoft.com/office/drawing/2014/main" id="{A1202004-0192-4CF4-BE9D-F3B208FA7555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" name="Freeform: Shape 102">
              <a:extLst>
                <a:ext uri="{FF2B5EF4-FFF2-40B4-BE49-F238E27FC236}">
                  <a16:creationId xmlns:a16="http://schemas.microsoft.com/office/drawing/2014/main" id="{A5A642A6-5A38-4BAC-B3E3-B94D2E05CAB9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" name="Freeform: Shape 103">
              <a:extLst>
                <a:ext uri="{FF2B5EF4-FFF2-40B4-BE49-F238E27FC236}">
                  <a16:creationId xmlns:a16="http://schemas.microsoft.com/office/drawing/2014/main" id="{1396335A-7DD6-4816-8728-190A18F9684A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" name="Freeform: Shape 104">
              <a:extLst>
                <a:ext uri="{FF2B5EF4-FFF2-40B4-BE49-F238E27FC236}">
                  <a16:creationId xmlns:a16="http://schemas.microsoft.com/office/drawing/2014/main" id="{27D87AD8-EC12-4DC1-96B8-7CBD7D7E4AC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" name="Freeform: Shape 105">
              <a:extLst>
                <a:ext uri="{FF2B5EF4-FFF2-40B4-BE49-F238E27FC236}">
                  <a16:creationId xmlns:a16="http://schemas.microsoft.com/office/drawing/2014/main" id="{264B893A-C3ED-4BA7-9736-094D722D1776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" name="Freeform: Shape 106">
              <a:extLst>
                <a:ext uri="{FF2B5EF4-FFF2-40B4-BE49-F238E27FC236}">
                  <a16:creationId xmlns:a16="http://schemas.microsoft.com/office/drawing/2014/main" id="{B9BE3A09-1013-4FC2-B76D-09A27ADA8CD8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" name="Freeform: Shape 107">
              <a:extLst>
                <a:ext uri="{FF2B5EF4-FFF2-40B4-BE49-F238E27FC236}">
                  <a16:creationId xmlns:a16="http://schemas.microsoft.com/office/drawing/2014/main" id="{A6F56421-E87D-45AB-9E5F-F8DF4533077B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7" name="Graphic 110">
            <a:extLst>
              <a:ext uri="{FF2B5EF4-FFF2-40B4-BE49-F238E27FC236}">
                <a16:creationId xmlns:a16="http://schemas.microsoft.com/office/drawing/2014/main" id="{EDECD8A6-C7C6-4734-B203-1941CF5EA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416451" y="2385387"/>
            <a:ext cx="2575150" cy="2956908"/>
          </a:xfrm>
          <a:prstGeom prst="rect">
            <a:avLst/>
          </a:prstGeom>
        </p:spPr>
      </p:pic>
      <p:sp>
        <p:nvSpPr>
          <p:cNvPr id="68" name="Freeform: Shape 26">
            <a:extLst>
              <a:ext uri="{FF2B5EF4-FFF2-40B4-BE49-F238E27FC236}">
                <a16:creationId xmlns:a16="http://schemas.microsoft.com/office/drawing/2014/main" id="{055944BA-7779-4A96-8A87-D7D605D068E5}"/>
              </a:ext>
            </a:extLst>
          </p:cNvPr>
          <p:cNvSpPr/>
          <p:nvPr/>
        </p:nvSpPr>
        <p:spPr>
          <a:xfrm>
            <a:off x="42780" y="30267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C634BEB-44E3-4901-96F6-0E43F160E303}"/>
              </a:ext>
            </a:extLst>
          </p:cNvPr>
          <p:cNvGrpSpPr/>
          <p:nvPr/>
        </p:nvGrpSpPr>
        <p:grpSpPr>
          <a:xfrm>
            <a:off x="814939" y="200120"/>
            <a:ext cx="801825" cy="411081"/>
            <a:chOff x="772158" y="169853"/>
            <a:chExt cx="801825" cy="411081"/>
          </a:xfrm>
        </p:grpSpPr>
        <p:sp>
          <p:nvSpPr>
            <p:cNvPr id="70" name="Freeform: Shape 53">
              <a:extLst>
                <a:ext uri="{FF2B5EF4-FFF2-40B4-BE49-F238E27FC236}">
                  <a16:creationId xmlns:a16="http://schemas.microsoft.com/office/drawing/2014/main" id="{EA764791-06D0-4A07-8971-11D729843256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" name="Freeform: Shape 54">
              <a:extLst>
                <a:ext uri="{FF2B5EF4-FFF2-40B4-BE49-F238E27FC236}">
                  <a16:creationId xmlns:a16="http://schemas.microsoft.com/office/drawing/2014/main" id="{DABCD49E-27FB-4CD8-8900-00986E927F6F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" name="Freeform: Shape 55">
              <a:extLst>
                <a:ext uri="{FF2B5EF4-FFF2-40B4-BE49-F238E27FC236}">
                  <a16:creationId xmlns:a16="http://schemas.microsoft.com/office/drawing/2014/main" id="{1F431556-09F8-416C-8A2F-F95CBB75DD53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" name="Freeform: Shape 56">
              <a:extLst>
                <a:ext uri="{FF2B5EF4-FFF2-40B4-BE49-F238E27FC236}">
                  <a16:creationId xmlns:a16="http://schemas.microsoft.com/office/drawing/2014/main" id="{00786939-C894-48E5-87FD-760C56122728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" name="Freeform: Shape 57">
              <a:extLst>
                <a:ext uri="{FF2B5EF4-FFF2-40B4-BE49-F238E27FC236}">
                  <a16:creationId xmlns:a16="http://schemas.microsoft.com/office/drawing/2014/main" id="{7BE1D852-5EFC-472F-A6A2-5C8E35C7FE76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5" name="Freeform: Shape 58">
              <a:extLst>
                <a:ext uri="{FF2B5EF4-FFF2-40B4-BE49-F238E27FC236}">
                  <a16:creationId xmlns:a16="http://schemas.microsoft.com/office/drawing/2014/main" id="{1FFBB753-9F76-42F2-87BF-1451619CCA6D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" name="Freeform: Shape 59">
              <a:extLst>
                <a:ext uri="{FF2B5EF4-FFF2-40B4-BE49-F238E27FC236}">
                  <a16:creationId xmlns:a16="http://schemas.microsoft.com/office/drawing/2014/main" id="{5D881661-A30B-4634-AA0F-11312A1C1CF5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7" name="Freeform: Shape 60">
              <a:extLst>
                <a:ext uri="{FF2B5EF4-FFF2-40B4-BE49-F238E27FC236}">
                  <a16:creationId xmlns:a16="http://schemas.microsoft.com/office/drawing/2014/main" id="{18A716B9-108D-4810-8BE1-63E32C046463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" name="Freeform: Shape 61">
              <a:extLst>
                <a:ext uri="{FF2B5EF4-FFF2-40B4-BE49-F238E27FC236}">
                  <a16:creationId xmlns:a16="http://schemas.microsoft.com/office/drawing/2014/main" id="{AA1080B1-A78F-4825-975D-F03CD26BD005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9" name="Freeform: Shape 62">
              <a:extLst>
                <a:ext uri="{FF2B5EF4-FFF2-40B4-BE49-F238E27FC236}">
                  <a16:creationId xmlns:a16="http://schemas.microsoft.com/office/drawing/2014/main" id="{F2217DBD-2110-42DD-AED8-438A2DAABCD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" name="Freeform: Shape 63">
              <a:extLst>
                <a:ext uri="{FF2B5EF4-FFF2-40B4-BE49-F238E27FC236}">
                  <a16:creationId xmlns:a16="http://schemas.microsoft.com/office/drawing/2014/main" id="{DE73C135-F39F-4414-917E-2A8788CF53F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1" name="Freeform: Shape 64">
              <a:extLst>
                <a:ext uri="{FF2B5EF4-FFF2-40B4-BE49-F238E27FC236}">
                  <a16:creationId xmlns:a16="http://schemas.microsoft.com/office/drawing/2014/main" id="{6E543E3C-6C92-4D20-90D9-A1FA7F6C54AC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7445A2D6-2711-4E84-A244-06833F300A25}"/>
              </a:ext>
            </a:extLst>
          </p:cNvPr>
          <p:cNvSpPr txBox="1"/>
          <p:nvPr/>
        </p:nvSpPr>
        <p:spPr>
          <a:xfrm>
            <a:off x="1215851" y="2391956"/>
            <a:ext cx="53841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Ở </a:t>
            </a:r>
            <a:r>
              <a:rPr lang="en-US" sz="280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nhà</a:t>
            </a:r>
            <a:r>
              <a:rPr lang="en-US" sz="28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, </a:t>
            </a:r>
            <a:r>
              <a:rPr lang="en-US" sz="280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lưu</a:t>
            </a:r>
            <a:r>
              <a:rPr lang="en-US" sz="28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 ý </a:t>
            </a:r>
            <a:r>
              <a:rPr lang="en-US" sz="280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sử</a:t>
            </a:r>
            <a:r>
              <a:rPr lang="en-US" sz="28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dụng</a:t>
            </a:r>
            <a:r>
              <a:rPr lang="en-US" sz="28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 an </a:t>
            </a:r>
            <a:r>
              <a:rPr lang="en-US" sz="280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toàn</a:t>
            </a:r>
            <a:r>
              <a:rPr lang="en-US" sz="28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các</a:t>
            </a:r>
            <a:r>
              <a:rPr lang="en-US" sz="28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đồ</a:t>
            </a:r>
            <a:r>
              <a:rPr lang="en-US" sz="28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dùng</a:t>
            </a:r>
            <a:r>
              <a:rPr lang="en-US" sz="28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trong</a:t>
            </a:r>
            <a:r>
              <a:rPr lang="en-US" sz="28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nhà</a:t>
            </a:r>
            <a:r>
              <a:rPr lang="en-US" sz="28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Sukhumvit Set" panose="02000506000000020004" pitchFamily="2" charset="-34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34160FC-00EA-438D-902E-84602983EE07}"/>
              </a:ext>
            </a:extLst>
          </p:cNvPr>
          <p:cNvSpPr txBox="1"/>
          <p:nvPr/>
        </p:nvSpPr>
        <p:spPr>
          <a:xfrm>
            <a:off x="79935" y="2301371"/>
            <a:ext cx="10397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rPr>
              <a:t>01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943CF5F-9190-4A7C-89C9-9BCF13759CE9}"/>
              </a:ext>
            </a:extLst>
          </p:cNvPr>
          <p:cNvSpPr txBox="1"/>
          <p:nvPr/>
        </p:nvSpPr>
        <p:spPr>
          <a:xfrm>
            <a:off x="1109978" y="3993177"/>
            <a:ext cx="53331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trước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bài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: An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toàn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khi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sử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dụng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đồ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dùng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tiết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ukhumvit Set" panose="02000506000000020004" pitchFamily="2" charset="-34"/>
              </a:rPr>
              <a:t>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Sukhumvit Set" panose="02000506000000020004" pitchFamily="2" charset="-34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971BD2D-F9A5-4F7F-A176-9FDBFF33C5A5}"/>
              </a:ext>
            </a:extLst>
          </p:cNvPr>
          <p:cNvSpPr txBox="1"/>
          <p:nvPr/>
        </p:nvSpPr>
        <p:spPr>
          <a:xfrm>
            <a:off x="85189" y="3962400"/>
            <a:ext cx="10397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rPr>
              <a:t>02</a:t>
            </a:r>
          </a:p>
        </p:txBody>
      </p:sp>
      <p:pic>
        <p:nvPicPr>
          <p:cNvPr id="86" name="Graphic 120">
            <a:extLst>
              <a:ext uri="{FF2B5EF4-FFF2-40B4-BE49-F238E27FC236}">
                <a16:creationId xmlns:a16="http://schemas.microsoft.com/office/drawing/2014/main" id="{FA2A1973-8090-4F48-898D-3355134FAA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696115" y="2920329"/>
            <a:ext cx="1990685" cy="192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9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4" grpId="0"/>
      <p:bldP spid="8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WordArt 8"/>
          <p:cNvSpPr>
            <a:spLocks noChangeArrowheads="1" noChangeShapeType="1" noTextEdit="1"/>
          </p:cNvSpPr>
          <p:nvPr/>
        </p:nvSpPr>
        <p:spPr bwMode="auto">
          <a:xfrm>
            <a:off x="2800351" y="2736852"/>
            <a:ext cx="3937397" cy="1382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499">
                      <a:srgbClr val="EE3F17"/>
                    </a:gs>
                    <a:gs pos="24001">
                      <a:srgbClr val="FFFF00"/>
                    </a:gs>
                    <a:gs pos="32500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0">
                      <a:srgbClr val="1A8D48"/>
                    </a:gs>
                    <a:gs pos="75999">
                      <a:srgbClr val="FFFF00"/>
                    </a:gs>
                    <a:gs pos="86501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HỌC KẾT THÚC</a:t>
            </a:r>
          </a:p>
        </p:txBody>
      </p:sp>
    </p:spTree>
    <p:extLst>
      <p:ext uri="{BB962C8B-B14F-4D97-AF65-F5344CB8AC3E}">
        <p14:creationId xmlns:p14="http://schemas.microsoft.com/office/powerpoint/2010/main" val="124077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ỹ Năng Sống Cho Bé - An Toàn Khi Ở Nhà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228600"/>
            <a:ext cx="8839201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8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mua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7" name="WordArt 5"/>
          <p:cNvSpPr>
            <a:spLocks noChangeArrowheads="1" noChangeShapeType="1" noTextEdit="1"/>
          </p:cNvSpPr>
          <p:nvPr/>
        </p:nvSpPr>
        <p:spPr bwMode="auto">
          <a:xfrm>
            <a:off x="1219200" y="1066800"/>
            <a:ext cx="7086600" cy="3810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Bài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 4:</a:t>
            </a:r>
          </a:p>
          <a:p>
            <a:pPr algn="ctr"/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8795396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105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15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"/>
            <a:ext cx="9144000" cy="6804025"/>
          </a:xfrm>
          <a:noFill/>
          <a:ln/>
        </p:spPr>
      </p:pic>
      <p:pic>
        <p:nvPicPr>
          <p:cNvPr id="219139" name="Picture 3" descr="Pictur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400000">
            <a:off x="-457200" y="3885330"/>
            <a:ext cx="3429000" cy="2457450"/>
          </a:xfrm>
          <a:prstGeom prst="rect">
            <a:avLst/>
          </a:prstGeom>
          <a:noFill/>
        </p:spPr>
      </p:pic>
      <p:sp>
        <p:nvSpPr>
          <p:cNvPr id="14385" name="Text Box 49"/>
          <p:cNvSpPr txBox="1">
            <a:spLocks noChangeArrowheads="1"/>
          </p:cNvSpPr>
          <p:nvPr/>
        </p:nvSpPr>
        <p:spPr bwMode="auto">
          <a:xfrm>
            <a:off x="457200" y="990600"/>
            <a:ext cx="8229600" cy="256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Wave2">
              <a:avLst/>
            </a:prstTxWarp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3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spcBef>
                <a:spcPts val="0"/>
              </a:spcBef>
            </a:pPr>
            <a:r>
              <a:rPr lang="en-US" sz="3200" b="1" dirty="0" err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2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b="1" dirty="0" smtClean="0">
                <a:solidFill>
                  <a:srgbClr val="FF0066"/>
                </a:solidFill>
                <a:latin typeface=".VnTime" pitchFamily="34" charset="0"/>
              </a:rPr>
              <a:t>.</a:t>
            </a:r>
            <a:endParaRPr lang="en-US" sz="3200" b="1" dirty="0">
              <a:solidFill>
                <a:srgbClr val="FF0066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743932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8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0116DD8-0EF9-4A2E-8DC0-1ABA2068E8D7}"/>
              </a:ext>
            </a:extLst>
          </p:cNvPr>
          <p:cNvGrpSpPr/>
          <p:nvPr/>
        </p:nvGrpSpPr>
        <p:grpSpPr>
          <a:xfrm>
            <a:off x="6484715" y="5413409"/>
            <a:ext cx="1864191" cy="1403213"/>
            <a:chOff x="5337376" y="3832625"/>
            <a:chExt cx="1864191" cy="1403213"/>
          </a:xfrm>
        </p:grpSpPr>
        <p:sp>
          <p:nvSpPr>
            <p:cNvPr id="5" name="Freeform: Shape 8">
              <a:extLst>
                <a:ext uri="{FF2B5EF4-FFF2-40B4-BE49-F238E27FC236}">
                  <a16:creationId xmlns:a16="http://schemas.microsoft.com/office/drawing/2014/main" id="{B33BE76D-AECF-451D-9F4C-3C0108DD593E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C7442D12-8B4B-4A44-9F86-54E13DC5307D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10">
              <a:extLst>
                <a:ext uri="{FF2B5EF4-FFF2-40B4-BE49-F238E27FC236}">
                  <a16:creationId xmlns:a16="http://schemas.microsoft.com/office/drawing/2014/main" id="{C938DEF8-3D06-4492-B6DF-04C40478D90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11">
              <a:extLst>
                <a:ext uri="{FF2B5EF4-FFF2-40B4-BE49-F238E27FC236}">
                  <a16:creationId xmlns:a16="http://schemas.microsoft.com/office/drawing/2014/main" id="{80D71917-5710-4B47-A7E2-FF895BE85DEF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12">
              <a:extLst>
                <a:ext uri="{FF2B5EF4-FFF2-40B4-BE49-F238E27FC236}">
                  <a16:creationId xmlns:a16="http://schemas.microsoft.com/office/drawing/2014/main" id="{37F205ED-F167-410B-B8AB-84621604E89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3">
              <a:extLst>
                <a:ext uri="{FF2B5EF4-FFF2-40B4-BE49-F238E27FC236}">
                  <a16:creationId xmlns:a16="http://schemas.microsoft.com/office/drawing/2014/main" id="{7DEA2CA7-8480-487C-A521-FB8C58B80964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4">
              <a:extLst>
                <a:ext uri="{FF2B5EF4-FFF2-40B4-BE49-F238E27FC236}">
                  <a16:creationId xmlns:a16="http://schemas.microsoft.com/office/drawing/2014/main" id="{AB9F1557-D640-4EEC-B01C-55CB30876B80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5">
              <a:extLst>
                <a:ext uri="{FF2B5EF4-FFF2-40B4-BE49-F238E27FC236}">
                  <a16:creationId xmlns:a16="http://schemas.microsoft.com/office/drawing/2014/main" id="{BE731D6D-5070-4BFC-B917-DA6AB05C11E9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6">
              <a:extLst>
                <a:ext uri="{FF2B5EF4-FFF2-40B4-BE49-F238E27FC236}">
                  <a16:creationId xmlns:a16="http://schemas.microsoft.com/office/drawing/2014/main" id="{247645AF-6353-49DD-AC3C-51BE7B85A6F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7">
              <a:extLst>
                <a:ext uri="{FF2B5EF4-FFF2-40B4-BE49-F238E27FC236}">
                  <a16:creationId xmlns:a16="http://schemas.microsoft.com/office/drawing/2014/main" id="{883E4341-66F8-4699-B8DD-1C847300CC5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8">
              <a:extLst>
                <a:ext uri="{FF2B5EF4-FFF2-40B4-BE49-F238E27FC236}">
                  <a16:creationId xmlns:a16="http://schemas.microsoft.com/office/drawing/2014/main" id="{73F866C5-4780-489E-BB23-0076683585D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9">
              <a:extLst>
                <a:ext uri="{FF2B5EF4-FFF2-40B4-BE49-F238E27FC236}">
                  <a16:creationId xmlns:a16="http://schemas.microsoft.com/office/drawing/2014/main" id="{7C7FD3DC-AC3E-46B2-8870-723BAA7A74B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20">
              <a:extLst>
                <a:ext uri="{FF2B5EF4-FFF2-40B4-BE49-F238E27FC236}">
                  <a16:creationId xmlns:a16="http://schemas.microsoft.com/office/drawing/2014/main" id="{616AE110-4DD6-42A8-A6EE-604EDEC663F8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21">
              <a:extLst>
                <a:ext uri="{FF2B5EF4-FFF2-40B4-BE49-F238E27FC236}">
                  <a16:creationId xmlns:a16="http://schemas.microsoft.com/office/drawing/2014/main" id="{8129D2AC-C2B4-4B55-82B9-83ADCB105BB9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22">
              <a:extLst>
                <a:ext uri="{FF2B5EF4-FFF2-40B4-BE49-F238E27FC236}">
                  <a16:creationId xmlns:a16="http://schemas.microsoft.com/office/drawing/2014/main" id="{B10D7BD6-B521-462D-8AC1-0EB816D665F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23">
              <a:extLst>
                <a:ext uri="{FF2B5EF4-FFF2-40B4-BE49-F238E27FC236}">
                  <a16:creationId xmlns:a16="http://schemas.microsoft.com/office/drawing/2014/main" id="{FD0A6C08-21B3-4A93-8952-F4E01BD758BD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4">
              <a:extLst>
                <a:ext uri="{FF2B5EF4-FFF2-40B4-BE49-F238E27FC236}">
                  <a16:creationId xmlns:a16="http://schemas.microsoft.com/office/drawing/2014/main" id="{9362C36B-74BA-4DEA-82E1-DAC24633B70C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5">
              <a:extLst>
                <a:ext uri="{FF2B5EF4-FFF2-40B4-BE49-F238E27FC236}">
                  <a16:creationId xmlns:a16="http://schemas.microsoft.com/office/drawing/2014/main" id="{361C5E98-1766-4866-B6AF-76AAE5BEDD8B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6">
              <a:extLst>
                <a:ext uri="{FF2B5EF4-FFF2-40B4-BE49-F238E27FC236}">
                  <a16:creationId xmlns:a16="http://schemas.microsoft.com/office/drawing/2014/main" id="{25032D82-8900-418F-8DE7-8CE827BAB1A9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7">
              <a:extLst>
                <a:ext uri="{FF2B5EF4-FFF2-40B4-BE49-F238E27FC236}">
                  <a16:creationId xmlns:a16="http://schemas.microsoft.com/office/drawing/2014/main" id="{CCBB93DE-0354-4196-9C97-CC53FE6C3DF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8">
              <a:extLst>
                <a:ext uri="{FF2B5EF4-FFF2-40B4-BE49-F238E27FC236}">
                  <a16:creationId xmlns:a16="http://schemas.microsoft.com/office/drawing/2014/main" id="{B0602DEB-D0D3-4F1C-B560-84F964E079B8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9">
              <a:extLst>
                <a:ext uri="{FF2B5EF4-FFF2-40B4-BE49-F238E27FC236}">
                  <a16:creationId xmlns:a16="http://schemas.microsoft.com/office/drawing/2014/main" id="{1C243E12-9FBF-4801-8351-4B0E3F7462AA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30">
              <a:extLst>
                <a:ext uri="{FF2B5EF4-FFF2-40B4-BE49-F238E27FC236}">
                  <a16:creationId xmlns:a16="http://schemas.microsoft.com/office/drawing/2014/main" id="{F8E22250-5833-4EC4-994C-61C63B67CCF0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31">
              <a:extLst>
                <a:ext uri="{FF2B5EF4-FFF2-40B4-BE49-F238E27FC236}">
                  <a16:creationId xmlns:a16="http://schemas.microsoft.com/office/drawing/2014/main" id="{A0496FA1-471F-4997-9413-E82E2366BE33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32">
              <a:extLst>
                <a:ext uri="{FF2B5EF4-FFF2-40B4-BE49-F238E27FC236}">
                  <a16:creationId xmlns:a16="http://schemas.microsoft.com/office/drawing/2014/main" id="{04EFB733-2661-49F8-AE2B-5201E29C79FF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33">
              <a:extLst>
                <a:ext uri="{FF2B5EF4-FFF2-40B4-BE49-F238E27FC236}">
                  <a16:creationId xmlns:a16="http://schemas.microsoft.com/office/drawing/2014/main" id="{4B20D115-AE4F-4177-8F75-6EF74A597C8E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4">
              <a:extLst>
                <a:ext uri="{FF2B5EF4-FFF2-40B4-BE49-F238E27FC236}">
                  <a16:creationId xmlns:a16="http://schemas.microsoft.com/office/drawing/2014/main" id="{74175EFD-0FA1-465D-BFD0-D1C817078AD5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5">
              <a:extLst>
                <a:ext uri="{FF2B5EF4-FFF2-40B4-BE49-F238E27FC236}">
                  <a16:creationId xmlns:a16="http://schemas.microsoft.com/office/drawing/2014/main" id="{07E18367-BA3C-4AD4-BA58-FCF303149550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6">
              <a:extLst>
                <a:ext uri="{FF2B5EF4-FFF2-40B4-BE49-F238E27FC236}">
                  <a16:creationId xmlns:a16="http://schemas.microsoft.com/office/drawing/2014/main" id="{931F5816-451F-40B0-9D3E-A53E1E4BC8D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7">
              <a:extLst>
                <a:ext uri="{FF2B5EF4-FFF2-40B4-BE49-F238E27FC236}">
                  <a16:creationId xmlns:a16="http://schemas.microsoft.com/office/drawing/2014/main" id="{E45BD899-1CAE-4622-A413-C1322437D519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8">
              <a:extLst>
                <a:ext uri="{FF2B5EF4-FFF2-40B4-BE49-F238E27FC236}">
                  <a16:creationId xmlns:a16="http://schemas.microsoft.com/office/drawing/2014/main" id="{1DE2988C-C3DD-4075-AB69-7F049966A45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9">
              <a:extLst>
                <a:ext uri="{FF2B5EF4-FFF2-40B4-BE49-F238E27FC236}">
                  <a16:creationId xmlns:a16="http://schemas.microsoft.com/office/drawing/2014/main" id="{5D310F7E-3A07-4F80-B5FA-7465D16622E3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40">
              <a:extLst>
                <a:ext uri="{FF2B5EF4-FFF2-40B4-BE49-F238E27FC236}">
                  <a16:creationId xmlns:a16="http://schemas.microsoft.com/office/drawing/2014/main" id="{01965C3E-28A6-401A-9B54-81F37BB0A68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41">
              <a:extLst>
                <a:ext uri="{FF2B5EF4-FFF2-40B4-BE49-F238E27FC236}">
                  <a16:creationId xmlns:a16="http://schemas.microsoft.com/office/drawing/2014/main" id="{E07436C1-F023-4BBB-85D7-7332A631D8A4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42">
              <a:extLst>
                <a:ext uri="{FF2B5EF4-FFF2-40B4-BE49-F238E27FC236}">
                  <a16:creationId xmlns:a16="http://schemas.microsoft.com/office/drawing/2014/main" id="{B1630B45-DEBD-449E-BF5C-725E49C48B55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43">
              <a:extLst>
                <a:ext uri="{FF2B5EF4-FFF2-40B4-BE49-F238E27FC236}">
                  <a16:creationId xmlns:a16="http://schemas.microsoft.com/office/drawing/2014/main" id="{755E393D-32AA-4B06-A093-E6A7D75A2CBE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4">
              <a:extLst>
                <a:ext uri="{FF2B5EF4-FFF2-40B4-BE49-F238E27FC236}">
                  <a16:creationId xmlns:a16="http://schemas.microsoft.com/office/drawing/2014/main" id="{76522A10-D73A-4274-947C-EAAD82CD9DBA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5">
              <a:extLst>
                <a:ext uri="{FF2B5EF4-FFF2-40B4-BE49-F238E27FC236}">
                  <a16:creationId xmlns:a16="http://schemas.microsoft.com/office/drawing/2014/main" id="{8BF01782-C635-484D-BFE0-DC4C8A52C7F9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6">
              <a:extLst>
                <a:ext uri="{FF2B5EF4-FFF2-40B4-BE49-F238E27FC236}">
                  <a16:creationId xmlns:a16="http://schemas.microsoft.com/office/drawing/2014/main" id="{63093ED9-ABAF-46AF-878A-6C99DB8D9A5D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7">
              <a:extLst>
                <a:ext uri="{FF2B5EF4-FFF2-40B4-BE49-F238E27FC236}">
                  <a16:creationId xmlns:a16="http://schemas.microsoft.com/office/drawing/2014/main" id="{21017316-D809-4CE0-8827-95AA820F264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8">
              <a:extLst>
                <a:ext uri="{FF2B5EF4-FFF2-40B4-BE49-F238E27FC236}">
                  <a16:creationId xmlns:a16="http://schemas.microsoft.com/office/drawing/2014/main" id="{82FF9EB3-227C-4A9B-9B5E-42AD42538698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9">
              <a:extLst>
                <a:ext uri="{FF2B5EF4-FFF2-40B4-BE49-F238E27FC236}">
                  <a16:creationId xmlns:a16="http://schemas.microsoft.com/office/drawing/2014/main" id="{80269205-7758-45DC-8144-CAA6DB1CCF1D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F083D8B-A6A1-4F1E-B0C1-C17D4C4FE2CC}"/>
              </a:ext>
            </a:extLst>
          </p:cNvPr>
          <p:cNvGrpSpPr/>
          <p:nvPr/>
        </p:nvGrpSpPr>
        <p:grpSpPr>
          <a:xfrm>
            <a:off x="8288943" y="4988582"/>
            <a:ext cx="1115360" cy="1891197"/>
            <a:chOff x="10947587" y="5253678"/>
            <a:chExt cx="1115360" cy="1891197"/>
          </a:xfrm>
        </p:grpSpPr>
        <p:sp>
          <p:nvSpPr>
            <p:cNvPr id="48" name="Freeform: Shape 50">
              <a:extLst>
                <a:ext uri="{FF2B5EF4-FFF2-40B4-BE49-F238E27FC236}">
                  <a16:creationId xmlns:a16="http://schemas.microsoft.com/office/drawing/2014/main" id="{20056B84-2F12-45E2-8CAF-71BB0C9F058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51">
              <a:extLst>
                <a:ext uri="{FF2B5EF4-FFF2-40B4-BE49-F238E27FC236}">
                  <a16:creationId xmlns:a16="http://schemas.microsoft.com/office/drawing/2014/main" id="{F3EDC5AF-800B-43C5-ACA1-E733B8378AB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52">
              <a:extLst>
                <a:ext uri="{FF2B5EF4-FFF2-40B4-BE49-F238E27FC236}">
                  <a16:creationId xmlns:a16="http://schemas.microsoft.com/office/drawing/2014/main" id="{4879054F-A173-4CE2-8F2A-B731E167C30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3">
              <a:extLst>
                <a:ext uri="{FF2B5EF4-FFF2-40B4-BE49-F238E27FC236}">
                  <a16:creationId xmlns:a16="http://schemas.microsoft.com/office/drawing/2014/main" id="{2C07E011-1E96-4255-B7AF-6C3FC81F5296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4">
              <a:extLst>
                <a:ext uri="{FF2B5EF4-FFF2-40B4-BE49-F238E27FC236}">
                  <a16:creationId xmlns:a16="http://schemas.microsoft.com/office/drawing/2014/main" id="{46A94640-D673-4536-90EE-3C5200B025B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5">
              <a:extLst>
                <a:ext uri="{FF2B5EF4-FFF2-40B4-BE49-F238E27FC236}">
                  <a16:creationId xmlns:a16="http://schemas.microsoft.com/office/drawing/2014/main" id="{1DC41668-6992-49A7-A96D-1FC2D737C70B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6">
              <a:extLst>
                <a:ext uri="{FF2B5EF4-FFF2-40B4-BE49-F238E27FC236}">
                  <a16:creationId xmlns:a16="http://schemas.microsoft.com/office/drawing/2014/main" id="{06AA4382-8422-4E66-ADF1-70ABFA7959CA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7">
              <a:extLst>
                <a:ext uri="{FF2B5EF4-FFF2-40B4-BE49-F238E27FC236}">
                  <a16:creationId xmlns:a16="http://schemas.microsoft.com/office/drawing/2014/main" id="{20E2AD03-815F-490E-93DB-7C56BDB0D78D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8">
              <a:extLst>
                <a:ext uri="{FF2B5EF4-FFF2-40B4-BE49-F238E27FC236}">
                  <a16:creationId xmlns:a16="http://schemas.microsoft.com/office/drawing/2014/main" id="{8508B061-A099-42A2-B028-FA55617E8C8D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9">
              <a:extLst>
                <a:ext uri="{FF2B5EF4-FFF2-40B4-BE49-F238E27FC236}">
                  <a16:creationId xmlns:a16="http://schemas.microsoft.com/office/drawing/2014/main" id="{9D3EC865-FF48-446B-BB6C-1CBB6CC19D6C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60">
              <a:extLst>
                <a:ext uri="{FF2B5EF4-FFF2-40B4-BE49-F238E27FC236}">
                  <a16:creationId xmlns:a16="http://schemas.microsoft.com/office/drawing/2014/main" id="{9EABA815-3A95-4219-8FC6-A07DC843BAEC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61">
              <a:extLst>
                <a:ext uri="{FF2B5EF4-FFF2-40B4-BE49-F238E27FC236}">
                  <a16:creationId xmlns:a16="http://schemas.microsoft.com/office/drawing/2014/main" id="{ADA4D4D1-3BBD-449D-ACF5-C325A5F57912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62">
              <a:extLst>
                <a:ext uri="{FF2B5EF4-FFF2-40B4-BE49-F238E27FC236}">
                  <a16:creationId xmlns:a16="http://schemas.microsoft.com/office/drawing/2014/main" id="{68BD5F06-5094-46C5-AF66-C39E1D91545A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3">
              <a:extLst>
                <a:ext uri="{FF2B5EF4-FFF2-40B4-BE49-F238E27FC236}">
                  <a16:creationId xmlns:a16="http://schemas.microsoft.com/office/drawing/2014/main" id="{2916CC8E-8F94-4890-B339-591DBB17EA3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4">
              <a:extLst>
                <a:ext uri="{FF2B5EF4-FFF2-40B4-BE49-F238E27FC236}">
                  <a16:creationId xmlns:a16="http://schemas.microsoft.com/office/drawing/2014/main" id="{C91F5E9C-4315-4658-AFA9-3F7777580D65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5">
              <a:extLst>
                <a:ext uri="{FF2B5EF4-FFF2-40B4-BE49-F238E27FC236}">
                  <a16:creationId xmlns:a16="http://schemas.microsoft.com/office/drawing/2014/main" id="{CD2EC8D5-EF95-437D-AF86-2BF92C613026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6">
              <a:extLst>
                <a:ext uri="{FF2B5EF4-FFF2-40B4-BE49-F238E27FC236}">
                  <a16:creationId xmlns:a16="http://schemas.microsoft.com/office/drawing/2014/main" id="{FB945031-8114-4BB0-AAF5-318A6406E65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7">
              <a:extLst>
                <a:ext uri="{FF2B5EF4-FFF2-40B4-BE49-F238E27FC236}">
                  <a16:creationId xmlns:a16="http://schemas.microsoft.com/office/drawing/2014/main" id="{F57C65AF-0D4E-4053-9143-C261C921D21D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8">
              <a:extLst>
                <a:ext uri="{FF2B5EF4-FFF2-40B4-BE49-F238E27FC236}">
                  <a16:creationId xmlns:a16="http://schemas.microsoft.com/office/drawing/2014/main" id="{CCC9CAC3-3C59-47C6-9D4A-548FDE799E54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2552006D-D7A1-4755-85B9-5273CF253FC4}"/>
              </a:ext>
            </a:extLst>
          </p:cNvPr>
          <p:cNvSpPr/>
          <p:nvPr/>
        </p:nvSpPr>
        <p:spPr>
          <a:xfrm>
            <a:off x="152400" y="327376"/>
            <a:ext cx="897173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nhọn</a:t>
            </a:r>
            <a:r>
              <a:rPr lang="en-US" sz="3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gây</a:t>
            </a:r>
            <a:r>
              <a:rPr lang="en-US" sz="3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</a:t>
            </a:r>
            <a:r>
              <a:rPr lang="en-US" sz="3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hiểm</a:t>
            </a:r>
            <a:r>
              <a:rPr lang="en-US" sz="3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8" name="Picture 2" descr="Kéo F.100 (S100)">
            <a:extLst>
              <a:ext uri="{FF2B5EF4-FFF2-40B4-BE49-F238E27FC236}">
                <a16:creationId xmlns:a16="http://schemas.microsoft.com/office/drawing/2014/main" id="{1BE1D4A3-50C6-5146-EA4C-FCF9CE5FD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2335"/>
            <a:ext cx="2724150" cy="205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Dao thái Sunhouse KS-KN165SS giá rẻ nhất thị trường">
            <a:extLst>
              <a:ext uri="{FF2B5EF4-FFF2-40B4-BE49-F238E27FC236}">
                <a16:creationId xmlns:a16="http://schemas.microsoft.com/office/drawing/2014/main" id="{724910E7-39BB-2C41-9EA7-035E978E5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1418089"/>
            <a:ext cx="3467100" cy="185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" descr="Kim Khâu Len">
            <a:extLst>
              <a:ext uri="{FF2B5EF4-FFF2-40B4-BE49-F238E27FC236}">
                <a16:creationId xmlns:a16="http://schemas.microsoft.com/office/drawing/2014/main" id="{15B6FBD7-D818-0B9B-7701-8B91CDBC4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902" y="1533522"/>
            <a:ext cx="2552701" cy="196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8" descr="Thuyết minh cái cưa cắt gỗ cầm tay - Theki.vn">
            <a:extLst>
              <a:ext uri="{FF2B5EF4-FFF2-40B4-BE49-F238E27FC236}">
                <a16:creationId xmlns:a16="http://schemas.microsoft.com/office/drawing/2014/main" id="{2D118835-0688-3D54-CEC3-A4C702026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82" y="3782824"/>
            <a:ext cx="3424288" cy="302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0" descr="Kim băng – Wikipedia tiếng Việt">
            <a:extLst>
              <a:ext uri="{FF2B5EF4-FFF2-40B4-BE49-F238E27FC236}">
                <a16:creationId xmlns:a16="http://schemas.microsoft.com/office/drawing/2014/main" id="{BB4D0CE7-0F1F-3652-4DF9-F0DE91231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659" y="3519133"/>
            <a:ext cx="2681373" cy="328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2" descr="1 Cung Cấp Thiết Bị Khách Sạn Uy Tín">
            <a:extLst>
              <a:ext uri="{FF2B5EF4-FFF2-40B4-BE49-F238E27FC236}">
                <a16:creationId xmlns:a16="http://schemas.microsoft.com/office/drawing/2014/main" id="{7DA2EF09-8F33-AB4F-E1E2-5FAA02C78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183" y="3270957"/>
            <a:ext cx="2601175" cy="225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64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to video 丨 family is preparing to cook">
            <a:hlinkClick r:id="" action="ppaction://media"/>
            <a:extLst>
              <a:ext uri="{FF2B5EF4-FFF2-40B4-BE49-F238E27FC236}">
                <a16:creationId xmlns:a16="http://schemas.microsoft.com/office/drawing/2014/main" id="{91A9A3C0-E3BD-E431-71CF-7929ABF6ED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52400"/>
            <a:ext cx="88392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552006D-D7A1-4755-85B9-5273CF253FC4}"/>
              </a:ext>
            </a:extLst>
          </p:cNvPr>
          <p:cNvSpPr/>
          <p:nvPr/>
        </p:nvSpPr>
        <p:spPr>
          <a:xfrm>
            <a:off x="0" y="21771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</a:t>
            </a:r>
            <a:r>
              <a:rPr lang="vi-VN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lưu ý điều gì khi sử dụng dao và đồ d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</a:t>
            </a:r>
            <a:r>
              <a:rPr lang="vi-VN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s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ắ</a:t>
            </a:r>
            <a:r>
              <a:rPr lang="vi-VN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nhọn để an toàn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ln w="0"/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A0DB84-ECF1-08D0-3EEC-C0B057444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1098988"/>
            <a:ext cx="8915401" cy="560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2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C100C5-1626-4149-A5D7-D960AFBA66B5}"/>
              </a:ext>
            </a:extLst>
          </p:cNvPr>
          <p:cNvSpPr/>
          <p:nvPr/>
        </p:nvSpPr>
        <p:spPr>
          <a:xfrm>
            <a:off x="914400" y="4532121"/>
            <a:ext cx="784859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cẩn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thận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hỗ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trợ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Logo&#10;&#10;Description automatically generated with low confidence">
            <a:extLst>
              <a:ext uri="{FF2B5EF4-FFF2-40B4-BE49-F238E27FC236}">
                <a16:creationId xmlns:a16="http://schemas.microsoft.com/office/drawing/2014/main" id="{40153714-9565-4CA0-ADBA-6355F5D9B8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764" y="4866702"/>
            <a:ext cx="1085164" cy="10851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F192CD-FF55-045D-6987-F1ED795A9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400"/>
            <a:ext cx="87630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0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12">
            <a:extLst>
              <a:ext uri="{FF2B5EF4-FFF2-40B4-BE49-F238E27FC236}">
                <a16:creationId xmlns:a16="http://schemas.microsoft.com/office/drawing/2014/main" id="{2AF588E5-1F98-4EBE-B9CD-DE1510E0BFCA}"/>
              </a:ext>
            </a:extLst>
          </p:cNvPr>
          <p:cNvSpPr/>
          <p:nvPr/>
        </p:nvSpPr>
        <p:spPr>
          <a:xfrm>
            <a:off x="2706340" y="29452"/>
            <a:ext cx="6450783" cy="67116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0116DD8-0EF9-4A2E-8DC0-1ABA2068E8D7}"/>
              </a:ext>
            </a:extLst>
          </p:cNvPr>
          <p:cNvGrpSpPr/>
          <p:nvPr/>
        </p:nvGrpSpPr>
        <p:grpSpPr>
          <a:xfrm>
            <a:off x="6367120" y="5569224"/>
            <a:ext cx="1864191" cy="1403213"/>
            <a:chOff x="5337376" y="3832625"/>
            <a:chExt cx="1864191" cy="1403213"/>
          </a:xfrm>
        </p:grpSpPr>
        <p:sp>
          <p:nvSpPr>
            <p:cNvPr id="6" name="Freeform: Shape 8">
              <a:extLst>
                <a:ext uri="{FF2B5EF4-FFF2-40B4-BE49-F238E27FC236}">
                  <a16:creationId xmlns:a16="http://schemas.microsoft.com/office/drawing/2014/main" id="{B33BE76D-AECF-451D-9F4C-3C0108DD593E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Freeform: Shape 9">
              <a:extLst>
                <a:ext uri="{FF2B5EF4-FFF2-40B4-BE49-F238E27FC236}">
                  <a16:creationId xmlns:a16="http://schemas.microsoft.com/office/drawing/2014/main" id="{C7442D12-8B4B-4A44-9F86-54E13DC5307D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Freeform: Shape 10">
              <a:extLst>
                <a:ext uri="{FF2B5EF4-FFF2-40B4-BE49-F238E27FC236}">
                  <a16:creationId xmlns:a16="http://schemas.microsoft.com/office/drawing/2014/main" id="{C938DEF8-3D06-4492-B6DF-04C40478D90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Freeform: Shape 11">
              <a:extLst>
                <a:ext uri="{FF2B5EF4-FFF2-40B4-BE49-F238E27FC236}">
                  <a16:creationId xmlns:a16="http://schemas.microsoft.com/office/drawing/2014/main" id="{80D71917-5710-4B47-A7E2-FF895BE85DEF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Freeform: Shape 12">
              <a:extLst>
                <a:ext uri="{FF2B5EF4-FFF2-40B4-BE49-F238E27FC236}">
                  <a16:creationId xmlns:a16="http://schemas.microsoft.com/office/drawing/2014/main" id="{37F205ED-F167-410B-B8AB-84621604E89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Freeform: Shape 13">
              <a:extLst>
                <a:ext uri="{FF2B5EF4-FFF2-40B4-BE49-F238E27FC236}">
                  <a16:creationId xmlns:a16="http://schemas.microsoft.com/office/drawing/2014/main" id="{7DEA2CA7-8480-487C-A521-FB8C58B80964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Freeform: Shape 14">
              <a:extLst>
                <a:ext uri="{FF2B5EF4-FFF2-40B4-BE49-F238E27FC236}">
                  <a16:creationId xmlns:a16="http://schemas.microsoft.com/office/drawing/2014/main" id="{AB9F1557-D640-4EEC-B01C-55CB30876B80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Freeform: Shape 15">
              <a:extLst>
                <a:ext uri="{FF2B5EF4-FFF2-40B4-BE49-F238E27FC236}">
                  <a16:creationId xmlns:a16="http://schemas.microsoft.com/office/drawing/2014/main" id="{BE731D6D-5070-4BFC-B917-DA6AB05C11E9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Freeform: Shape 16">
              <a:extLst>
                <a:ext uri="{FF2B5EF4-FFF2-40B4-BE49-F238E27FC236}">
                  <a16:creationId xmlns:a16="http://schemas.microsoft.com/office/drawing/2014/main" id="{247645AF-6353-49DD-AC3C-51BE7B85A6F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Freeform: Shape 17">
              <a:extLst>
                <a:ext uri="{FF2B5EF4-FFF2-40B4-BE49-F238E27FC236}">
                  <a16:creationId xmlns:a16="http://schemas.microsoft.com/office/drawing/2014/main" id="{883E4341-66F8-4699-B8DD-1C847300CC5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Freeform: Shape 18">
              <a:extLst>
                <a:ext uri="{FF2B5EF4-FFF2-40B4-BE49-F238E27FC236}">
                  <a16:creationId xmlns:a16="http://schemas.microsoft.com/office/drawing/2014/main" id="{73F866C5-4780-489E-BB23-0076683585D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Freeform: Shape 19">
              <a:extLst>
                <a:ext uri="{FF2B5EF4-FFF2-40B4-BE49-F238E27FC236}">
                  <a16:creationId xmlns:a16="http://schemas.microsoft.com/office/drawing/2014/main" id="{7C7FD3DC-AC3E-46B2-8870-723BAA7A74B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Freeform: Shape 20">
              <a:extLst>
                <a:ext uri="{FF2B5EF4-FFF2-40B4-BE49-F238E27FC236}">
                  <a16:creationId xmlns:a16="http://schemas.microsoft.com/office/drawing/2014/main" id="{616AE110-4DD6-42A8-A6EE-604EDEC663F8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Freeform: Shape 21">
              <a:extLst>
                <a:ext uri="{FF2B5EF4-FFF2-40B4-BE49-F238E27FC236}">
                  <a16:creationId xmlns:a16="http://schemas.microsoft.com/office/drawing/2014/main" id="{8129D2AC-C2B4-4B55-82B9-83ADCB105BB9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Freeform: Shape 22">
              <a:extLst>
                <a:ext uri="{FF2B5EF4-FFF2-40B4-BE49-F238E27FC236}">
                  <a16:creationId xmlns:a16="http://schemas.microsoft.com/office/drawing/2014/main" id="{B10D7BD6-B521-462D-8AC1-0EB816D665F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Freeform: Shape 23">
              <a:extLst>
                <a:ext uri="{FF2B5EF4-FFF2-40B4-BE49-F238E27FC236}">
                  <a16:creationId xmlns:a16="http://schemas.microsoft.com/office/drawing/2014/main" id="{FD0A6C08-21B3-4A93-8952-F4E01BD758BD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Freeform: Shape 24">
              <a:extLst>
                <a:ext uri="{FF2B5EF4-FFF2-40B4-BE49-F238E27FC236}">
                  <a16:creationId xmlns:a16="http://schemas.microsoft.com/office/drawing/2014/main" id="{9362C36B-74BA-4DEA-82E1-DAC24633B70C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Freeform: Shape 25">
              <a:extLst>
                <a:ext uri="{FF2B5EF4-FFF2-40B4-BE49-F238E27FC236}">
                  <a16:creationId xmlns:a16="http://schemas.microsoft.com/office/drawing/2014/main" id="{361C5E98-1766-4866-B6AF-76AAE5BEDD8B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Freeform: Shape 26">
              <a:extLst>
                <a:ext uri="{FF2B5EF4-FFF2-40B4-BE49-F238E27FC236}">
                  <a16:creationId xmlns:a16="http://schemas.microsoft.com/office/drawing/2014/main" id="{25032D82-8900-418F-8DE7-8CE827BAB1A9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Freeform: Shape 27">
              <a:extLst>
                <a:ext uri="{FF2B5EF4-FFF2-40B4-BE49-F238E27FC236}">
                  <a16:creationId xmlns:a16="http://schemas.microsoft.com/office/drawing/2014/main" id="{CCBB93DE-0354-4196-9C97-CC53FE6C3DF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Freeform: Shape 28">
              <a:extLst>
                <a:ext uri="{FF2B5EF4-FFF2-40B4-BE49-F238E27FC236}">
                  <a16:creationId xmlns:a16="http://schemas.microsoft.com/office/drawing/2014/main" id="{B0602DEB-D0D3-4F1C-B560-84F964E079B8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Freeform: Shape 29">
              <a:extLst>
                <a:ext uri="{FF2B5EF4-FFF2-40B4-BE49-F238E27FC236}">
                  <a16:creationId xmlns:a16="http://schemas.microsoft.com/office/drawing/2014/main" id="{1C243E12-9FBF-4801-8351-4B0E3F7462AA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Freeform: Shape 30">
              <a:extLst>
                <a:ext uri="{FF2B5EF4-FFF2-40B4-BE49-F238E27FC236}">
                  <a16:creationId xmlns:a16="http://schemas.microsoft.com/office/drawing/2014/main" id="{F8E22250-5833-4EC4-994C-61C63B67CCF0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Freeform: Shape 31">
              <a:extLst>
                <a:ext uri="{FF2B5EF4-FFF2-40B4-BE49-F238E27FC236}">
                  <a16:creationId xmlns:a16="http://schemas.microsoft.com/office/drawing/2014/main" id="{A0496FA1-471F-4997-9413-E82E2366BE33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Freeform: Shape 32">
              <a:extLst>
                <a:ext uri="{FF2B5EF4-FFF2-40B4-BE49-F238E27FC236}">
                  <a16:creationId xmlns:a16="http://schemas.microsoft.com/office/drawing/2014/main" id="{04EFB733-2661-49F8-AE2B-5201E29C79FF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Freeform: Shape 33">
              <a:extLst>
                <a:ext uri="{FF2B5EF4-FFF2-40B4-BE49-F238E27FC236}">
                  <a16:creationId xmlns:a16="http://schemas.microsoft.com/office/drawing/2014/main" id="{4B20D115-AE4F-4177-8F75-6EF74A597C8E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Freeform: Shape 34">
              <a:extLst>
                <a:ext uri="{FF2B5EF4-FFF2-40B4-BE49-F238E27FC236}">
                  <a16:creationId xmlns:a16="http://schemas.microsoft.com/office/drawing/2014/main" id="{74175EFD-0FA1-465D-BFD0-D1C817078AD5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Freeform: Shape 35">
              <a:extLst>
                <a:ext uri="{FF2B5EF4-FFF2-40B4-BE49-F238E27FC236}">
                  <a16:creationId xmlns:a16="http://schemas.microsoft.com/office/drawing/2014/main" id="{07E18367-BA3C-4AD4-BA58-FCF303149550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Freeform: Shape 36">
              <a:extLst>
                <a:ext uri="{FF2B5EF4-FFF2-40B4-BE49-F238E27FC236}">
                  <a16:creationId xmlns:a16="http://schemas.microsoft.com/office/drawing/2014/main" id="{931F5816-451F-40B0-9D3E-A53E1E4BC8D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Freeform: Shape 37">
              <a:extLst>
                <a:ext uri="{FF2B5EF4-FFF2-40B4-BE49-F238E27FC236}">
                  <a16:creationId xmlns:a16="http://schemas.microsoft.com/office/drawing/2014/main" id="{E45BD899-1CAE-4622-A413-C1322437D519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Freeform: Shape 38">
              <a:extLst>
                <a:ext uri="{FF2B5EF4-FFF2-40B4-BE49-F238E27FC236}">
                  <a16:creationId xmlns:a16="http://schemas.microsoft.com/office/drawing/2014/main" id="{1DE2988C-C3DD-4075-AB69-7F049966A45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Freeform: Shape 39">
              <a:extLst>
                <a:ext uri="{FF2B5EF4-FFF2-40B4-BE49-F238E27FC236}">
                  <a16:creationId xmlns:a16="http://schemas.microsoft.com/office/drawing/2014/main" id="{5D310F7E-3A07-4F80-B5FA-7465D16622E3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Freeform: Shape 40">
              <a:extLst>
                <a:ext uri="{FF2B5EF4-FFF2-40B4-BE49-F238E27FC236}">
                  <a16:creationId xmlns:a16="http://schemas.microsoft.com/office/drawing/2014/main" id="{01965C3E-28A6-401A-9B54-81F37BB0A68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Freeform: Shape 41">
              <a:extLst>
                <a:ext uri="{FF2B5EF4-FFF2-40B4-BE49-F238E27FC236}">
                  <a16:creationId xmlns:a16="http://schemas.microsoft.com/office/drawing/2014/main" id="{E07436C1-F023-4BBB-85D7-7332A631D8A4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" name="Freeform: Shape 42">
              <a:extLst>
                <a:ext uri="{FF2B5EF4-FFF2-40B4-BE49-F238E27FC236}">
                  <a16:creationId xmlns:a16="http://schemas.microsoft.com/office/drawing/2014/main" id="{B1630B45-DEBD-449E-BF5C-725E49C48B55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Freeform: Shape 43">
              <a:extLst>
                <a:ext uri="{FF2B5EF4-FFF2-40B4-BE49-F238E27FC236}">
                  <a16:creationId xmlns:a16="http://schemas.microsoft.com/office/drawing/2014/main" id="{755E393D-32AA-4B06-A093-E6A7D75A2CBE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Freeform: Shape 44">
              <a:extLst>
                <a:ext uri="{FF2B5EF4-FFF2-40B4-BE49-F238E27FC236}">
                  <a16:creationId xmlns:a16="http://schemas.microsoft.com/office/drawing/2014/main" id="{76522A10-D73A-4274-947C-EAAD82CD9DBA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Freeform: Shape 45">
              <a:extLst>
                <a:ext uri="{FF2B5EF4-FFF2-40B4-BE49-F238E27FC236}">
                  <a16:creationId xmlns:a16="http://schemas.microsoft.com/office/drawing/2014/main" id="{8BF01782-C635-484D-BFE0-DC4C8A52C7F9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Freeform: Shape 46">
              <a:extLst>
                <a:ext uri="{FF2B5EF4-FFF2-40B4-BE49-F238E27FC236}">
                  <a16:creationId xmlns:a16="http://schemas.microsoft.com/office/drawing/2014/main" id="{63093ED9-ABAF-46AF-878A-6C99DB8D9A5D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Freeform: Shape 47">
              <a:extLst>
                <a:ext uri="{FF2B5EF4-FFF2-40B4-BE49-F238E27FC236}">
                  <a16:creationId xmlns:a16="http://schemas.microsoft.com/office/drawing/2014/main" id="{21017316-D809-4CE0-8827-95AA820F264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Freeform: Shape 48">
              <a:extLst>
                <a:ext uri="{FF2B5EF4-FFF2-40B4-BE49-F238E27FC236}">
                  <a16:creationId xmlns:a16="http://schemas.microsoft.com/office/drawing/2014/main" id="{82FF9EB3-227C-4A9B-9B5E-42AD42538698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Freeform: Shape 49">
              <a:extLst>
                <a:ext uri="{FF2B5EF4-FFF2-40B4-BE49-F238E27FC236}">
                  <a16:creationId xmlns:a16="http://schemas.microsoft.com/office/drawing/2014/main" id="{80269205-7758-45DC-8144-CAA6DB1CCF1D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F083D8B-A6A1-4F1E-B0C1-C17D4C4FE2CC}"/>
              </a:ext>
            </a:extLst>
          </p:cNvPr>
          <p:cNvGrpSpPr/>
          <p:nvPr/>
        </p:nvGrpSpPr>
        <p:grpSpPr>
          <a:xfrm>
            <a:off x="8231303" y="5070650"/>
            <a:ext cx="1115360" cy="1891197"/>
            <a:chOff x="10947587" y="5253678"/>
            <a:chExt cx="1115360" cy="1891197"/>
          </a:xfrm>
        </p:grpSpPr>
        <p:sp>
          <p:nvSpPr>
            <p:cNvPr id="49" name="Freeform: Shape 50">
              <a:extLst>
                <a:ext uri="{FF2B5EF4-FFF2-40B4-BE49-F238E27FC236}">
                  <a16:creationId xmlns:a16="http://schemas.microsoft.com/office/drawing/2014/main" id="{20056B84-2F12-45E2-8CAF-71BB0C9F058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Freeform: Shape 51">
              <a:extLst>
                <a:ext uri="{FF2B5EF4-FFF2-40B4-BE49-F238E27FC236}">
                  <a16:creationId xmlns:a16="http://schemas.microsoft.com/office/drawing/2014/main" id="{F3EDC5AF-800B-43C5-ACA1-E733B8378AB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" name="Freeform: Shape 52">
              <a:extLst>
                <a:ext uri="{FF2B5EF4-FFF2-40B4-BE49-F238E27FC236}">
                  <a16:creationId xmlns:a16="http://schemas.microsoft.com/office/drawing/2014/main" id="{4879054F-A173-4CE2-8F2A-B731E167C30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" name="Freeform: Shape 53">
              <a:extLst>
                <a:ext uri="{FF2B5EF4-FFF2-40B4-BE49-F238E27FC236}">
                  <a16:creationId xmlns:a16="http://schemas.microsoft.com/office/drawing/2014/main" id="{2C07E011-1E96-4255-B7AF-6C3FC81F5296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" name="Freeform: Shape 54">
              <a:extLst>
                <a:ext uri="{FF2B5EF4-FFF2-40B4-BE49-F238E27FC236}">
                  <a16:creationId xmlns:a16="http://schemas.microsoft.com/office/drawing/2014/main" id="{46A94640-D673-4536-90EE-3C5200B025B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" name="Freeform: Shape 55">
              <a:extLst>
                <a:ext uri="{FF2B5EF4-FFF2-40B4-BE49-F238E27FC236}">
                  <a16:creationId xmlns:a16="http://schemas.microsoft.com/office/drawing/2014/main" id="{1DC41668-6992-49A7-A96D-1FC2D737C70B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" name="Freeform: Shape 56">
              <a:extLst>
                <a:ext uri="{FF2B5EF4-FFF2-40B4-BE49-F238E27FC236}">
                  <a16:creationId xmlns:a16="http://schemas.microsoft.com/office/drawing/2014/main" id="{06AA4382-8422-4E66-ADF1-70ABFA7959CA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6" name="Freeform: Shape 57">
              <a:extLst>
                <a:ext uri="{FF2B5EF4-FFF2-40B4-BE49-F238E27FC236}">
                  <a16:creationId xmlns:a16="http://schemas.microsoft.com/office/drawing/2014/main" id="{20E2AD03-815F-490E-93DB-7C56BDB0D78D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Freeform: Shape 58">
              <a:extLst>
                <a:ext uri="{FF2B5EF4-FFF2-40B4-BE49-F238E27FC236}">
                  <a16:creationId xmlns:a16="http://schemas.microsoft.com/office/drawing/2014/main" id="{8508B061-A099-42A2-B028-FA55617E8C8D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" name="Freeform: Shape 59">
              <a:extLst>
                <a:ext uri="{FF2B5EF4-FFF2-40B4-BE49-F238E27FC236}">
                  <a16:creationId xmlns:a16="http://schemas.microsoft.com/office/drawing/2014/main" id="{9D3EC865-FF48-446B-BB6C-1CBB6CC19D6C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" name="Freeform: Shape 60">
              <a:extLst>
                <a:ext uri="{FF2B5EF4-FFF2-40B4-BE49-F238E27FC236}">
                  <a16:creationId xmlns:a16="http://schemas.microsoft.com/office/drawing/2014/main" id="{9EABA815-3A95-4219-8FC6-A07DC843BAEC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" name="Freeform: Shape 61">
              <a:extLst>
                <a:ext uri="{FF2B5EF4-FFF2-40B4-BE49-F238E27FC236}">
                  <a16:creationId xmlns:a16="http://schemas.microsoft.com/office/drawing/2014/main" id="{ADA4D4D1-3BBD-449D-ACF5-C325A5F57912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" name="Freeform: Shape 62">
              <a:extLst>
                <a:ext uri="{FF2B5EF4-FFF2-40B4-BE49-F238E27FC236}">
                  <a16:creationId xmlns:a16="http://schemas.microsoft.com/office/drawing/2014/main" id="{68BD5F06-5094-46C5-AF66-C39E1D91545A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" name="Freeform: Shape 63">
              <a:extLst>
                <a:ext uri="{FF2B5EF4-FFF2-40B4-BE49-F238E27FC236}">
                  <a16:creationId xmlns:a16="http://schemas.microsoft.com/office/drawing/2014/main" id="{2916CC8E-8F94-4890-B339-591DBB17EA3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" name="Freeform: Shape 64">
              <a:extLst>
                <a:ext uri="{FF2B5EF4-FFF2-40B4-BE49-F238E27FC236}">
                  <a16:creationId xmlns:a16="http://schemas.microsoft.com/office/drawing/2014/main" id="{C91F5E9C-4315-4658-AFA9-3F7777580D65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" name="Freeform: Shape 65">
              <a:extLst>
                <a:ext uri="{FF2B5EF4-FFF2-40B4-BE49-F238E27FC236}">
                  <a16:creationId xmlns:a16="http://schemas.microsoft.com/office/drawing/2014/main" id="{CD2EC8D5-EF95-437D-AF86-2BF92C613026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" name="Freeform: Shape 66">
              <a:extLst>
                <a:ext uri="{FF2B5EF4-FFF2-40B4-BE49-F238E27FC236}">
                  <a16:creationId xmlns:a16="http://schemas.microsoft.com/office/drawing/2014/main" id="{FB945031-8114-4BB0-AAF5-318A6406E65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" name="Freeform: Shape 67">
              <a:extLst>
                <a:ext uri="{FF2B5EF4-FFF2-40B4-BE49-F238E27FC236}">
                  <a16:creationId xmlns:a16="http://schemas.microsoft.com/office/drawing/2014/main" id="{F57C65AF-0D4E-4053-9143-C261C921D21D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" name="Freeform: Shape 68">
              <a:extLst>
                <a:ext uri="{FF2B5EF4-FFF2-40B4-BE49-F238E27FC236}">
                  <a16:creationId xmlns:a16="http://schemas.microsoft.com/office/drawing/2014/main" id="{CCC9CAC3-3C59-47C6-9D4A-548FDE799E54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8" name="Picture 67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C11CEC28-F94F-4891-A937-8CCB45DB8D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2057400"/>
            <a:ext cx="2656841" cy="4577709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2552006D-D7A1-4755-85B9-5273CF253FC4}"/>
              </a:ext>
            </a:extLst>
          </p:cNvPr>
          <p:cNvSpPr/>
          <p:nvPr/>
        </p:nvSpPr>
        <p:spPr>
          <a:xfrm>
            <a:off x="2706340" y="63038"/>
            <a:ext cx="6032138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 w="0"/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US" sz="4000" b="0" i="0" u="sng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 w="0"/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kumimoji="0" lang="en-US" sz="4000" b="0" i="0" u="sng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nhọn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gây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hiểm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ta.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cẩn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nhọn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76D6D111-E611-A90C-B0B1-336352635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840" y="4577550"/>
            <a:ext cx="5716269" cy="159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292</Words>
  <Application>Microsoft Office PowerPoint</Application>
  <PresentationFormat>On-screen Show (4:3)</PresentationFormat>
  <Paragraphs>24</Paragraphs>
  <Slides>17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.VnTime</vt:lpstr>
      <vt:lpstr>2005_iannnnnMTV</vt:lpstr>
      <vt:lpstr>Arial</vt:lpstr>
      <vt:lpstr>Calibri</vt:lpstr>
      <vt:lpstr>Cambria</vt:lpstr>
      <vt:lpstr>Sukhumvit Set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Tien Ich May Tinh</dc:creator>
  <cp:lastModifiedBy>DELL</cp:lastModifiedBy>
  <cp:revision>72</cp:revision>
  <dcterms:created xsi:type="dcterms:W3CDTF">2020-09-30T12:55:50Z</dcterms:created>
  <dcterms:modified xsi:type="dcterms:W3CDTF">2026-01-19T14:22:38Z</dcterms:modified>
</cp:coreProperties>
</file>