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5AEA6-E33A-42C4-B2B0-DF371D5E8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8ECD34-3925-48FF-8F7E-93E97FCD3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15CCC9-86EB-48CC-BA43-C9375F45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205A4E-B884-42E9-A57F-D3ADB8E9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38F88-DC61-4A92-A00A-6A8148D0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2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06FA5-446D-448A-ADAC-0CAEC257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419362-F627-4CFA-9C5C-CA0B79F1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EEED1-9F2C-4402-B429-0033E18F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C2D263-2FE4-453A-8C13-B1C36010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C48353-B4BB-454F-B149-1A8B56CB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1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FD88056-9755-46B0-AB1E-646F91E02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995BEF-2C73-49AB-AA02-2A6376628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4597E-280B-426E-B8B4-0C740A11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E805A-181C-4B5E-A9BB-78B96E1A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E8306A-8781-43F6-A7F1-A7347C3C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9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C8ACB-F0BC-4713-87F7-68895CDE1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4BA557-6D2C-4F6F-A881-FADE04F00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29A4E4-2147-4600-892E-B961CD19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2CB65B-CBA5-46AF-9B8E-EB060562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50D68B-ABB6-4FD5-8997-9C173EB2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C7C22-E7A0-4072-8F29-89B33188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4CB9C4-C1BE-4903-B173-BDA7D89BE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403CA1-6BAD-4A58-BB3C-D9B35C2D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0779B-9EA9-4C6A-A1EE-C13763FA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50329E-5ECD-410D-A8EB-E10CD45C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32B4E-B6ED-4FD1-ACD3-2EA340DE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9ADDEB-0438-42D6-ABD9-CB1210308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203B44-BBFA-4027-B359-CB4710330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1E604-149A-4A0E-B558-0D7D1E3E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F0E1C4-95E6-4552-9180-0EB3D6DB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A003EF-1F0C-48B8-B0D3-E267C563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2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F3275-9E61-433B-B015-1077EEFE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7C8B83-F379-43C2-9253-8C6227C09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79A2A5-D959-4B6A-96DB-8D26A91BE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DFBCA5-7478-4CEE-B132-1E2EA9CC7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0CB104-5AF1-4BD5-8055-FFDC18C35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BBB9C9-4FF3-4AF7-AB33-2FF25582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FF9026-A01B-4115-9B1A-7F9B7A45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F6CECD-DCD3-4770-9FB7-1484EE5E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C022F-B2DC-47EB-ABA4-33E58894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3D487B-A379-4500-9E83-22C94464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092CF8-742C-474C-8B1A-4AFF4E38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119DCD-5B0F-4E14-A34A-D120D6F9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4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362C27-BD62-4050-B408-77649004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CD3101-2528-4709-A0D8-ED3D61C7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243B43-32B4-47D5-B61D-CD87EE14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9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463123-A7C7-4087-BF71-6317B113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8B6A5-21DD-4A8A-99B3-1539AA9EE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EBEA5C-563C-4042-B73C-F025F7A25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7F4EC6-0D7C-4C26-9497-94FD23E1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2FB34-35A9-47F9-9CAC-3EE89AC2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75423C-0E02-4DB9-BFD5-7675610A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6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4DAAA-4EDD-49F3-A346-0ECDB28E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C776E9-D270-47D6-A0F5-C4D899D32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3F4DF9-6E7A-43D4-ACB3-0D31360D1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99BC03-0575-4390-B81A-D3B4D4C9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B80216-C6EB-40C7-98C1-6E327BA5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7316E9-C48E-40E7-8CB2-13AF3B50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6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493FC4-BA9D-4C9B-A728-7041D6BD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B2589B-F61B-4D16-AEBC-89E605BD4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FC44BD-DAF7-42DE-9D37-FCA584FFD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3A920-C38A-44C2-BF44-921380D013C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B95F4-CF70-471B-B147-1B4818861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16CBF0-2FD4-4537-895B-12A0B3AEA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C154-217A-4DAE-9B09-E2AA5FC5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4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EF99E-26FF-4496-A792-710576114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4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6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4171" y="-9177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5427" y="-954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93682"/>
              </p:ext>
            </p:extLst>
          </p:nvPr>
        </p:nvGraphicFramePr>
        <p:xfrm>
          <a:off x="4634032" y="1031515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hoïp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2637" y="233377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coïp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0968" y="246332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goùp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5082" y="244478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hoïp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854" y="60386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</a:rPr>
              <a:t>con </a:t>
            </a:r>
            <a:r>
              <a:rPr lang="en-US" sz="4400" dirty="0" err="1">
                <a:latin typeface="VNI-Avo" pitchFamily="2" charset="0"/>
              </a:rPr>
              <a:t>coïp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9130" y="598368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loáp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xe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3143" y="5983683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tia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chôùp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2637" y="299160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hoäp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38328" y="303922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toáp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46052" y="303349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xoáp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2637" y="357666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hôïp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38907" y="360187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lôùp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6052" y="358044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lôïp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73A97D-F8BF-4BAF-A131-51C61A97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1" y="4467810"/>
            <a:ext cx="2866773" cy="1603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28137F-02BE-42A7-8364-C20EA0D6B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336" y="4441599"/>
            <a:ext cx="2647950" cy="1456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1BF1612-49B1-4646-ACAC-804C2CC0B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584" y="4443403"/>
            <a:ext cx="2394997" cy="15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C5E9EF-5F0D-4B10-8659-012C9EAB7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489201"/>
            <a:ext cx="11096625" cy="40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DAC776-EA1A-4248-B196-7B87C08D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15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C20782-FF47-4210-ADE5-61D89A4D04CB}"/>
              </a:ext>
            </a:extLst>
          </p:cNvPr>
          <p:cNvSpPr txBox="1"/>
          <p:nvPr/>
        </p:nvSpPr>
        <p:spPr>
          <a:xfrm>
            <a:off x="114300" y="4286250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raøo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loäp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ñoäp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Hoï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nhaùi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tuï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hoïp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ñoùn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côn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muøa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ao</a:t>
            </a:r>
            <a:r>
              <a:rPr lang="en-US" sz="3600" dirty="0">
                <a:latin typeface="VNI-Avo" pitchFamily="2" charset="0"/>
              </a:rPr>
              <a:t> ran </a:t>
            </a:r>
            <a:r>
              <a:rPr lang="en-US" sz="3600" dirty="0" err="1">
                <a:latin typeface="VNI-Avo" pitchFamily="2" charset="0"/>
              </a:rPr>
              <a:t>ran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baøi</a:t>
            </a:r>
            <a:r>
              <a:rPr lang="en-US" sz="3600" dirty="0">
                <a:latin typeface="VNI-Avo" pitchFamily="2" charset="0"/>
              </a:rPr>
              <a:t> ca ì </a:t>
            </a:r>
            <a:r>
              <a:rPr lang="en-US" sz="3600" dirty="0" err="1">
                <a:latin typeface="VNI-Avo" pitchFamily="2" charset="0"/>
              </a:rPr>
              <a:t>oïp</a:t>
            </a:r>
            <a:r>
              <a:rPr lang="en-US" sz="3600" dirty="0">
                <a:latin typeface="VNI-Avo" pitchFamily="2" charset="0"/>
              </a:rPr>
              <a:t>, ì </a:t>
            </a:r>
            <a:r>
              <a:rPr lang="en-US" sz="3600" dirty="0" err="1">
                <a:latin typeface="VNI-Avo" pitchFamily="2" charset="0"/>
              </a:rPr>
              <a:t>oïp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côø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loùp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ngoùp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ñeán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laâu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laïi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ngoi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ñôùp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6CF60D-5719-415C-82D9-EA11BD29DF04}"/>
              </a:ext>
            </a:extLst>
          </p:cNvPr>
          <p:cNvSpPr txBox="1"/>
          <p:nvPr/>
        </p:nvSpPr>
        <p:spPr>
          <a:xfrm>
            <a:off x="114300" y="4286250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raøo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loäp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ñoäp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Hoï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nhaùi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tuï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hoïp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ñoùn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côn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muøa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ao</a:t>
            </a:r>
            <a:r>
              <a:rPr lang="en-US" sz="3600" dirty="0">
                <a:latin typeface="VNI-Avo" pitchFamily="2" charset="0"/>
              </a:rPr>
              <a:t> ran </a:t>
            </a:r>
            <a:r>
              <a:rPr lang="en-US" sz="3600" dirty="0" err="1">
                <a:latin typeface="VNI-Avo" pitchFamily="2" charset="0"/>
              </a:rPr>
              <a:t>ran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baøi</a:t>
            </a:r>
            <a:r>
              <a:rPr lang="en-US" sz="3600" dirty="0">
                <a:latin typeface="VNI-Avo" pitchFamily="2" charset="0"/>
              </a:rPr>
              <a:t> ca ì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oïp</a:t>
            </a:r>
            <a:r>
              <a:rPr lang="en-US" sz="3600" dirty="0">
                <a:latin typeface="VNI-Avo" pitchFamily="2" charset="0"/>
              </a:rPr>
              <a:t>, ì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oïp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côø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loùp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ngoùp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ñeán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laâu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laïi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ngoi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ñôùp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möa</a:t>
            </a:r>
            <a:r>
              <a:rPr lang="en-US" sz="36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9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DF07E0-1E6E-49A0-AB25-EF130C81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330"/>
            <a:ext cx="12192000" cy="68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10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25</Words>
  <Application>Microsoft Office PowerPoint</Application>
  <PresentationFormat>Custom</PresentationFormat>
  <Paragraphs>21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</cp:revision>
  <dcterms:created xsi:type="dcterms:W3CDTF">2020-11-18T22:03:29Z</dcterms:created>
  <dcterms:modified xsi:type="dcterms:W3CDTF">2020-11-23T15:16:22Z</dcterms:modified>
</cp:coreProperties>
</file>