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0F9D03-E903-4F57-82F8-77E8F8AFAF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1E781E8-7DC6-45FB-AA1C-51438AF56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C2A7EE-2909-4EE5-9A51-B4E6BC7A2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11426-00A3-465B-A214-E4BFEB5FA5AE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6C898C-BDBE-49A6-82F0-C297D59B5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F879C9-1265-4A0D-97FB-7549600AA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2DDB-6B68-4FB2-AB5E-7E7F06A44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08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21C879-9562-461E-87B4-0AC7E6330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1D5D764-9A4D-498C-B113-4DF4D04786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897780-7C5F-42DE-B0C4-F8D7361DC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11426-00A3-465B-A214-E4BFEB5FA5AE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7F88CE-A3A4-4F2B-B0E7-DABC50D7D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8B2A1E-5DD5-47E3-9993-D453B43BA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2DDB-6B68-4FB2-AB5E-7E7F06A44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15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4030F82-2D23-4B34-87A3-4391E855D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8C73FF9-F64A-4143-A680-B777F7C18B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39A894-5463-4FEB-96C9-27B907F8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11426-00A3-465B-A214-E4BFEB5FA5AE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FC1B67-7675-42C7-A7B2-7D7236652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82678D-516C-4AD1-8451-38D80AFA0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2DDB-6B68-4FB2-AB5E-7E7F06A44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13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5E52C3-9471-4D3A-AC14-41A9C996D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5185BC-39BD-47D0-8504-A5516224C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8ECEB8-EE5B-4B3A-9CBA-61C7364B2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11426-00A3-465B-A214-E4BFEB5FA5AE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4B0E9A-AF13-4CD5-B13A-46D7915B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A941CB-9BA7-448A-A9DE-A038310FB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2DDB-6B68-4FB2-AB5E-7E7F06A44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35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F38D5F-601E-4DFC-B72E-131697A29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781FF32-41CF-4067-A812-A98B42FF8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69BD9E-3963-426D-8CC3-9D6B50F1F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11426-00A3-465B-A214-E4BFEB5FA5AE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C84171-0379-4224-9C9D-8F2687ED7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F517A3-50E9-4A83-A55F-C20DCC66A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2DDB-6B68-4FB2-AB5E-7E7F06A44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99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DD37A9-E81E-4200-BBB5-167DEB5F6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2B992B-21D7-4D3D-AA5A-115B394ACB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D8C755C-A283-499F-8FB8-B6BD53377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8753DAB-492E-4DE9-B0A6-0074CC482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11426-00A3-465B-A214-E4BFEB5FA5AE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B5A152-CACE-4BC4-B049-9B2DAB4D8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0A87D68-84E0-49C8-83B9-7512888F8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2DDB-6B68-4FB2-AB5E-7E7F06A44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86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DBBFA6-DFFD-4E6E-BEE3-0499DC210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E973C8-9EE5-4555-819C-A591C006B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2ED65F-2B44-46C9-83B7-711F180A8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EE994BF-03DB-4D6A-AB2D-9B568FF9BC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20189C3-74A9-4326-9993-2B12ABDC01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706DF36-2C70-40E2-9C49-0BC89EB94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11426-00A3-465B-A214-E4BFEB5FA5AE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0441231-1D84-40F3-91B0-DFD73E1A0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8D3D9D1-9626-4636-8E93-81C465CB4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2DDB-6B68-4FB2-AB5E-7E7F06A44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69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8ADEC7-46ED-4100-9ECC-9459515B5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052C118-9DE0-4982-8C55-D07325F8A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11426-00A3-465B-A214-E4BFEB5FA5AE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993EB3-6DCD-45D2-8CA3-B85B0F68B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8F64556-B442-4F24-962A-2D0B76739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2DDB-6B68-4FB2-AB5E-7E7F06A44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04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E29FC09-9487-4CA6-850A-C0D04E607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11426-00A3-465B-A214-E4BFEB5FA5AE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AA0BF54-E1F9-447C-A5B6-B75B6C90A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C08479-5A7A-4EA8-AE94-9C8275BC4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2DDB-6B68-4FB2-AB5E-7E7F06A44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94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9EF762-8D1B-42EA-9250-8EB703AF0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1799DA-1F3A-4E08-80D3-44CE3A826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F39834E-80FE-4A56-9907-EFD23F625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4621FFA-DBF7-4DA6-A08B-78E6BD80C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11426-00A3-465B-A214-E4BFEB5FA5AE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591C270-79BF-4813-928A-F93163AE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FBB9361-5DF6-4A31-83AF-63D5A511A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2DDB-6B68-4FB2-AB5E-7E7F06A44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61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A8DA43-6794-4AD1-B12A-ADEB01E8A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E22CA4E-029F-42CA-A854-0D11C9067D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ABB942F-E5CC-448F-9E6A-DE7306CA0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B9EBF6C-B302-4C2A-8C89-0336EF3F5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11426-00A3-465B-A214-E4BFEB5FA5AE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93E01-3E3D-49DC-83DD-3DADF9C38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9D9533-5CB6-4002-AC45-621A84B78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2DDB-6B68-4FB2-AB5E-7E7F06A44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912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3A10C5-BF1C-452E-A204-288C7DE3A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4D842D-E05B-4552-A0F5-0B85B65C6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FA3F46-C96A-4215-8AD0-CAC28D1925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11426-00A3-465B-A214-E4BFEB5FA5AE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7C43B4-B1CC-4100-A6EF-A976ECB2E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589EEB-95D9-4B81-A5FD-B6D675696A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D2DDB-6B68-4FB2-AB5E-7E7F06A44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0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89DCD7-2996-4B91-A47F-A56C2F2F7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02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625" y="-34161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53696" y="-9177"/>
            <a:ext cx="1764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07436" y="-12723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482105"/>
              </p:ext>
            </p:extLst>
          </p:nvPr>
        </p:nvGraphicFramePr>
        <p:xfrm>
          <a:off x="4634032" y="1031515"/>
          <a:ext cx="28448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xmlns="" val="228737469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3225892531"/>
                    </a:ext>
                  </a:extLst>
                </a:gridCol>
              </a:tblGrid>
              <a:tr h="43369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00FF"/>
                          </a:solidFill>
                          <a:latin typeface="VNI-Avo" pitchFamily="2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FF00FF"/>
                          </a:solidFill>
                          <a:latin typeface="VNI-Avo" pitchFamily="2" charset="0"/>
                        </a:rPr>
                        <a:t>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9549917"/>
                  </a:ext>
                </a:extLst>
              </a:tr>
              <a:tr h="433699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1" i="0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neùp</a:t>
                      </a:r>
                      <a:endParaRPr lang="en-US" sz="4400" b="1" i="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6409134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84271" y="251469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keïp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29257" y="250552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neïp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92190" y="2484323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neáp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704" y="6000543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ñoâi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deùp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36021" y="6038642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ñaàu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beáp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78568" y="6038641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bìm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bòp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036990" y="243014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xeáp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84271" y="336096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29257" y="3339185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nhòp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17977" y="3403096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968032" y="3403095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giuùp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1D3EC2A-D66B-4554-AAD6-BD815F351C6A}"/>
              </a:ext>
            </a:extLst>
          </p:cNvPr>
          <p:cNvSpPr txBox="1"/>
          <p:nvPr/>
        </p:nvSpPr>
        <p:spPr>
          <a:xfrm>
            <a:off x="9550902" y="-34161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2801689-DF0B-46A2-9000-A604D1E32576}"/>
              </a:ext>
            </a:extLst>
          </p:cNvPr>
          <p:cNvSpPr txBox="1"/>
          <p:nvPr/>
        </p:nvSpPr>
        <p:spPr>
          <a:xfrm>
            <a:off x="9523735" y="6017203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sen</a:t>
            </a:r>
            <a:endParaRPr lang="en-US" sz="4400" dirty="0">
              <a:latin typeface="VNI-Avo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BBD58DC-AA41-421B-8CDA-15CA995E0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865" y="4352926"/>
            <a:ext cx="2133904" cy="1447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46D4266-FC0A-4004-9921-D11252E7F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8151" y="4352926"/>
            <a:ext cx="2133904" cy="1447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87640D0-C78F-47C5-9A66-63925522D5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8568" y="4340919"/>
            <a:ext cx="2055857" cy="15046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8EF22650-4723-4D01-A945-53F8A7309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2287" y="4296110"/>
            <a:ext cx="2200848" cy="150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7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6" grpId="0"/>
      <p:bldP spid="17" grpId="0"/>
      <p:bldP spid="18" grpId="0"/>
      <p:bldP spid="25" grpId="0"/>
      <p:bldP spid="26" grpId="0"/>
      <p:bldP spid="27" grpId="0"/>
      <p:bldP spid="28" grpId="0"/>
      <p:bldP spid="29" grpId="0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8AC5EC-8D33-4E64-89F1-0DE2AE362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19" y="462116"/>
            <a:ext cx="11946194" cy="435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34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7784730-BFAB-424C-8C5E-2EEC385DF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13342" cy="4267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7E99F3-5ECD-4521-BBEA-D57D57D9486B}"/>
              </a:ext>
            </a:extLst>
          </p:cNvPr>
          <p:cNvSpPr txBox="1"/>
          <p:nvPr/>
        </p:nvSpPr>
        <p:spPr>
          <a:xfrm>
            <a:off x="422788" y="4542503"/>
            <a:ext cx="1133659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VNI-Avo" pitchFamily="2" charset="0"/>
              </a:rPr>
              <a:t>	</a:t>
            </a:r>
            <a:r>
              <a:rPr lang="en-US" sz="3400" dirty="0" err="1">
                <a:latin typeface="VNI-Avo" pitchFamily="2" charset="0"/>
              </a:rPr>
              <a:t>Dòp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nghæ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leã</a:t>
            </a:r>
            <a:r>
              <a:rPr lang="en-US" sz="3400" dirty="0">
                <a:latin typeface="VNI-Avo" pitchFamily="2" charset="0"/>
              </a:rPr>
              <a:t>, </a:t>
            </a:r>
            <a:r>
              <a:rPr lang="en-US" sz="3400" dirty="0" err="1">
                <a:latin typeface="VNI-Avo" pitchFamily="2" charset="0"/>
              </a:rPr>
              <a:t>nhaø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Haø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coù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chuù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Tö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vaø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coâ</a:t>
            </a:r>
            <a:r>
              <a:rPr lang="en-US" sz="3400" dirty="0">
                <a:latin typeface="VNI-Avo" pitchFamily="2" charset="0"/>
              </a:rPr>
              <a:t> Lan </a:t>
            </a:r>
            <a:r>
              <a:rPr lang="en-US" sz="3400" dirty="0" err="1">
                <a:latin typeface="VNI-Avo" pitchFamily="2" charset="0"/>
              </a:rPr>
              <a:t>ñeán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chôi</a:t>
            </a:r>
            <a:r>
              <a:rPr lang="en-US" sz="3400" dirty="0">
                <a:latin typeface="VNI-Avo" pitchFamily="2" charset="0"/>
              </a:rPr>
              <a:t>. </a:t>
            </a:r>
            <a:r>
              <a:rPr lang="en-US" sz="3400" dirty="0" err="1">
                <a:latin typeface="VNI-Avo" pitchFamily="2" charset="0"/>
              </a:rPr>
              <a:t>Meï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naáu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suùp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gaø</a:t>
            </a:r>
            <a:r>
              <a:rPr lang="en-US" sz="3400" dirty="0">
                <a:latin typeface="VNI-Avo" pitchFamily="2" charset="0"/>
              </a:rPr>
              <a:t>, </a:t>
            </a:r>
            <a:r>
              <a:rPr lang="en-US" sz="3400" dirty="0" err="1">
                <a:latin typeface="VNI-Avo" pitchFamily="2" charset="0"/>
              </a:rPr>
              <a:t>côm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neáp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vaø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raùn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caù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cheùp</a:t>
            </a:r>
            <a:r>
              <a:rPr lang="en-US" sz="3400" dirty="0">
                <a:latin typeface="VNI-Avo" pitchFamily="2" charset="0"/>
              </a:rPr>
              <a:t>. </a:t>
            </a:r>
            <a:r>
              <a:rPr lang="en-US" sz="3400" dirty="0" err="1">
                <a:latin typeface="VNI-Avo" pitchFamily="2" charset="0"/>
              </a:rPr>
              <a:t>Haø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giuùp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meï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röûa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rau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quaû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vaø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saép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xeáp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baùt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ñóa</a:t>
            </a:r>
            <a:r>
              <a:rPr lang="en-US" sz="3400" dirty="0">
                <a:latin typeface="VNI-Avo" pitchFamily="2" charset="0"/>
              </a:rPr>
              <a:t>. </a:t>
            </a:r>
            <a:r>
              <a:rPr lang="en-US" sz="3400" dirty="0" err="1">
                <a:latin typeface="VNI-Avo" pitchFamily="2" charset="0"/>
              </a:rPr>
              <a:t>Boá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thì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doïn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deïp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nhaø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cöûa</a:t>
            </a:r>
            <a:r>
              <a:rPr lang="en-US" sz="3400" dirty="0">
                <a:latin typeface="VNI-Avo" pitchFamily="2" charset="0"/>
              </a:rPr>
              <a:t>. </a:t>
            </a:r>
            <a:r>
              <a:rPr lang="en-US" sz="3400" dirty="0" err="1">
                <a:latin typeface="VNI-Avo" pitchFamily="2" charset="0"/>
              </a:rPr>
              <a:t>Nhaø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Haø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hoâm</a:t>
            </a:r>
            <a:r>
              <a:rPr lang="en-US" sz="3400" dirty="0">
                <a:latin typeface="VNI-Avo" pitchFamily="2" charset="0"/>
              </a:rPr>
              <a:t> nay </a:t>
            </a:r>
            <a:r>
              <a:rPr lang="en-US" sz="3400" dirty="0" err="1">
                <a:latin typeface="VNI-Avo" pitchFamily="2" charset="0"/>
              </a:rPr>
              <a:t>thaät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laø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vui</a:t>
            </a:r>
            <a:r>
              <a:rPr lang="en-US" sz="3400" dirty="0">
                <a:latin typeface="VNI-Avo" pitchFamily="2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B266DF5-DE45-4CC6-9668-128DED7D12CD}"/>
              </a:ext>
            </a:extLst>
          </p:cNvPr>
          <p:cNvSpPr txBox="1"/>
          <p:nvPr/>
        </p:nvSpPr>
        <p:spPr>
          <a:xfrm>
            <a:off x="427704" y="4547420"/>
            <a:ext cx="1133659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VNI-Avo" pitchFamily="2" charset="0"/>
              </a:rPr>
              <a:t>	</a:t>
            </a:r>
            <a:r>
              <a:rPr lang="en-US" sz="3400" dirty="0" err="1">
                <a:solidFill>
                  <a:srgbClr val="FF0000"/>
                </a:solidFill>
                <a:latin typeface="VNI-Avo" pitchFamily="2" charset="0"/>
              </a:rPr>
              <a:t>Dòp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nghæ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leã</a:t>
            </a:r>
            <a:r>
              <a:rPr lang="en-US" sz="3400" dirty="0">
                <a:latin typeface="VNI-Avo" pitchFamily="2" charset="0"/>
              </a:rPr>
              <a:t>, </a:t>
            </a:r>
            <a:r>
              <a:rPr lang="en-US" sz="3400" dirty="0" err="1">
                <a:latin typeface="VNI-Avo" pitchFamily="2" charset="0"/>
              </a:rPr>
              <a:t>nhaø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Haø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coù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chuù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Tö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vaø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coâ</a:t>
            </a:r>
            <a:r>
              <a:rPr lang="en-US" sz="3400" dirty="0">
                <a:latin typeface="VNI-Avo" pitchFamily="2" charset="0"/>
              </a:rPr>
              <a:t> Lan </a:t>
            </a:r>
            <a:r>
              <a:rPr lang="en-US" sz="3400" dirty="0" err="1">
                <a:latin typeface="VNI-Avo" pitchFamily="2" charset="0"/>
              </a:rPr>
              <a:t>ñeán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chôi</a:t>
            </a:r>
            <a:r>
              <a:rPr lang="en-US" sz="3400" dirty="0">
                <a:latin typeface="VNI-Avo" pitchFamily="2" charset="0"/>
              </a:rPr>
              <a:t>. </a:t>
            </a:r>
            <a:r>
              <a:rPr lang="en-US" sz="3400" dirty="0" err="1">
                <a:latin typeface="VNI-Avo" pitchFamily="2" charset="0"/>
              </a:rPr>
              <a:t>Meï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naáu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VNI-Avo" pitchFamily="2" charset="0"/>
              </a:rPr>
              <a:t>suùp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gaø</a:t>
            </a:r>
            <a:r>
              <a:rPr lang="en-US" sz="3400" dirty="0">
                <a:latin typeface="VNI-Avo" pitchFamily="2" charset="0"/>
              </a:rPr>
              <a:t>, </a:t>
            </a:r>
            <a:r>
              <a:rPr lang="en-US" sz="3400" dirty="0" err="1">
                <a:latin typeface="VNI-Avo" pitchFamily="2" charset="0"/>
              </a:rPr>
              <a:t>côm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VNI-Avo" pitchFamily="2" charset="0"/>
              </a:rPr>
              <a:t>neáp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vaø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raùn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caù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VNI-Avo" pitchFamily="2" charset="0"/>
              </a:rPr>
              <a:t>cheùp</a:t>
            </a:r>
            <a:r>
              <a:rPr lang="en-US" sz="3400" dirty="0">
                <a:latin typeface="VNI-Avo" pitchFamily="2" charset="0"/>
              </a:rPr>
              <a:t>. </a:t>
            </a:r>
            <a:r>
              <a:rPr lang="en-US" sz="3400" dirty="0" err="1">
                <a:latin typeface="VNI-Avo" pitchFamily="2" charset="0"/>
              </a:rPr>
              <a:t>Haø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VNI-Avo" pitchFamily="2" charset="0"/>
              </a:rPr>
              <a:t>giuùp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meï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röûa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rau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quaû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vaø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saép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VNI-Avo" pitchFamily="2" charset="0"/>
              </a:rPr>
              <a:t>xeáp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baùt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ñóa</a:t>
            </a:r>
            <a:r>
              <a:rPr lang="en-US" sz="3400" dirty="0">
                <a:latin typeface="VNI-Avo" pitchFamily="2" charset="0"/>
              </a:rPr>
              <a:t>. </a:t>
            </a:r>
            <a:r>
              <a:rPr lang="en-US" sz="3400" dirty="0" err="1">
                <a:latin typeface="VNI-Avo" pitchFamily="2" charset="0"/>
              </a:rPr>
              <a:t>Boá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thì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doïn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VNI-Avo" pitchFamily="2" charset="0"/>
              </a:rPr>
              <a:t>deïp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nhaø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cöûa</a:t>
            </a:r>
            <a:r>
              <a:rPr lang="en-US" sz="3400" dirty="0">
                <a:latin typeface="VNI-Avo" pitchFamily="2" charset="0"/>
              </a:rPr>
              <a:t>. </a:t>
            </a:r>
            <a:r>
              <a:rPr lang="en-US" sz="3400" dirty="0" err="1">
                <a:latin typeface="VNI-Avo" pitchFamily="2" charset="0"/>
              </a:rPr>
              <a:t>Nhaø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Haø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hoâm</a:t>
            </a:r>
            <a:r>
              <a:rPr lang="en-US" sz="3400" dirty="0">
                <a:latin typeface="VNI-Avo" pitchFamily="2" charset="0"/>
              </a:rPr>
              <a:t> nay </a:t>
            </a:r>
            <a:r>
              <a:rPr lang="en-US" sz="3400" dirty="0" err="1">
                <a:latin typeface="VNI-Avo" pitchFamily="2" charset="0"/>
              </a:rPr>
              <a:t>thaät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laø</a:t>
            </a:r>
            <a:r>
              <a:rPr lang="en-US" sz="3400" dirty="0">
                <a:latin typeface="VNI-Avo" pitchFamily="2" charset="0"/>
              </a:rPr>
              <a:t> </a:t>
            </a:r>
            <a:r>
              <a:rPr lang="en-US" sz="3400" dirty="0" err="1">
                <a:latin typeface="VNI-Avo" pitchFamily="2" charset="0"/>
              </a:rPr>
              <a:t>vui</a:t>
            </a:r>
            <a:r>
              <a:rPr lang="en-US" sz="3400" dirty="0"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861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47BCB0-F253-4D05-8A2D-8FCFDBABE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27</Words>
  <Application>Microsoft Office PowerPoint</Application>
  <PresentationFormat>Custom</PresentationFormat>
  <Paragraphs>22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</cp:lastModifiedBy>
  <cp:revision>4</cp:revision>
  <dcterms:created xsi:type="dcterms:W3CDTF">2020-11-21T09:02:43Z</dcterms:created>
  <dcterms:modified xsi:type="dcterms:W3CDTF">2020-11-24T06:56:04Z</dcterms:modified>
</cp:coreProperties>
</file>