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4F8237-00F2-4A43-A867-AEB4AC6C05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7259144-0679-48A5-97A3-1E2878BA6E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9A1438-B2BD-48DD-86DC-B5CEB8C79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CB29D-6C1E-4DDB-901F-814FCFB37969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AC565E-B289-4F83-AB8B-2D74E54BC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053070-B175-4309-A13A-35A7A548A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9EBA9-1447-40B5-86C9-3F8B6A612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826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15439A-2E29-46C8-BEE8-808DA9E46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2BB85B3-7BBD-4FA7-9CE2-7CA131E883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B57E40C-4BA1-4CE6-8054-C73F50305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CB29D-6C1E-4DDB-901F-814FCFB37969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AD883C-3A36-4AFA-BDDE-3D18B3A4F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67A6FA-7130-4234-85B4-1BD979E0B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9EBA9-1447-40B5-86C9-3F8B6A612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089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1E641C3-7589-4D22-B283-E48BFFF5B0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63172FB-81CF-4B33-A55D-3EC9975A30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A439A9-0C09-4FB9-AF6F-E1A26187E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CB29D-6C1E-4DDB-901F-814FCFB37969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1B3719-7D28-4526-86B2-B3D648E01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FC1E230-D33B-4F1D-839D-F6E837E7C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9EBA9-1447-40B5-86C9-3F8B6A612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353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654F9F-322F-47DC-BDD2-66DE63C7E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3D0178-E145-4A4B-AB45-8DF477393C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FBBE6F-DBDE-47B7-B179-99A825608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CB29D-6C1E-4DDB-901F-814FCFB37969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37753-4CD1-4A73-9096-D2932373B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4D5D95E-DF9F-4937-89EB-2FDBCEEC5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9EBA9-1447-40B5-86C9-3F8B6A612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904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CB1838-1B22-4CCC-898D-BC330E521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9EC27C7-0A88-4150-B1E7-1B8AFB58C2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0250FFE-0204-4F23-A9A7-EC48A4E2A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CB29D-6C1E-4DDB-901F-814FCFB37969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589DFB-D23A-4EF6-BF9F-A8F23582D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7E4F62-5351-4CE8-A184-63503C266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9EBA9-1447-40B5-86C9-3F8B6A612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054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6900C3-C1B5-45C0-8EBB-AA655E6EC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312F6E-5A7D-4925-90A5-DC79757C9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E5A577C-7D15-4897-8157-5913381DE8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7FE8F8F-8342-49F2-AF9E-00EDD66A1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CB29D-6C1E-4DDB-901F-814FCFB37969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70A90D5-A002-42DA-96BD-6ABE5DCCF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5FBCE3A-F7A0-437D-B097-1062731D6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9EBA9-1447-40B5-86C9-3F8B6A612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114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852AA4-5EB9-4046-8429-43BB995D7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DD8A40A-170F-4C0E-A8E2-99D429D5EF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C8E4D3E-F29E-43D7-843F-4D931E3008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40E2B62-8371-41DC-A5A3-304ABD3C6A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3985878-1488-45EC-83A8-BA2E6ADECB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9F88DC4-C6CF-4D29-96AE-6DEF4D239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CB29D-6C1E-4DDB-901F-814FCFB37969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49785B2-7829-45E7-BFC5-33E6303A6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7418496-EA6E-452D-A909-4257DDF6B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9EBA9-1447-40B5-86C9-3F8B6A612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441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7638B0-C8CB-4100-B089-B3324D402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82DC3B3-B845-43F5-805E-B9BC1F197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CB29D-6C1E-4DDB-901F-814FCFB37969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3BA7234-DFF2-45EE-A315-F34B90875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545C6D-7C43-4166-91B2-F44020BB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9EBA9-1447-40B5-86C9-3F8B6A612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605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AF03F6B-366A-4556-A39E-6384A34B0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CB29D-6C1E-4DDB-901F-814FCFB37969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2362583-21E5-4C8D-BB96-E5AB5B18B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F4E5F9C-71A7-4CC5-9C79-F2BA3EA61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9EBA9-1447-40B5-86C9-3F8B6A612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655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0893F7-20B7-4B80-A733-3DF2A69AD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E8EF7A-C747-4C10-97EB-A0C77BD4F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EDB5542-CE49-49D3-B6DF-F5B2F388E5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536875-E52B-4578-85BE-0435E380B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CB29D-6C1E-4DDB-901F-814FCFB37969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BBD43A4-CCBE-4D22-B4A2-CA4EF2356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21B94F9-2F03-4103-A75B-A238EF5B6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9EBA9-1447-40B5-86C9-3F8B6A612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753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5ADF37-EE4B-4902-9BA7-B64F8742E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1DEEBB1-BA04-4E16-8A7F-0A22FEE5F5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5BE71A3-5867-492D-9942-C597E165C9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D48C8A-87EE-4A26-B065-5C9CF2106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CB29D-6C1E-4DDB-901F-814FCFB37969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0EEB85D-31D8-4EC6-B6C1-72E0C9BF2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42FB120-6998-4421-9B72-F9F697D97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9EBA9-1447-40B5-86C9-3F8B6A612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222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64F6433-F5CB-4D4B-B6D2-1935FF2C1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38F6DE1-5EBA-4AFE-A2E6-4091E497F8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DAFB24-F74A-4CD3-AACB-3B1C9D8EA2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5CB29D-6C1E-4DDB-901F-814FCFB37969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F53D1AE-035A-4218-8BC3-601E863865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D7FDFEB-ED09-42D1-92BF-FBB6DA9C62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9EBA9-1447-40B5-86C9-3F8B6A612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290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A1E074E-13AD-45D2-AD5D-23A3890F1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201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648" y="148473"/>
            <a:ext cx="2629267" cy="12384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4625" y="-34161"/>
            <a:ext cx="17487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ach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51902" y="-20697"/>
            <a:ext cx="18859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eâch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15155" y="-30222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ich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6514623"/>
              </p:ext>
            </p:extLst>
          </p:nvPr>
        </p:nvGraphicFramePr>
        <p:xfrm>
          <a:off x="4810627" y="919050"/>
          <a:ext cx="2844800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2400">
                  <a:extLst>
                    <a:ext uri="{9D8B030D-6E8A-4147-A177-3AD203B41FA5}">
                      <a16:colId xmlns:a16="http://schemas.microsoft.com/office/drawing/2014/main" xmlns="" val="228737469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xmlns="" val="3225892531"/>
                    </a:ext>
                  </a:extLst>
                </a:gridCol>
              </a:tblGrid>
              <a:tr h="433699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0000FF"/>
                          </a:solidFill>
                          <a:latin typeface="VNI-Avo" pitchFamily="2" charset="0"/>
                        </a:rPr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rgbClr val="FF00FF"/>
                          </a:solidFill>
                          <a:latin typeface="VNI-Avo" pitchFamily="2" charset="0"/>
                        </a:rPr>
                        <a:t>aùch</a:t>
                      </a:r>
                      <a:endParaRPr lang="en-US" sz="4400" dirty="0">
                        <a:solidFill>
                          <a:srgbClr val="FF00FF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9549917"/>
                  </a:ext>
                </a:extLst>
              </a:tr>
              <a:tr h="433699">
                <a:tc gridSpan="2">
                  <a:txBody>
                    <a:bodyPr/>
                    <a:lstStyle/>
                    <a:p>
                      <a:pPr algn="ctr"/>
                      <a:r>
                        <a:rPr lang="en-US" sz="4400" b="1" i="0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saùch</a:t>
                      </a:r>
                      <a:endParaRPr lang="en-US" sz="4400" b="1" i="0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64091340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612637" y="2333774"/>
            <a:ext cx="21402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vaùch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16172" y="2333774"/>
            <a:ext cx="1885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taùch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49076" y="2362588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saïch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61374" y="5958077"/>
            <a:ext cx="35906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saùch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vôû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08494" y="5985212"/>
            <a:ext cx="3409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cheânh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leäch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056120" y="5980631"/>
            <a:ext cx="3124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tôø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lòch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12637" y="2991605"/>
            <a:ext cx="21402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cheách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496260" y="2958298"/>
            <a:ext cx="21402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meách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649075" y="2991605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leäch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12637" y="3576660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bích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77306" y="3584492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xích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649075" y="3576659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kòch</a:t>
            </a:r>
            <a:endParaRPr lang="en-US" sz="4400" dirty="0">
              <a:latin typeface="VNI-Avo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8895802-33C7-4821-A523-924BF60CF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900" y="4418878"/>
            <a:ext cx="1649982" cy="15972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E5C5020-4610-471D-A894-F5DB3A2185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0353" y="4482108"/>
            <a:ext cx="1971295" cy="149822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C10F34F-45D3-4945-84B1-68712775BD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6120" y="4313157"/>
            <a:ext cx="1764281" cy="175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57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  <p:bldP spid="12" grpId="0"/>
      <p:bldP spid="16" grpId="0"/>
      <p:bldP spid="17" grpId="0"/>
      <p:bldP spid="18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B5F05D7-33C5-4977-8184-6C205BBF5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1" y="200025"/>
            <a:ext cx="11553824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67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78B0D0-CF22-45C9-8F2C-B626F01BE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A04B86F-6163-4823-AAAC-01E3E175DF73}"/>
              </a:ext>
            </a:extLst>
          </p:cNvPr>
          <p:cNvSpPr txBox="1"/>
          <p:nvPr/>
        </p:nvSpPr>
        <p:spPr>
          <a:xfrm>
            <a:off x="342900" y="1638300"/>
            <a:ext cx="490537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VNI-Avo" pitchFamily="2" charset="0"/>
              </a:rPr>
              <a:t>EÁch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coám</a:t>
            </a:r>
            <a:endParaRPr lang="en-US" sz="2800" dirty="0">
              <a:latin typeface="VNI-Avo" pitchFamily="2" charset="0"/>
            </a:endParaRPr>
          </a:p>
          <a:p>
            <a:pPr algn="just"/>
            <a:r>
              <a:rPr lang="en-US" sz="2800" dirty="0" err="1">
                <a:latin typeface="VNI-Avo" pitchFamily="2" charset="0"/>
              </a:rPr>
              <a:t>Coù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moät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hoâm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eách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coám</a:t>
            </a:r>
            <a:endParaRPr lang="en-US" sz="2800" dirty="0">
              <a:latin typeface="VNI-Avo" pitchFamily="2" charset="0"/>
            </a:endParaRPr>
          </a:p>
          <a:p>
            <a:pPr algn="just"/>
            <a:r>
              <a:rPr lang="en-US" sz="2800" dirty="0" err="1">
                <a:latin typeface="VNI-Avo" pitchFamily="2" charset="0"/>
              </a:rPr>
              <a:t>Tinh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nghòch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naáp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bôø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ao</a:t>
            </a:r>
            <a:endParaRPr lang="en-US" sz="2800" dirty="0">
              <a:latin typeface="VNI-Avo" pitchFamily="2" charset="0"/>
            </a:endParaRPr>
          </a:p>
          <a:p>
            <a:pPr algn="just"/>
            <a:r>
              <a:rPr lang="en-US" sz="2800" dirty="0" err="1">
                <a:latin typeface="VNI-Avo" pitchFamily="2" charset="0"/>
              </a:rPr>
              <a:t>Maûi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rình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baét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caøo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caøo</a:t>
            </a:r>
            <a:endParaRPr lang="en-US" sz="2800" dirty="0">
              <a:latin typeface="VNI-Avo" pitchFamily="2" charset="0"/>
            </a:endParaRPr>
          </a:p>
          <a:p>
            <a:pPr algn="just"/>
            <a:r>
              <a:rPr lang="en-US" sz="2800" dirty="0" err="1">
                <a:latin typeface="VNI-Avo" pitchFamily="2" charset="0"/>
              </a:rPr>
              <a:t>Queân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saùch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beân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bôø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coû</a:t>
            </a:r>
            <a:r>
              <a:rPr lang="en-US" sz="2800" dirty="0">
                <a:latin typeface="VNI-Avo" pitchFamily="2" charset="0"/>
              </a:rPr>
              <a:t>.</a:t>
            </a:r>
          </a:p>
          <a:p>
            <a:pPr algn="just"/>
            <a:endParaRPr lang="en-US" sz="2800" dirty="0">
              <a:latin typeface="VNI-Avo" pitchFamily="2" charset="0"/>
            </a:endParaRPr>
          </a:p>
          <a:p>
            <a:pPr algn="just"/>
            <a:r>
              <a:rPr lang="en-US" sz="2800" dirty="0" err="1">
                <a:latin typeface="VNI-Avo" pitchFamily="2" charset="0"/>
              </a:rPr>
              <a:t>Tôùi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lôùp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coâ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hoûi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nhoû</a:t>
            </a:r>
            <a:r>
              <a:rPr lang="en-US" sz="2800" dirty="0">
                <a:latin typeface="VNI-Avo" pitchFamily="2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sz="2800" dirty="0" err="1">
                <a:latin typeface="VNI-Avo" pitchFamily="2" charset="0"/>
              </a:rPr>
              <a:t>Saùch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ñaâu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eách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hoïc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baøi</a:t>
            </a:r>
            <a:r>
              <a:rPr lang="en-US" sz="2800" dirty="0">
                <a:latin typeface="VNI-Avo" pitchFamily="2" charset="0"/>
              </a:rPr>
              <a:t>?</a:t>
            </a:r>
          </a:p>
          <a:p>
            <a:pPr algn="just"/>
            <a:r>
              <a:rPr lang="en-US" sz="2800" dirty="0" err="1">
                <a:latin typeface="VNI-Avo" pitchFamily="2" charset="0"/>
              </a:rPr>
              <a:t>Caäu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gaõi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ñaàu</a:t>
            </a:r>
            <a:r>
              <a:rPr lang="en-US" sz="2800" dirty="0">
                <a:latin typeface="VNI-Avo" pitchFamily="2" charset="0"/>
              </a:rPr>
              <a:t>, </a:t>
            </a:r>
            <a:r>
              <a:rPr lang="en-US" sz="2800" dirty="0" err="1">
                <a:latin typeface="VNI-Avo" pitchFamily="2" charset="0"/>
              </a:rPr>
              <a:t>gaõi</a:t>
            </a:r>
            <a:r>
              <a:rPr lang="en-US" sz="2800" dirty="0">
                <a:latin typeface="VNI-Avo" pitchFamily="2" charset="0"/>
              </a:rPr>
              <a:t> tai:</a:t>
            </a:r>
          </a:p>
          <a:p>
            <a:pPr marL="285750" indent="-285750" algn="just">
              <a:buFontTx/>
              <a:buChar char="-"/>
            </a:pPr>
            <a:r>
              <a:rPr lang="en-US" sz="2800" dirty="0" err="1">
                <a:latin typeface="VNI-Avo" pitchFamily="2" charset="0"/>
              </a:rPr>
              <a:t>Thöa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coâ</a:t>
            </a:r>
            <a:r>
              <a:rPr lang="en-US" sz="2800" dirty="0">
                <a:latin typeface="VNI-Avo" pitchFamily="2" charset="0"/>
              </a:rPr>
              <a:t>, </a:t>
            </a:r>
            <a:r>
              <a:rPr lang="en-US" sz="2800" dirty="0" err="1">
                <a:latin typeface="VNI-Avo" pitchFamily="2" charset="0"/>
              </a:rPr>
              <a:t>em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xin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loãi</a:t>
            </a:r>
            <a:r>
              <a:rPr lang="en-US" sz="2800" dirty="0">
                <a:latin typeface="VNI-Avo" pitchFamily="2" charset="0"/>
              </a:rPr>
              <a:t>.</a:t>
            </a:r>
          </a:p>
          <a:p>
            <a:pPr algn="r"/>
            <a:r>
              <a:rPr lang="en-US" sz="2800" dirty="0">
                <a:latin typeface="VNI-Avo" pitchFamily="2" charset="0"/>
              </a:rPr>
              <a:t>( </a:t>
            </a:r>
            <a:r>
              <a:rPr lang="en-US" sz="2800" dirty="0" err="1">
                <a:latin typeface="VNI-Avo" pitchFamily="2" charset="0"/>
              </a:rPr>
              <a:t>Moäc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Mieân</a:t>
            </a:r>
            <a:r>
              <a:rPr lang="en-US" sz="2800" dirty="0">
                <a:latin typeface="VNI-Avo" pitchFamily="2" charset="0"/>
              </a:rPr>
              <a:t> 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9496DD0-5336-4654-8B59-17E24DCF30E9}"/>
              </a:ext>
            </a:extLst>
          </p:cNvPr>
          <p:cNvSpPr txBox="1"/>
          <p:nvPr/>
        </p:nvSpPr>
        <p:spPr>
          <a:xfrm>
            <a:off x="342899" y="1638300"/>
            <a:ext cx="490537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EÁch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coám</a:t>
            </a:r>
            <a:endParaRPr lang="en-US" sz="2800" dirty="0">
              <a:latin typeface="VNI-Avo" pitchFamily="2" charset="0"/>
            </a:endParaRPr>
          </a:p>
          <a:p>
            <a:pPr algn="just"/>
            <a:r>
              <a:rPr lang="en-US" sz="2800" dirty="0" err="1">
                <a:latin typeface="VNI-Avo" pitchFamily="2" charset="0"/>
              </a:rPr>
              <a:t>Coù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moät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hoâm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eách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coám</a:t>
            </a:r>
            <a:endParaRPr lang="en-US" sz="2800" dirty="0">
              <a:latin typeface="VNI-Avo" pitchFamily="2" charset="0"/>
            </a:endParaRPr>
          </a:p>
          <a:p>
            <a:pPr algn="just"/>
            <a:r>
              <a:rPr lang="en-US" sz="2800" dirty="0" err="1">
                <a:latin typeface="VNI-Avo" pitchFamily="2" charset="0"/>
              </a:rPr>
              <a:t>Tinh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nghòch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naáp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bôø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ao</a:t>
            </a:r>
            <a:endParaRPr lang="en-US" sz="2800" dirty="0">
              <a:latin typeface="VNI-Avo" pitchFamily="2" charset="0"/>
            </a:endParaRPr>
          </a:p>
          <a:p>
            <a:pPr algn="just"/>
            <a:r>
              <a:rPr lang="en-US" sz="2800" dirty="0" err="1">
                <a:latin typeface="VNI-Avo" pitchFamily="2" charset="0"/>
              </a:rPr>
              <a:t>Maûi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rình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baét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caøo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caøo</a:t>
            </a:r>
            <a:endParaRPr lang="en-US" sz="2800" dirty="0">
              <a:latin typeface="VNI-Avo" pitchFamily="2" charset="0"/>
            </a:endParaRPr>
          </a:p>
          <a:p>
            <a:pPr algn="just"/>
            <a:r>
              <a:rPr lang="en-US" sz="2800" dirty="0" err="1">
                <a:latin typeface="VNI-Avo" pitchFamily="2" charset="0"/>
              </a:rPr>
              <a:t>Queân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saùch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beân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bôø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coû</a:t>
            </a:r>
            <a:r>
              <a:rPr lang="en-US" sz="2800" dirty="0">
                <a:latin typeface="VNI-Avo" pitchFamily="2" charset="0"/>
              </a:rPr>
              <a:t>.</a:t>
            </a:r>
          </a:p>
          <a:p>
            <a:pPr algn="just"/>
            <a:endParaRPr lang="en-US" sz="2800" dirty="0">
              <a:latin typeface="VNI-Avo" pitchFamily="2" charset="0"/>
            </a:endParaRPr>
          </a:p>
          <a:p>
            <a:pPr algn="just"/>
            <a:r>
              <a:rPr lang="en-US" sz="2800" dirty="0" err="1">
                <a:latin typeface="VNI-Avo" pitchFamily="2" charset="0"/>
              </a:rPr>
              <a:t>Tôùi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lôùp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coâ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hoûi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nhoû</a:t>
            </a:r>
            <a:r>
              <a:rPr lang="en-US" sz="2800" dirty="0">
                <a:latin typeface="VNI-Avo" pitchFamily="2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Saùch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ñaâu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-Avo" pitchFamily="2" charset="0"/>
              </a:rPr>
              <a:t>eách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hoïc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baøi</a:t>
            </a:r>
            <a:r>
              <a:rPr lang="en-US" sz="2800" dirty="0">
                <a:latin typeface="VNI-Avo" pitchFamily="2" charset="0"/>
              </a:rPr>
              <a:t>?</a:t>
            </a:r>
          </a:p>
          <a:p>
            <a:pPr algn="just"/>
            <a:r>
              <a:rPr lang="en-US" sz="2800" dirty="0" err="1">
                <a:latin typeface="VNI-Avo" pitchFamily="2" charset="0"/>
              </a:rPr>
              <a:t>Caäu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gaõi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ñaàu</a:t>
            </a:r>
            <a:r>
              <a:rPr lang="en-US" sz="2800" dirty="0">
                <a:latin typeface="VNI-Avo" pitchFamily="2" charset="0"/>
              </a:rPr>
              <a:t>, </a:t>
            </a:r>
            <a:r>
              <a:rPr lang="en-US" sz="2800" dirty="0" err="1">
                <a:latin typeface="VNI-Avo" pitchFamily="2" charset="0"/>
              </a:rPr>
              <a:t>gaõi</a:t>
            </a:r>
            <a:r>
              <a:rPr lang="en-US" sz="2800" dirty="0">
                <a:latin typeface="VNI-Avo" pitchFamily="2" charset="0"/>
              </a:rPr>
              <a:t> tai:</a:t>
            </a:r>
          </a:p>
          <a:p>
            <a:pPr marL="285750" indent="-285750" algn="just">
              <a:buFontTx/>
              <a:buChar char="-"/>
            </a:pPr>
            <a:r>
              <a:rPr lang="en-US" sz="2800" dirty="0" err="1">
                <a:latin typeface="VNI-Avo" pitchFamily="2" charset="0"/>
              </a:rPr>
              <a:t>Thöa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coâ</a:t>
            </a:r>
            <a:r>
              <a:rPr lang="en-US" sz="2800" dirty="0">
                <a:latin typeface="VNI-Avo" pitchFamily="2" charset="0"/>
              </a:rPr>
              <a:t>, </a:t>
            </a:r>
            <a:r>
              <a:rPr lang="en-US" sz="2800" dirty="0" err="1">
                <a:latin typeface="VNI-Avo" pitchFamily="2" charset="0"/>
              </a:rPr>
              <a:t>em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xin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loãi</a:t>
            </a:r>
            <a:r>
              <a:rPr lang="en-US" sz="2800" dirty="0">
                <a:latin typeface="VNI-Avo" pitchFamily="2" charset="0"/>
              </a:rPr>
              <a:t>.</a:t>
            </a:r>
          </a:p>
          <a:p>
            <a:pPr algn="r"/>
            <a:r>
              <a:rPr lang="en-US" sz="2800" dirty="0">
                <a:latin typeface="VNI-Avo" pitchFamily="2" charset="0"/>
              </a:rPr>
              <a:t>( </a:t>
            </a:r>
            <a:r>
              <a:rPr lang="en-US" sz="2800" dirty="0" err="1">
                <a:latin typeface="VNI-Avo" pitchFamily="2" charset="0"/>
              </a:rPr>
              <a:t>Moäc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Mieân</a:t>
            </a:r>
            <a:r>
              <a:rPr lang="en-US" sz="2800" dirty="0">
                <a:latin typeface="VNI-Avo" pitchFamily="2" charset="0"/>
              </a:rPr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192773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122CD64-4AC5-4E4C-98FF-F24EA46D5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0931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131</Words>
  <Application>Microsoft Office PowerPoint</Application>
  <PresentationFormat>Custom</PresentationFormat>
  <Paragraphs>41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</cp:lastModifiedBy>
  <cp:revision>3</cp:revision>
  <dcterms:created xsi:type="dcterms:W3CDTF">2020-11-22T00:36:35Z</dcterms:created>
  <dcterms:modified xsi:type="dcterms:W3CDTF">2020-11-24T06:54:52Z</dcterms:modified>
</cp:coreProperties>
</file>