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A2B58F-AFB7-47C8-BF91-D6D5E115F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592832B-3A42-4DA3-B4E1-C70B07BB7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89ACA3-960F-4308-8E48-AE242A7E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A84F-DC7B-43F8-93B1-D43C96118F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0BA73F-EA09-426C-9128-5492184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AC3AA9-FEFB-43C4-A014-1743BAE6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5C9B-6ECA-43EC-8122-015772DD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2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A5CE5A-9171-4515-9FB7-17086DFA3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BF03BCB-77A4-499F-A6C0-33C550979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34BC74-B5BE-4BBB-9852-8297F6F6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A84F-DC7B-43F8-93B1-D43C96118F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09393A-214D-4402-B110-FEF0035A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8A78BF-E162-4867-BF5D-63287FF0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5C9B-6ECA-43EC-8122-015772DD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8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46BA1A-1708-4EE2-8D52-15FDCA175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261853-F188-427B-9624-D5D1AE0FE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73C03F-F5AC-47D4-95A5-0D9D31AFB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A84F-DC7B-43F8-93B1-D43C96118F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9D6F6F-9BB3-45F7-9B71-ED6A21B39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A8B6DC-2286-4A76-8B57-C417B37C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5C9B-6ECA-43EC-8122-015772DD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9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273C9A-5FFB-4179-903C-A37525157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BB22C5-CC79-4718-9A6C-445683C09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10E1D3-7A5A-4A81-B995-70A626B7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A84F-DC7B-43F8-93B1-D43C96118F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01F608-3F84-41CD-87FD-B8F837123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8C46D6-9776-40BA-BC72-1CCFAF91A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5C9B-6ECA-43EC-8122-015772DD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2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95D24B-640E-4322-A8A2-3BA71A959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247C1D-8484-4EEA-B064-A61F5A1A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7AC5FC-C7C0-445A-9C9F-561E2788F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A84F-DC7B-43F8-93B1-D43C96118F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3F38C7-8156-430C-AFBA-E488CA6F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198F34-5ABC-4857-9799-0F233DB5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5C9B-6ECA-43EC-8122-015772DD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3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D251E-96B8-41FF-8E9B-7253830BD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3AFF14-4CFB-426D-8E52-051C7ED38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A1D716-988A-4830-9E04-B95F2FC85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9567F8-27C7-419C-A112-6D627BDB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A84F-DC7B-43F8-93B1-D43C96118F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CEC95E-6BDE-442D-96C3-67D06F538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684955-DC97-4C4D-8199-D2351CABC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5C9B-6ECA-43EC-8122-015772DD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39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51A59B-86A6-4F16-B8ED-CE9AEECA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E33FDF-3565-4384-9FFC-5CADC0398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143DF6-6A82-40AE-8377-92A8AE556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B49435-B40F-4AA8-95CF-24CD8E9A0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E7608F7-12AC-454D-8BBD-72EDAAD37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DD6298A-1C7D-4BD8-A4E1-1F02EE1D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A84F-DC7B-43F8-93B1-D43C96118F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C7C875E-1AB4-47F5-8070-FAF4655AE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A3718D-A6CF-403C-96E0-D7BC2BE59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5C9B-6ECA-43EC-8122-015772DD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50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E5A802-DD43-4232-825D-29297989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7A0EFE4-6D3C-4DE3-B7A9-D81AC691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A84F-DC7B-43F8-93B1-D43C96118F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66403A2-860A-4AC3-BFA1-5D58E007F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0AE4F53-041E-4776-8943-5049698E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5C9B-6ECA-43EC-8122-015772DD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40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2F5BF96-CA4A-46CA-BC94-E4E3A6E57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A84F-DC7B-43F8-93B1-D43C96118F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66447A-42A4-496A-B469-436F0E5A9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9B066D-09FC-4FEF-A504-A01168412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5C9B-6ECA-43EC-8122-015772DD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4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D189F7-DEC7-462D-856F-139B0F5C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078BED-E1F0-4967-8D94-3C9060F56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17D6DF8-59B9-4DFC-93E6-A8644630A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E65A6E-CF37-429A-B565-8E441F039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A84F-DC7B-43F8-93B1-D43C96118F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6E02BC-1631-4EF1-888B-4A409D016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9369A6-1A4F-4258-AAD3-A3200F32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5C9B-6ECA-43EC-8122-015772DD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2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4557D1-E07B-4FD4-AD90-86BA7F40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981AE1-E174-485C-B68B-D919CF064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996A37-C22A-4B5A-85F8-D2918626D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38CC95-1B94-4E97-955A-49E22EE4C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A84F-DC7B-43F8-93B1-D43C96118F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7AD469-67F4-4169-A128-9074A996D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4D8FAB-1C89-413F-B358-9D619F1D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5C9B-6ECA-43EC-8122-015772DD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40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C9B9C1A-BFFA-4F86-B1D5-2FE3AE182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FFB2F0-39E9-4926-B1EA-E58D729D9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2B7A74-24EE-49B5-87A9-FDCF8847C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BA84F-DC7B-43F8-93B1-D43C96118F0F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FBF596-2FEA-4ECC-A79F-84FA838CB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3347A9-0808-4930-AEA1-11A5C769E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A5C9B-6ECA-43EC-8122-015772DD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9490CE-2601-44F2-B2C7-1F47934E8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74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4625" y="-34161"/>
            <a:ext cx="1748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ang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51902" y="-20697"/>
            <a:ext cx="1885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aêng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5154" y="-30222"/>
            <a:ext cx="176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aâng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374559"/>
              </p:ext>
            </p:extLst>
          </p:nvPr>
        </p:nvGraphicFramePr>
        <p:xfrm>
          <a:off x="4839729" y="985395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FF"/>
                          </a:solidFill>
                          <a:latin typeface="VNI-Avo" pitchFamily="2" charset="0"/>
                        </a:rPr>
                        <a:t>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saùng</a:t>
                      </a:r>
                      <a:endParaRPr lang="en-US" sz="4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12637" y="2333774"/>
            <a:ext cx="214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laøng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6172" y="2333774"/>
            <a:ext cx="18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raïng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15776" y="236258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saùng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8494" y="5985212"/>
            <a:ext cx="3409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maêng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tre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98920" y="5985212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nhaø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taàng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12637" y="2991605"/>
            <a:ext cx="214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baèng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96260" y="2958298"/>
            <a:ext cx="214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raëng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15775" y="300188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vaúng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12637" y="357666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haãng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77306" y="358449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taàng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15775" y="358774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vaâng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0E67F6-9402-4D8D-9D22-E40FA9969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715191"/>
            <a:ext cx="3067050" cy="11891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EDB472B-9FEA-4F9E-B63E-1C737A6B8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50" y="4434077"/>
            <a:ext cx="3159723" cy="16333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F3EACB7-9345-48D5-B601-5E1085A49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580" y="4562939"/>
            <a:ext cx="2943224" cy="13951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68B6A36-13DC-4BE0-9972-FBC5A35A5E60}"/>
              </a:ext>
            </a:extLst>
          </p:cNvPr>
          <p:cNvSpPr txBox="1"/>
          <p:nvPr/>
        </p:nvSpPr>
        <p:spPr>
          <a:xfrm>
            <a:off x="978019" y="5918791"/>
            <a:ext cx="3409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caù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vaøng</a:t>
            </a:r>
            <a:endParaRPr lang="en-US" sz="4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0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C44AC2-78CF-4957-A6DB-A40AB5ACE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561975"/>
            <a:ext cx="1121092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9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21BB77-B41E-4C1C-BBB6-BA12320D5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9E5B7A-3F3E-4F61-B186-2D2F78179D58}"/>
              </a:ext>
            </a:extLst>
          </p:cNvPr>
          <p:cNvSpPr txBox="1"/>
          <p:nvPr/>
        </p:nvSpPr>
        <p:spPr>
          <a:xfrm>
            <a:off x="4019551" y="2019300"/>
            <a:ext cx="8048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VNI-Avo" pitchFamily="2" charset="0"/>
              </a:rPr>
              <a:t>Meøo</a:t>
            </a:r>
            <a:r>
              <a:rPr lang="en-US" sz="3200" dirty="0">
                <a:latin typeface="VNI-Avo" pitchFamily="2" charset="0"/>
              </a:rPr>
              <a:t> con </a:t>
            </a:r>
            <a:r>
              <a:rPr lang="en-US" sz="3200" dirty="0" err="1">
                <a:latin typeface="VNI-Avo" pitchFamily="2" charset="0"/>
              </a:rPr>
              <a:t>ñi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hoïc</a:t>
            </a:r>
            <a:endParaRPr lang="en-US" sz="3200" dirty="0">
              <a:latin typeface="VNI-Avo" pitchFamily="2" charset="0"/>
            </a:endParaRPr>
          </a:p>
          <a:p>
            <a:pPr algn="ctr"/>
            <a:r>
              <a:rPr lang="en-US" sz="3200" dirty="0">
                <a:latin typeface="VNI-Avo" pitchFamily="2" charset="0"/>
              </a:rPr>
              <a:t>     </a:t>
            </a:r>
            <a:r>
              <a:rPr lang="en-US" sz="3200" dirty="0" err="1">
                <a:latin typeface="VNI-Avo" pitchFamily="2" charset="0"/>
              </a:rPr>
              <a:t>Hoâm</a:t>
            </a:r>
            <a:r>
              <a:rPr lang="en-US" sz="3200" dirty="0">
                <a:latin typeface="VNI-Avo" pitchFamily="2" charset="0"/>
              </a:rPr>
              <a:t> nay </a:t>
            </a:r>
            <a:r>
              <a:rPr lang="en-US" sz="3200" dirty="0" err="1">
                <a:latin typeface="VNI-Avo" pitchFamily="2" charset="0"/>
              </a:rPr>
              <a:t>trôøi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naéng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chang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chang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Meøo</a:t>
            </a:r>
            <a:r>
              <a:rPr lang="en-US" sz="3200" dirty="0">
                <a:latin typeface="VNI-Avo" pitchFamily="2" charset="0"/>
              </a:rPr>
              <a:t> con </a:t>
            </a:r>
            <a:r>
              <a:rPr lang="en-US" sz="3200" dirty="0" err="1">
                <a:latin typeface="VNI-Avo" pitchFamily="2" charset="0"/>
              </a:rPr>
              <a:t>ñi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hoïc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chaúng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mang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thöù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gì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>
                <a:latin typeface="VNI-Avo" pitchFamily="2" charset="0"/>
              </a:rPr>
              <a:t>	</a:t>
            </a:r>
            <a:r>
              <a:rPr lang="en-US" sz="3200" dirty="0" err="1">
                <a:latin typeface="VNI-Avo" pitchFamily="2" charset="0"/>
              </a:rPr>
              <a:t>Chæ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mang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moät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caùi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buùt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chì</a:t>
            </a:r>
            <a:endParaRPr lang="en-US" sz="3200" dirty="0">
              <a:latin typeface="VNI-Avo" pitchFamily="2" charset="0"/>
            </a:endParaRPr>
          </a:p>
          <a:p>
            <a:pPr algn="ctr"/>
            <a:r>
              <a:rPr lang="en-US" sz="3200" dirty="0" err="1">
                <a:latin typeface="VNI-Avo" pitchFamily="2" charset="0"/>
              </a:rPr>
              <a:t>Vaø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mang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moät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maåu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baùnh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mì</a:t>
            </a:r>
            <a:r>
              <a:rPr lang="en-US" sz="3200" dirty="0">
                <a:latin typeface="VNI-Avo" pitchFamily="2" charset="0"/>
              </a:rPr>
              <a:t> con </a:t>
            </a:r>
            <a:r>
              <a:rPr lang="en-US" sz="3200" dirty="0" err="1">
                <a:latin typeface="VNI-Avo" pitchFamily="2" charset="0"/>
              </a:rPr>
              <a:t>con</a:t>
            </a:r>
            <a:r>
              <a:rPr lang="en-US" sz="3200" dirty="0">
                <a:latin typeface="VNI-Avo" pitchFamily="2" charset="0"/>
              </a:rPr>
              <a:t>.</a:t>
            </a:r>
          </a:p>
          <a:p>
            <a:pPr algn="r"/>
            <a:r>
              <a:rPr lang="en-US" sz="3200" dirty="0">
                <a:latin typeface="VNI-Avo" pitchFamily="2" charset="0"/>
              </a:rPr>
              <a:t>(Phan </a:t>
            </a:r>
            <a:r>
              <a:rPr lang="en-US" sz="3200" dirty="0" err="1">
                <a:latin typeface="VNI-Avo" pitchFamily="2" charset="0"/>
              </a:rPr>
              <a:t>Thò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Vaøng</a:t>
            </a:r>
            <a:r>
              <a:rPr lang="en-US" sz="3200" dirty="0">
                <a:latin typeface="VNI-Avo" pitchFamily="2" charset="0"/>
              </a:rPr>
              <a:t> Anh)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A9F60E-4947-4286-8A26-284897AE34FE}"/>
              </a:ext>
            </a:extLst>
          </p:cNvPr>
          <p:cNvSpPr txBox="1"/>
          <p:nvPr/>
        </p:nvSpPr>
        <p:spPr>
          <a:xfrm>
            <a:off x="4019551" y="2019300"/>
            <a:ext cx="8048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VNI-Avo" pitchFamily="2" charset="0"/>
              </a:rPr>
              <a:t>Meøo</a:t>
            </a:r>
            <a:r>
              <a:rPr lang="en-US" sz="3200" dirty="0">
                <a:latin typeface="VNI-Avo" pitchFamily="2" charset="0"/>
              </a:rPr>
              <a:t> con </a:t>
            </a:r>
            <a:r>
              <a:rPr lang="en-US" sz="3200" dirty="0" err="1">
                <a:latin typeface="VNI-Avo" pitchFamily="2" charset="0"/>
              </a:rPr>
              <a:t>ñi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hoïc</a:t>
            </a:r>
            <a:endParaRPr lang="en-US" sz="3200" dirty="0">
              <a:latin typeface="VNI-Avo" pitchFamily="2" charset="0"/>
            </a:endParaRPr>
          </a:p>
          <a:p>
            <a:pPr algn="ctr"/>
            <a:r>
              <a:rPr lang="en-US" sz="3200" dirty="0">
                <a:latin typeface="VNI-Avo" pitchFamily="2" charset="0"/>
              </a:rPr>
              <a:t>     </a:t>
            </a:r>
            <a:r>
              <a:rPr lang="en-US" sz="3200" dirty="0" err="1">
                <a:latin typeface="VNI-Avo" pitchFamily="2" charset="0"/>
              </a:rPr>
              <a:t>Hoâm</a:t>
            </a:r>
            <a:r>
              <a:rPr lang="en-US" sz="3200" dirty="0">
                <a:latin typeface="VNI-Avo" pitchFamily="2" charset="0"/>
              </a:rPr>
              <a:t> nay </a:t>
            </a:r>
            <a:r>
              <a:rPr lang="en-US" sz="3200" dirty="0" err="1">
                <a:latin typeface="VNI-Avo" pitchFamily="2" charset="0"/>
              </a:rPr>
              <a:t>trôøi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naéng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chang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chang</a:t>
            </a:r>
            <a:endParaRPr lang="en-US" sz="3200" dirty="0">
              <a:solidFill>
                <a:srgbClr val="FF0000"/>
              </a:solidFill>
              <a:latin typeface="VNI-Avo" pitchFamily="2" charset="0"/>
            </a:endParaRPr>
          </a:p>
          <a:p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Meøo</a:t>
            </a:r>
            <a:r>
              <a:rPr lang="en-US" sz="3200" dirty="0">
                <a:latin typeface="VNI-Avo" pitchFamily="2" charset="0"/>
              </a:rPr>
              <a:t> con </a:t>
            </a:r>
            <a:r>
              <a:rPr lang="en-US" sz="3200" dirty="0" err="1">
                <a:latin typeface="VNI-Avo" pitchFamily="2" charset="0"/>
              </a:rPr>
              <a:t>ñi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hoïc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chaúng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thöù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gì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>
                <a:latin typeface="VNI-Avo" pitchFamily="2" charset="0"/>
              </a:rPr>
              <a:t>	</a:t>
            </a:r>
            <a:r>
              <a:rPr lang="en-US" sz="3200" dirty="0" err="1">
                <a:latin typeface="VNI-Avo" pitchFamily="2" charset="0"/>
              </a:rPr>
              <a:t>Chæ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mang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moät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caùi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buùt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chì</a:t>
            </a:r>
            <a:endParaRPr lang="en-US" sz="3200" dirty="0">
              <a:latin typeface="VNI-Avo" pitchFamily="2" charset="0"/>
            </a:endParaRPr>
          </a:p>
          <a:p>
            <a:pPr algn="ctr"/>
            <a:r>
              <a:rPr lang="en-US" sz="3200" dirty="0" err="1">
                <a:latin typeface="VNI-Avo" pitchFamily="2" charset="0"/>
              </a:rPr>
              <a:t>Vaø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mang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moät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maåu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baùnh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mì</a:t>
            </a:r>
            <a:r>
              <a:rPr lang="en-US" sz="3200" dirty="0">
                <a:latin typeface="VNI-Avo" pitchFamily="2" charset="0"/>
              </a:rPr>
              <a:t> con </a:t>
            </a:r>
            <a:r>
              <a:rPr lang="en-US" sz="3200" dirty="0" err="1">
                <a:latin typeface="VNI-Avo" pitchFamily="2" charset="0"/>
              </a:rPr>
              <a:t>con</a:t>
            </a:r>
            <a:r>
              <a:rPr lang="en-US" sz="3200" dirty="0">
                <a:latin typeface="VNI-Avo" pitchFamily="2" charset="0"/>
              </a:rPr>
              <a:t>.</a:t>
            </a:r>
          </a:p>
          <a:p>
            <a:pPr algn="r"/>
            <a:r>
              <a:rPr lang="en-US" sz="3200" dirty="0">
                <a:latin typeface="VNI-Avo" pitchFamily="2" charset="0"/>
              </a:rPr>
              <a:t>(Phan </a:t>
            </a:r>
            <a:r>
              <a:rPr lang="en-US" sz="3200" dirty="0" err="1">
                <a:latin typeface="VNI-Avo" pitchFamily="2" charset="0"/>
              </a:rPr>
              <a:t>Thò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Vaøng</a:t>
            </a:r>
            <a:r>
              <a:rPr lang="en-US" sz="3200" dirty="0">
                <a:latin typeface="VNI-Avo" pitchFamily="2" charset="0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91470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A1AC65-B53D-4AB2-9982-B93393134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074"/>
            <a:ext cx="12191999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17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65</Words>
  <Application>Microsoft Office PowerPoint</Application>
  <PresentationFormat>Custom</PresentationFormat>
  <Paragraphs>31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4</cp:revision>
  <dcterms:created xsi:type="dcterms:W3CDTF">2020-11-22T01:06:08Z</dcterms:created>
  <dcterms:modified xsi:type="dcterms:W3CDTF">2020-11-24T06:53:59Z</dcterms:modified>
</cp:coreProperties>
</file>