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4"/>
  </p:notesMasterIdLst>
  <p:sldIdLst>
    <p:sldId id="268" r:id="rId3"/>
    <p:sldId id="275" r:id="rId4"/>
    <p:sldId id="264" r:id="rId5"/>
    <p:sldId id="288" r:id="rId6"/>
    <p:sldId id="273" r:id="rId7"/>
    <p:sldId id="287" r:id="rId8"/>
    <p:sldId id="277" r:id="rId9"/>
    <p:sldId id="278" r:id="rId10"/>
    <p:sldId id="286" r:id="rId11"/>
    <p:sldId id="28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430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:Lớp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chậu 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hơn...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4B3ACB-1D9D-44AA-862B-CCE3387D0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6" y="753994"/>
            <a:ext cx="7423242" cy="5567432"/>
          </a:xfrm>
        </p:spPr>
      </p:pic>
      <p:sp>
        <p:nvSpPr>
          <p:cNvPr id="5" name="TextBox 4"/>
          <p:cNvSpPr txBox="1"/>
          <p:nvPr/>
        </p:nvSpPr>
        <p:spPr>
          <a:xfrm rot="2157445">
            <a:off x="7585513" y="1324081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prstClr val="white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EFA451-5B64-4320-9F82-746C385377E7}"/>
              </a:ext>
            </a:extLst>
          </p:cNvPr>
          <p:cNvGrpSpPr/>
          <p:nvPr/>
        </p:nvGrpSpPr>
        <p:grpSpPr>
          <a:xfrm>
            <a:off x="1213600" y="1719753"/>
            <a:ext cx="6716800" cy="3001908"/>
            <a:chOff x="1213600" y="1673715"/>
            <a:chExt cx="6716800" cy="3001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E64CBD-04D6-49DA-94BD-D0DE54E7F1C5}"/>
                </a:ext>
              </a:extLst>
            </p:cNvPr>
            <p:cNvSpPr/>
            <p:nvPr/>
          </p:nvSpPr>
          <p:spPr>
            <a:xfrm>
              <a:off x="1213600" y="1673715"/>
              <a:ext cx="6716800" cy="2720509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 defTabSz="457200"/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TRÂN TRỌNG CẢM ƠN QUÝ THẦY CÔ! </a:t>
              </a:r>
              <a:r>
                <a:rPr lang="en-US" sz="5400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Kính</a:t>
              </a:r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chúc</a:t>
              </a:r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sức</a:t>
              </a:r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khỏe</a:t>
              </a:r>
              <a:r>
                <a:rPr lang="en-US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latin typeface="Calibri" panose="020F0502020204030204"/>
                </a:rPr>
                <a:t>!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58D821-0E97-4697-A629-D861E86E9D8A}"/>
                </a:ext>
              </a:extLst>
            </p:cNvPr>
            <p:cNvSpPr/>
            <p:nvPr/>
          </p:nvSpPr>
          <p:spPr>
            <a:xfrm>
              <a:off x="1513734" y="2921297"/>
              <a:ext cx="6116546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457200"/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Cảm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ơn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các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em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!</a:t>
              </a:r>
            </a:p>
            <a:p>
              <a:pPr algn="ctr" defTabSz="457200"/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Chúc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các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em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học</a:t>
              </a:r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54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Calibri" panose="020F0502020204030204"/>
                </a:rPr>
                <a:t>giỏi</a:t>
              </a:r>
              <a:endPara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662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24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2113" y="5965686"/>
            <a:ext cx="670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2954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ÀY ĐẦU TIÊN ĐI HỌC – NGỌC L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0133" y="5181600"/>
            <a:ext cx="592667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548044-6B54-44DA-B247-72ABF2A1D9FC}"/>
              </a:ext>
            </a:extLst>
          </p:cNvPr>
          <p:cNvSpPr txBox="1"/>
          <p:nvPr/>
        </p:nvSpPr>
        <p:spPr>
          <a:xfrm>
            <a:off x="228600" y="91440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F9302-DBBD-422E-974A-33B12BE494AB}"/>
              </a:ext>
            </a:extLst>
          </p:cNvPr>
          <p:cNvSpPr txBox="1"/>
          <p:nvPr/>
        </p:nvSpPr>
        <p:spPr>
          <a:xfrm>
            <a:off x="914400" y="290578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20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ED52D0-F24F-419D-98AE-6365E0A6E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949"/>
            <a:ext cx="9144000" cy="41712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D583DA-D514-49EB-BAE9-C709B242A950}"/>
              </a:ext>
            </a:extLst>
          </p:cNvPr>
          <p:cNvSpPr/>
          <p:nvPr/>
        </p:nvSpPr>
        <p:spPr>
          <a:xfrm>
            <a:off x="190500" y="76200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40F6A-C15D-4AB3-A5BC-A423F1F637EF}"/>
              </a:ext>
            </a:extLst>
          </p:cNvPr>
          <p:cNvSpPr txBox="1"/>
          <p:nvPr/>
        </p:nvSpPr>
        <p:spPr>
          <a:xfrm>
            <a:off x="685800" y="93401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96BB0-4C11-4B52-9023-2A8E62DA2A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3446416"/>
            <a:ext cx="6400800" cy="75982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F822F-5AEF-4629-A753-5C548F0A3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00" y="2998968"/>
            <a:ext cx="7861800" cy="2526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613BDE-3390-4564-BEF6-B701852E2EB6}"/>
              </a:ext>
            </a:extLst>
          </p:cNvPr>
          <p:cNvSpPr txBox="1"/>
          <p:nvPr/>
        </p:nvSpPr>
        <p:spPr>
          <a:xfrm>
            <a:off x="914400" y="2083134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BAAA32-73DC-477E-8B92-8A1AC3133FB4}"/>
              </a:ext>
            </a:extLst>
          </p:cNvPr>
          <p:cNvSpPr txBox="1"/>
          <p:nvPr/>
        </p:nvSpPr>
        <p:spPr>
          <a:xfrm>
            <a:off x="1023394" y="812186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9C64FAC-6B38-4D23-ABA2-2EAD91DC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52572A-BC94-46A0-89D3-91322DEC7F43}"/>
              </a:ext>
            </a:extLst>
          </p:cNvPr>
          <p:cNvSpPr txBox="1">
            <a:spLocks/>
          </p:cNvSpPr>
          <p:nvPr/>
        </p:nvSpPr>
        <p:spPr>
          <a:xfrm>
            <a:off x="675934" y="16962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984638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1718C-BB2D-4548-8DB1-5667600B6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1752600"/>
            <a:ext cx="6937513" cy="42387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8835" y="1905000"/>
            <a:ext cx="32004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 có thể kể </a:t>
            </a:r>
          </a:p>
          <a:p>
            <a:r>
              <a:rPr lang="vi-VN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 đồ </a:t>
            </a:r>
          </a:p>
          <a:p>
            <a:r>
              <a:rPr lang="vi-VN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 có trong</a:t>
            </a:r>
          </a:p>
          <a:p>
            <a:r>
              <a:rPr lang="vi-VN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lớp học không ?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139FB7-FD78-426F-BE40-1F094F892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14600"/>
            <a:ext cx="7002846" cy="152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61C38-80E2-462E-895A-4A7853643A23}"/>
              </a:ext>
            </a:extLst>
          </p:cNvPr>
          <p:cNvSpPr txBox="1"/>
          <p:nvPr/>
        </p:nvSpPr>
        <p:spPr>
          <a:xfrm>
            <a:off x="1600200" y="685799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5:Hoạt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546</TotalTime>
  <Words>242</Words>
  <Application>Microsoft Office PowerPoint</Application>
  <PresentationFormat>On-screen Show (4:3)</PresentationFormat>
  <Paragraphs>28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Chis Nguyen</cp:lastModifiedBy>
  <cp:revision>64</cp:revision>
  <dcterms:created xsi:type="dcterms:W3CDTF">2020-08-08T13:30:12Z</dcterms:created>
  <dcterms:modified xsi:type="dcterms:W3CDTF">2025-10-14T14:21:33Z</dcterms:modified>
</cp:coreProperties>
</file>