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90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A557D-47E0-491C-8270-F31E2A96C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5B935C-D833-4685-885A-449AFC197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B0D5A5-7304-4BF6-B867-6DEA1BB1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79200C-59E9-4905-9CB2-394DB695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8422B2-22B8-4E97-8355-FD17531F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0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35174-F9A9-4031-BB9E-EAE3FEC9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AE0F79-C8FC-474C-8B7A-53E2E5AA4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1628C6-8538-4DAC-950A-0DE5F0D18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FF2711-2E24-4423-85D0-D13FE51F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8071C8-ED8A-453B-B0B3-3798F43F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9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994C46-147F-4052-A676-6D6EC34B3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453486-00B4-443D-BB24-C1838044F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E557B5-C425-4434-BF40-D66296EB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4E2ABD-DBEE-4792-8720-4C83AC184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65249E-D605-4A55-BDB6-DBA62C7F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8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4CC941-AAC7-45EE-9A82-CE9B08E6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D6639F-23B6-4298-9F2A-9539E787B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0DEA4D-6371-4BD3-8A10-68076E383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838926-62F5-45DA-9B65-A8BAEA40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61A81D-7982-4A66-A682-75F4EBD0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6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1C7B8-D662-4711-991F-E246A5EC2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FE2A0C-8B95-4E0B-A9FD-F6D8E7786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08C14-22BE-41D5-B126-A37CA1C1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660B4A-7E9B-4660-BF32-CAD01C15A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615BC-F238-4B5B-9FAD-7CC8188C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48CE68-242C-4B40-8919-39EF9860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E73A4F-EC8F-4791-95C4-75A71B9CA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65F380-D36F-4B96-A90D-9C811AA45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2A805D-A3F5-4255-8D9D-43FCB6CE6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4EAA99-91B1-424C-AACB-6ED2420F0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50B4EA-FAEE-441D-BA7F-46CCF76F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5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DC35D5-4BEE-4372-A6C7-A1CA4A70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351DAA-368B-42D3-BE44-7D039820D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8EBC59-A809-4FF0-AA6B-777F3FE42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E4E14A-8B9C-42D6-822B-46DE534CF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97EA6F-0644-4A4F-8C9E-05B2898C6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5EECD05-5024-4881-B9E0-5448858F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1F7DC0A-9DB8-4BE2-8702-393D4591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4ACFE2-CC73-4763-8675-EBBF7BFE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3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EA94C5-5F8A-4827-800A-912FC8FC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214FD0-EA6E-46EE-9B72-D591A561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562122-E67A-4EB6-B60B-076D3C24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9AB3806-DB93-42CA-96DC-E31FD339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5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303D83-7143-4A27-9551-FC72B9F8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CF2299-E8F7-436D-83E1-669AE524A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C41D78-17B2-4867-A0BF-2C0CC4557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2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EC33D-749F-42CE-9D2F-D6EBDE28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01D23B-3EDC-4AAF-8123-ED514D6A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4E5B31-D309-4697-B2A6-BBBA234E6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597516-7A8A-4F1E-A56A-3BE99EF94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AB9ECA-A952-47D1-A2BC-300E1C61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931A0F-5D82-43BC-8F04-C3724B89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6A6560-19DF-4DE6-8155-D5096020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53E14D-0D76-4032-A6B9-7E243EFBD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A55B93-AD99-4AA8-82D0-23BCF733E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8195A8-5552-4BF8-ADC8-D52E05A1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F8228A-93DE-4DD0-BFF4-071C2DE4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D6665E-F800-4673-9BCF-B7FC1055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6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8EF286-77E1-40B9-9652-815905E68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E6EE9F-CD72-4B02-9802-D85E55B97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E78B3E-E34D-4422-B516-AC9E7A2FE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F0720-2914-4EFE-A3D1-500E9A744F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CE47A4-E1F6-405B-A67E-85D293F5B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26415E-BDBC-4A2A-9D39-58B3E3AF5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C37CA-CB32-4B26-BBC6-3D78E52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1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D54B42-7660-4721-8CEE-B269C3FA1A14}"/>
              </a:ext>
            </a:extLst>
          </p:cNvPr>
          <p:cNvSpPr txBox="1"/>
          <p:nvPr/>
        </p:nvSpPr>
        <p:spPr>
          <a:xfrm>
            <a:off x="0" y="238065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60 : ÔN TẬP VÀ KỂ CHUYỆN</a:t>
            </a:r>
          </a:p>
        </p:txBody>
      </p:sp>
    </p:spTree>
    <p:extLst>
      <p:ext uri="{BB962C8B-B14F-4D97-AF65-F5344CB8AC3E}">
        <p14:creationId xmlns:p14="http://schemas.microsoft.com/office/powerpoint/2010/main" val="2209223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B9D2E-8FC3-4976-8DA4-843659F8B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19" y="250257"/>
            <a:ext cx="11001676" cy="4557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C6AA47-33AB-491C-B57C-F85AB54E0D81}"/>
              </a:ext>
            </a:extLst>
          </p:cNvPr>
          <p:cNvSpPr txBox="1"/>
          <p:nvPr/>
        </p:nvSpPr>
        <p:spPr>
          <a:xfrm>
            <a:off x="0" y="515914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</a:rPr>
              <a:t>Vì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sao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quaï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cuõng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ñuoåi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quaï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ñi</a:t>
            </a:r>
            <a:r>
              <a:rPr lang="en-US" sz="3600">
                <a:latin typeface="VNI-Avo" pitchFamily="2" charset="0"/>
              </a:rPr>
              <a:t>?</a:t>
            </a:r>
            <a:endParaRPr lang="en-US" sz="36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82CC66-EB11-4D74-8A4C-F082AEDA4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24" y="100336"/>
            <a:ext cx="2549975" cy="939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A2663-BE48-459C-A6BA-1E6A1F406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7" y="904776"/>
            <a:ext cx="11280808" cy="5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9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7C5DA8-CB32-439C-9293-2462D3CFB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350"/>
            <a:ext cx="12192000" cy="69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00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4ED4CB-30F7-4ADC-B25B-BD310EB91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1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180804-E101-4FCB-857E-505BFBB1790D}"/>
              </a:ext>
            </a:extLst>
          </p:cNvPr>
          <p:cNvSpPr txBox="1"/>
          <p:nvPr/>
        </p:nvSpPr>
        <p:spPr>
          <a:xfrm>
            <a:off x="0" y="126682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D65E1C-1327-4B0A-9545-333BB3F0A97E}"/>
              </a:ext>
            </a:extLst>
          </p:cNvPr>
          <p:cNvSpPr txBox="1"/>
          <p:nvPr/>
        </p:nvSpPr>
        <p:spPr>
          <a:xfrm>
            <a:off x="438150" y="1266825"/>
            <a:ext cx="11315700" cy="34778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VNI-Avo" pitchFamily="2" charset="0"/>
              </a:rPr>
              <a:t>	</a:t>
            </a:r>
            <a:r>
              <a:rPr lang="en-US" sz="4400" dirty="0" err="1">
                <a:latin typeface="VNI-Avo" pitchFamily="2" charset="0"/>
              </a:rPr>
              <a:t>Haø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raát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thích</a:t>
            </a:r>
            <a:r>
              <a:rPr lang="en-US" sz="4400" dirty="0">
                <a:latin typeface="VNI-Avo" pitchFamily="2" charset="0"/>
              </a:rPr>
              <a:t> con </a:t>
            </a:r>
            <a:r>
              <a:rPr lang="en-US" sz="4400" dirty="0" err="1">
                <a:latin typeface="VNI-Avo" pitchFamily="2" charset="0"/>
              </a:rPr>
              <a:t>gaø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cho</a:t>
            </a:r>
            <a:r>
              <a:rPr lang="en-US" sz="4400" dirty="0">
                <a:latin typeface="VNI-Avo" pitchFamily="2" charset="0"/>
              </a:rPr>
              <a:t>. </a:t>
            </a:r>
            <a:r>
              <a:rPr lang="en-US" sz="4400" dirty="0" err="1">
                <a:latin typeface="VNI-Avo" pitchFamily="2" charset="0"/>
              </a:rPr>
              <a:t>Saùng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saùng</a:t>
            </a:r>
            <a:r>
              <a:rPr lang="en-US" sz="4400" dirty="0">
                <a:latin typeface="VNI-Avo" pitchFamily="2" charset="0"/>
              </a:rPr>
              <a:t>, </a:t>
            </a:r>
            <a:r>
              <a:rPr lang="en-US" sz="4400" dirty="0" err="1">
                <a:latin typeface="VNI-Avo" pitchFamily="2" charset="0"/>
              </a:rPr>
              <a:t>Haø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daäy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sôùm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chôø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gaùy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oø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où</a:t>
            </a:r>
            <a:r>
              <a:rPr lang="en-US" sz="4400" dirty="0">
                <a:latin typeface="VNI-Avo" pitchFamily="2" charset="0"/>
              </a:rPr>
              <a:t> o. </a:t>
            </a:r>
            <a:r>
              <a:rPr lang="en-US" sz="4400" dirty="0" err="1">
                <a:latin typeface="VNI-Avo" pitchFamily="2" charset="0"/>
              </a:rPr>
              <a:t>Vaäy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maø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maõi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noù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chaúng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gaùy</a:t>
            </a:r>
            <a:r>
              <a:rPr lang="en-US" sz="4400" dirty="0">
                <a:latin typeface="VNI-Avo" pitchFamily="2" charset="0"/>
              </a:rPr>
              <a:t>. </a:t>
            </a:r>
            <a:r>
              <a:rPr lang="en-US" sz="4400" dirty="0" err="1">
                <a:latin typeface="VNI-Avo" pitchFamily="2" charset="0"/>
              </a:rPr>
              <a:t>Moät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hoâm</a:t>
            </a:r>
            <a:r>
              <a:rPr lang="en-US" sz="4400" dirty="0">
                <a:latin typeface="VNI-Avo" pitchFamily="2" charset="0"/>
              </a:rPr>
              <a:t>, </a:t>
            </a:r>
            <a:r>
              <a:rPr lang="en-US" sz="4400" dirty="0" err="1">
                <a:latin typeface="VNI-Avo" pitchFamily="2" charset="0"/>
              </a:rPr>
              <a:t>Haø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tænh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giaác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nghe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cuïc</a:t>
            </a:r>
            <a:r>
              <a:rPr lang="en-US" sz="4400" dirty="0">
                <a:latin typeface="VNI-Avo" pitchFamily="2" charset="0"/>
              </a:rPr>
              <a:t> ta </a:t>
            </a:r>
            <a:r>
              <a:rPr lang="en-US" sz="4400" dirty="0" err="1">
                <a:latin typeface="VNI-Avo" pitchFamily="2" charset="0"/>
              </a:rPr>
              <a:t>cuïc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taùc</a:t>
            </a:r>
            <a:r>
              <a:rPr lang="en-US" sz="4400" dirty="0">
                <a:latin typeface="VNI-Avo" pitchFamily="2" charset="0"/>
              </a:rPr>
              <a:t>. </a:t>
            </a:r>
            <a:r>
              <a:rPr lang="en-US" sz="4400" dirty="0" err="1">
                <a:latin typeface="VNI-Avo" pitchFamily="2" charset="0"/>
              </a:rPr>
              <a:t>Giôø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Haø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ñaõ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roõ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vì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sao</a:t>
            </a:r>
            <a:r>
              <a:rPr lang="en-US" sz="4400" dirty="0">
                <a:latin typeface="VNI-Avo" pitchFamily="2" charset="0"/>
              </a:rPr>
              <a:t> con </a:t>
            </a:r>
            <a:r>
              <a:rPr lang="en-US" sz="4400" dirty="0" err="1">
                <a:latin typeface="VNI-Avo" pitchFamily="2" charset="0"/>
              </a:rPr>
              <a:t>gaø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chaúng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gaùy</a:t>
            </a:r>
            <a:r>
              <a:rPr lang="en-US" sz="4400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D00BD7-4508-4B5C-88B6-C625F33F5B4B}"/>
              </a:ext>
            </a:extLst>
          </p:cNvPr>
          <p:cNvSpPr txBox="1"/>
          <p:nvPr/>
        </p:nvSpPr>
        <p:spPr>
          <a:xfrm>
            <a:off x="438150" y="1266825"/>
            <a:ext cx="11315700" cy="34778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VNI-Avo" pitchFamily="2" charset="0"/>
              </a:rPr>
              <a:t>	</a:t>
            </a:r>
            <a:r>
              <a:rPr lang="en-US" sz="4400" dirty="0" err="1">
                <a:latin typeface="VNI-Avo" pitchFamily="2" charset="0"/>
              </a:rPr>
              <a:t>Haø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raát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thích</a:t>
            </a:r>
            <a:r>
              <a:rPr lang="en-US" sz="4400" dirty="0">
                <a:latin typeface="VNI-Avo" pitchFamily="2" charset="0"/>
              </a:rPr>
              <a:t> con </a:t>
            </a:r>
            <a:r>
              <a:rPr lang="en-US" sz="4400" dirty="0" err="1">
                <a:latin typeface="VNI-Avo" pitchFamily="2" charset="0"/>
              </a:rPr>
              <a:t>gaø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cho</a:t>
            </a:r>
            <a:r>
              <a:rPr lang="en-US" sz="4400" dirty="0"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Saùng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saùng</a:t>
            </a:r>
            <a:r>
              <a:rPr lang="en-US" sz="4400" dirty="0">
                <a:latin typeface="VNI-Avo" pitchFamily="2" charset="0"/>
              </a:rPr>
              <a:t>, </a:t>
            </a:r>
            <a:r>
              <a:rPr lang="en-US" sz="4400" dirty="0" err="1">
                <a:latin typeface="VNI-Avo" pitchFamily="2" charset="0"/>
              </a:rPr>
              <a:t>Haø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daäy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sôùm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chôø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gaùy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oø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où</a:t>
            </a:r>
            <a:r>
              <a:rPr lang="en-US" sz="4400" dirty="0">
                <a:latin typeface="VNI-Avo" pitchFamily="2" charset="0"/>
              </a:rPr>
              <a:t> o. </a:t>
            </a:r>
            <a:r>
              <a:rPr lang="en-US" sz="4400" dirty="0" err="1">
                <a:latin typeface="VNI-Avo" pitchFamily="2" charset="0"/>
              </a:rPr>
              <a:t>Vaäy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maø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maõi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noù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chaúng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gaùy</a:t>
            </a:r>
            <a:r>
              <a:rPr lang="en-US" sz="4400" dirty="0">
                <a:latin typeface="VNI-Avo" pitchFamily="2" charset="0"/>
              </a:rPr>
              <a:t>. </a:t>
            </a:r>
            <a:r>
              <a:rPr lang="en-US" sz="4400" dirty="0" err="1">
                <a:latin typeface="VNI-Avo" pitchFamily="2" charset="0"/>
              </a:rPr>
              <a:t>Moät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hoâm</a:t>
            </a:r>
            <a:r>
              <a:rPr lang="en-US" sz="4400" dirty="0">
                <a:latin typeface="VNI-Avo" pitchFamily="2" charset="0"/>
              </a:rPr>
              <a:t>, </a:t>
            </a:r>
            <a:r>
              <a:rPr lang="en-US" sz="4400" dirty="0" err="1">
                <a:latin typeface="VNI-Avo" pitchFamily="2" charset="0"/>
              </a:rPr>
              <a:t>Haø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tænh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giaác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nghe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cuïc</a:t>
            </a:r>
            <a:r>
              <a:rPr lang="en-US" sz="4400" dirty="0">
                <a:latin typeface="VNI-Avo" pitchFamily="2" charset="0"/>
              </a:rPr>
              <a:t> ta </a:t>
            </a:r>
            <a:r>
              <a:rPr lang="en-US" sz="4400" dirty="0" err="1">
                <a:latin typeface="VNI-Avo" pitchFamily="2" charset="0"/>
              </a:rPr>
              <a:t>cuïc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taùc</a:t>
            </a:r>
            <a:r>
              <a:rPr lang="en-US" sz="4400" dirty="0">
                <a:latin typeface="VNI-Avo" pitchFamily="2" charset="0"/>
              </a:rPr>
              <a:t>. </a:t>
            </a:r>
            <a:r>
              <a:rPr lang="en-US" sz="4400" dirty="0" err="1">
                <a:latin typeface="VNI-Avo" pitchFamily="2" charset="0"/>
              </a:rPr>
              <a:t>Giôø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Haø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ñaõ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roõ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vì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sao</a:t>
            </a:r>
            <a:r>
              <a:rPr lang="en-US" sz="4400" dirty="0">
                <a:latin typeface="VNI-Avo" pitchFamily="2" charset="0"/>
              </a:rPr>
              <a:t> con </a:t>
            </a:r>
            <a:r>
              <a:rPr lang="en-US" sz="4400" dirty="0" err="1">
                <a:latin typeface="VNI-Avo" pitchFamily="2" charset="0"/>
              </a:rPr>
              <a:t>gaø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chaúng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gaùy</a:t>
            </a:r>
            <a:r>
              <a:rPr lang="en-US" sz="4400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83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95EC13-C1B8-4069-9CE7-B2617E40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6" y="352052"/>
            <a:ext cx="1600423" cy="647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7248AA-90F2-486E-8964-FB51A9380680}"/>
              </a:ext>
            </a:extLst>
          </p:cNvPr>
          <p:cNvSpPr txBox="1"/>
          <p:nvPr/>
        </p:nvSpPr>
        <p:spPr>
          <a:xfrm>
            <a:off x="485775" y="1065783"/>
            <a:ext cx="1170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veõ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vaàng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traêng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saùng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C6E18B-BB5A-490E-9099-18123BD4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78" y="2098307"/>
            <a:ext cx="10491537" cy="31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82CC66-EB11-4D74-8A4C-F082AEDA4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24" y="100336"/>
            <a:ext cx="2549975" cy="939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A2663-BE48-459C-A6BA-1E6A1F406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7" y="904776"/>
            <a:ext cx="11280808" cy="5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6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E37394-A4DE-46C4-8EE2-374B6B55B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0"/>
            <a:ext cx="10818796" cy="4863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39869F-735D-48A9-916E-9FB65168648A}"/>
              </a:ext>
            </a:extLst>
          </p:cNvPr>
          <p:cNvSpPr txBox="1"/>
          <p:nvPr/>
        </p:nvSpPr>
        <p:spPr>
          <a:xfrm>
            <a:off x="0" y="5159141"/>
            <a:ext cx="1209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</a:rPr>
              <a:t>Quaï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boâi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traéng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loâng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mình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ñeå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laøm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gì</a:t>
            </a:r>
            <a:r>
              <a:rPr lang="en-US" sz="3600" dirty="0"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605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217084-D39F-4B01-B893-FD26C27A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7" y="404261"/>
            <a:ext cx="11184556" cy="4658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CEF568-B65E-492A-91A2-26714A96336F}"/>
              </a:ext>
            </a:extLst>
          </p:cNvPr>
          <p:cNvSpPr txBox="1"/>
          <p:nvPr/>
        </p:nvSpPr>
        <p:spPr>
          <a:xfrm>
            <a:off x="0" y="515914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</a:rPr>
              <a:t>Vì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sao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ñaøn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boà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caâu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quaï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chuoàng</a:t>
            </a:r>
            <a:r>
              <a:rPr lang="en-US" sz="3600" dirty="0"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6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9159F1-EE32-4614-8EC8-80190607B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44" y="298383"/>
            <a:ext cx="11069053" cy="4581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5953BE-54DA-4154-AF6F-11042B3A5F62}"/>
              </a:ext>
            </a:extLst>
          </p:cNvPr>
          <p:cNvSpPr txBox="1"/>
          <p:nvPr/>
        </p:nvSpPr>
        <p:spPr>
          <a:xfrm>
            <a:off x="0" y="515914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</a:rPr>
              <a:t>Phaùt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hieän</a:t>
            </a:r>
            <a:r>
              <a:rPr lang="en-US" sz="3600" dirty="0">
                <a:latin typeface="VNI-Avo" pitchFamily="2" charset="0"/>
              </a:rPr>
              <a:t> ra </a:t>
            </a:r>
            <a:r>
              <a:rPr lang="en-US" sz="3600" dirty="0" err="1">
                <a:latin typeface="VNI-Avo" pitchFamily="2" charset="0"/>
              </a:rPr>
              <a:t>quaï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ñaøn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boà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caâu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laøm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gì</a:t>
            </a:r>
            <a:r>
              <a:rPr lang="en-US" sz="3600" dirty="0"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27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53</Words>
  <Application>Microsoft Office PowerPoint</Application>
  <PresentationFormat>Custom</PresentationFormat>
  <Paragraphs>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6</cp:revision>
  <dcterms:created xsi:type="dcterms:W3CDTF">2020-11-22T14:31:23Z</dcterms:created>
  <dcterms:modified xsi:type="dcterms:W3CDTF">2020-11-24T06:52:32Z</dcterms:modified>
</cp:coreProperties>
</file>