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2.wav" ContentType="audio/x-wav"/>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401" r:id="rId5"/>
    <p:sldId id="336" r:id="rId6"/>
    <p:sldId id="282" r:id="rId7"/>
    <p:sldId id="283" r:id="rId8"/>
    <p:sldId id="284" r:id="rId9"/>
    <p:sldId id="264" r:id="rId10"/>
    <p:sldId id="372" r:id="rId11"/>
    <p:sldId id="269" r:id="rId12"/>
    <p:sldId id="355" r:id="rId13"/>
    <p:sldId id="267" r:id="rId14"/>
    <p:sldId id="402" r:id="rId15"/>
    <p:sldId id="356" r:id="rId16"/>
    <p:sldId id="320" r:id="rId17"/>
    <p:sldId id="403" r:id="rId18"/>
    <p:sldId id="286" r:id="rId19"/>
    <p:sldId id="386" r:id="rId20"/>
    <p:sldId id="299" r:id="rId21"/>
    <p:sldId id="272" r:id="rId22"/>
    <p:sldId id="338" r:id="rId23"/>
    <p:sldId id="404" r:id="rId24"/>
    <p:sldId id="339" r:id="rId25"/>
    <p:sldId id="326" r:id="rId26"/>
    <p:sldId id="274" r:id="rId27"/>
    <p:sldId id="275" r:id="rId28"/>
    <p:sldId id="400" r:id="rId29"/>
    <p:sldId id="277" r:id="rId3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89324" autoAdjust="0"/>
  </p:normalViewPr>
  <p:slideViewPr>
    <p:cSldViewPr>
      <p:cViewPr varScale="1">
        <p:scale>
          <a:sx n="60" d="100"/>
          <a:sy n="60" d="100"/>
        </p:scale>
        <p:origin x="808" y="2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21</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213416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Chênh</a:t>
            </a:r>
            <a:r>
              <a:rPr lang="en-US" baseline="0"/>
              <a:t> lệch về độ tuổi và cao thấp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10</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12</a:t>
            </a:fld>
            <a:endParaRPr lang="en-US"/>
          </a:p>
        </p:txBody>
      </p:sp>
    </p:spTree>
    <p:extLst>
      <p:ext uri="{BB962C8B-B14F-4D97-AF65-F5344CB8AC3E}">
        <p14:creationId xmlns:p14="http://schemas.microsoft.com/office/powerpoint/2010/main" val="23321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1942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bông súng</a:t>
            </a:r>
          </a:p>
        </p:txBody>
      </p:sp>
      <p:sp>
        <p:nvSpPr>
          <p:cNvPr id="10" name="Title 1"/>
          <p:cNvSpPr txBox="1">
            <a:spLocks/>
          </p:cNvSpPr>
          <p:nvPr/>
        </p:nvSpPr>
        <p:spPr>
          <a:xfrm>
            <a:off x="-208513"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chong chóng</a:t>
            </a:r>
          </a:p>
        </p:txBody>
      </p:sp>
      <p:sp>
        <p:nvSpPr>
          <p:cNvPr id="11" name="Title 1"/>
          <p:cNvSpPr txBox="1">
            <a:spLocks/>
          </p:cNvSpPr>
          <p:nvPr/>
        </p:nvSpPr>
        <p:spPr>
          <a:xfrm>
            <a:off x="732356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bánh chưng</a:t>
            </a:r>
          </a:p>
        </p:txBody>
      </p:sp>
      <p:sp>
        <p:nvSpPr>
          <p:cNvPr id="19" name="Title 1"/>
          <p:cNvSpPr txBox="1">
            <a:spLocks/>
          </p:cNvSpPr>
          <p:nvPr/>
        </p:nvSpPr>
        <p:spPr>
          <a:xfrm>
            <a:off x="443822" y="3755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dòng</a:t>
            </a:r>
          </a:p>
        </p:txBody>
      </p:sp>
      <p:sp>
        <p:nvSpPr>
          <p:cNvPr id="20" name="Title 1"/>
          <p:cNvSpPr txBox="1">
            <a:spLocks/>
          </p:cNvSpPr>
          <p:nvPr/>
        </p:nvSpPr>
        <p:spPr>
          <a:xfrm>
            <a:off x="3359122" y="3776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võng</a:t>
            </a:r>
          </a:p>
        </p:txBody>
      </p:sp>
      <p:sp>
        <p:nvSpPr>
          <p:cNvPr id="21" name="Title 1"/>
          <p:cNvSpPr txBox="1">
            <a:spLocks/>
          </p:cNvSpPr>
          <p:nvPr/>
        </p:nvSpPr>
        <p:spPr>
          <a:xfrm>
            <a:off x="6335904"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bổng</a:t>
            </a:r>
          </a:p>
        </p:txBody>
      </p:sp>
      <p:sp>
        <p:nvSpPr>
          <p:cNvPr id="22" name="Title 1"/>
          <p:cNvSpPr txBox="1">
            <a:spLocks/>
          </p:cNvSpPr>
          <p:nvPr/>
        </p:nvSpPr>
        <p:spPr>
          <a:xfrm>
            <a:off x="9231504" y="3757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cộng</a:t>
            </a:r>
          </a:p>
        </p:txBody>
      </p:sp>
      <p:sp>
        <p:nvSpPr>
          <p:cNvPr id="23" name="Title 1"/>
          <p:cNvSpPr txBox="1">
            <a:spLocks/>
          </p:cNvSpPr>
          <p:nvPr/>
        </p:nvSpPr>
        <p:spPr>
          <a:xfrm>
            <a:off x="442119" y="49746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thúng</a:t>
            </a:r>
          </a:p>
        </p:txBody>
      </p:sp>
      <p:sp>
        <p:nvSpPr>
          <p:cNvPr id="24" name="Title 1"/>
          <p:cNvSpPr txBox="1">
            <a:spLocks/>
          </p:cNvSpPr>
          <p:nvPr/>
        </p:nvSpPr>
        <p:spPr>
          <a:xfrm>
            <a:off x="3357419" y="4996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vũng</a:t>
            </a:r>
          </a:p>
        </p:txBody>
      </p:sp>
      <p:sp>
        <p:nvSpPr>
          <p:cNvPr id="25" name="Title 1"/>
          <p:cNvSpPr txBox="1">
            <a:spLocks/>
          </p:cNvSpPr>
          <p:nvPr/>
        </p:nvSpPr>
        <p:spPr>
          <a:xfrm>
            <a:off x="6334201" y="4992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đựng</a:t>
            </a:r>
          </a:p>
        </p:txBody>
      </p:sp>
      <p:sp>
        <p:nvSpPr>
          <p:cNvPr id="26" name="Title 1"/>
          <p:cNvSpPr txBox="1">
            <a:spLocks/>
          </p:cNvSpPr>
          <p:nvPr/>
        </p:nvSpPr>
        <p:spPr>
          <a:xfrm>
            <a:off x="9229801"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hửng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065" y="-208971"/>
            <a:ext cx="7366624" cy="36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D83D4-54E5-4FCC-8F6F-820029CC564A}"/>
              </a:ext>
            </a:extLst>
          </p:cNvPr>
          <p:cNvPicPr>
            <a:picLocks noChangeAspect="1"/>
          </p:cNvPicPr>
          <p:nvPr/>
        </p:nvPicPr>
        <p:blipFill>
          <a:blip r:embed="rId3"/>
          <a:stretch>
            <a:fillRect/>
          </a:stretch>
        </p:blipFill>
        <p:spPr>
          <a:xfrm>
            <a:off x="3097469" y="2151800"/>
            <a:ext cx="5629600" cy="2554400"/>
          </a:xfrm>
          <a:prstGeom prst="rect">
            <a:avLst/>
          </a:prstGeom>
        </p:spPr>
      </p:pic>
      <p:sp>
        <p:nvSpPr>
          <p:cNvPr id="5" name="TextBox 4"/>
          <p:cNvSpPr txBox="1"/>
          <p:nvPr/>
        </p:nvSpPr>
        <p:spPr>
          <a:xfrm>
            <a:off x="5634845" y="2151799"/>
            <a:ext cx="1359085" cy="2640330"/>
          </a:xfrm>
          <a:prstGeom prst="rect">
            <a:avLst/>
          </a:prstGeom>
          <a:noFill/>
        </p:spPr>
        <p:txBody>
          <a:bodyPr wrap="square" rtlCol="0">
            <a:spAutoFit/>
          </a:bodyPr>
          <a:lstStyle/>
          <a:p>
            <a:r>
              <a:rPr lang="en-US" sz="16559"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p>
        </p:txBody>
      </p:sp>
    </p:spTree>
    <p:extLst>
      <p:ext uri="{BB962C8B-B14F-4D97-AF65-F5344CB8AC3E}">
        <p14:creationId xmlns:p14="http://schemas.microsoft.com/office/powerpoint/2010/main" val="38528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4" name="Oval 13"/>
          <p:cNvSpPr/>
          <p:nvPr/>
        </p:nvSpPr>
        <p:spPr>
          <a:xfrm>
            <a:off x="-84357" y="115559"/>
            <a:ext cx="853506" cy="8556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Ϊ</a:t>
            </a:r>
            <a:r>
              <a:rPr lang="en-US" sz="28600">
                <a:solidFill>
                  <a:srgbClr val="FF0000"/>
                </a:solidFill>
                <a:latin typeface="HP001 4 hàng"/>
              </a:rPr>
              <a:t>g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6878" y="-291847"/>
            <a:ext cx="12048113" cy="6024057"/>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BAF806-C2DC-4F5C-BB75-CF167F56A6DD}"/>
              </a:ext>
            </a:extLst>
          </p:cNvPr>
          <p:cNvGraphicFramePr>
            <a:graphicFrameLocks noGrp="1"/>
          </p:cNvGraphicFramePr>
          <p:nvPr/>
        </p:nvGraphicFramePr>
        <p:xfrm>
          <a:off x="137319" y="685800"/>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extBox 2">
            <a:extLst>
              <a:ext uri="{FF2B5EF4-FFF2-40B4-BE49-F238E27FC236}">
                <a16:creationId xmlns:a16="http://schemas.microsoft.com/office/drawing/2014/main" id="{1494B438-4A0B-432B-A2E0-2EC4BF2A2296}"/>
              </a:ext>
            </a:extLst>
          </p:cNvPr>
          <p:cNvSpPr txBox="1"/>
          <p:nvPr/>
        </p:nvSpPr>
        <p:spPr>
          <a:xfrm>
            <a:off x="-548481" y="2590800"/>
            <a:ext cx="5029200" cy="2862322"/>
          </a:xfrm>
          <a:prstGeom prst="rect">
            <a:avLst/>
          </a:prstGeom>
          <a:noFill/>
        </p:spPr>
        <p:txBody>
          <a:bodyPr wrap="square" rtlCol="0">
            <a:spAutoFit/>
          </a:bodyPr>
          <a:lstStyle/>
          <a:p>
            <a:r>
              <a:rPr lang="el-GR" sz="18000" dirty="0">
                <a:latin typeface="HP001 4 hàng" panose="020B0603050302020204" pitchFamily="34" charset="0"/>
              </a:rPr>
              <a:t> Ϊ</a:t>
            </a:r>
            <a:r>
              <a:rPr lang="en-US" sz="18000" dirty="0">
                <a:latin typeface="HP001 4 hàng" panose="020B0603050302020204" pitchFamily="34" charset="0"/>
              </a:rPr>
              <a:t>g </a:t>
            </a:r>
          </a:p>
        </p:txBody>
      </p:sp>
      <p:sp>
        <p:nvSpPr>
          <p:cNvPr id="4" name="TextBox 3">
            <a:extLst>
              <a:ext uri="{FF2B5EF4-FFF2-40B4-BE49-F238E27FC236}">
                <a16:creationId xmlns:a16="http://schemas.microsoft.com/office/drawing/2014/main" id="{7A79E1AF-E36F-4B86-AA23-3A933B4B2510}"/>
              </a:ext>
            </a:extLst>
          </p:cNvPr>
          <p:cNvSpPr txBox="1"/>
          <p:nvPr/>
        </p:nvSpPr>
        <p:spPr>
          <a:xfrm>
            <a:off x="4785519" y="2590800"/>
            <a:ext cx="5029200" cy="2862322"/>
          </a:xfrm>
          <a:prstGeom prst="rect">
            <a:avLst/>
          </a:prstGeom>
          <a:noFill/>
        </p:spPr>
        <p:txBody>
          <a:bodyPr wrap="square" rtlCol="0">
            <a:spAutoFit/>
          </a:bodyPr>
          <a:lstStyle/>
          <a:p>
            <a:r>
              <a:rPr lang="en-US" sz="18000" dirty="0">
                <a:latin typeface="HP001 4 hàng" panose="020B0603050302020204" pitchFamily="34" charset="0"/>
              </a:rPr>
              <a:t> </a:t>
            </a:r>
            <a:r>
              <a:rPr lang="en-US" sz="18000" dirty="0" err="1">
                <a:latin typeface="HP001 4 hàng" panose="020B0603050302020204" pitchFamily="34" charset="0"/>
              </a:rPr>
              <a:t>Ūg</a:t>
            </a:r>
            <a:r>
              <a:rPr lang="en-US" sz="18000" dirty="0">
                <a:latin typeface="HP001 4 hàng" panose="020B0603050302020204" pitchFamily="34" charset="0"/>
              </a:rPr>
              <a:t> </a:t>
            </a:r>
          </a:p>
        </p:txBody>
      </p:sp>
    </p:spTree>
    <p:extLst>
      <p:ext uri="{BB962C8B-B14F-4D97-AF65-F5344CB8AC3E}">
        <p14:creationId xmlns:p14="http://schemas.microsoft.com/office/powerpoint/2010/main" val="259086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Ďng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461457"/>
            <a:ext cx="11948802" cy="6024057"/>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BAF806-C2DC-4F5C-BB75-CF167F56A6DD}"/>
              </a:ext>
            </a:extLst>
          </p:cNvPr>
          <p:cNvGraphicFramePr>
            <a:graphicFrameLocks noGrp="1"/>
          </p:cNvGraphicFramePr>
          <p:nvPr/>
        </p:nvGraphicFramePr>
        <p:xfrm>
          <a:off x="137319" y="685800"/>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extBox 2">
            <a:extLst>
              <a:ext uri="{FF2B5EF4-FFF2-40B4-BE49-F238E27FC236}">
                <a16:creationId xmlns:a16="http://schemas.microsoft.com/office/drawing/2014/main" id="{1494B438-4A0B-432B-A2E0-2EC4BF2A2296}"/>
              </a:ext>
            </a:extLst>
          </p:cNvPr>
          <p:cNvSpPr txBox="1"/>
          <p:nvPr/>
        </p:nvSpPr>
        <p:spPr>
          <a:xfrm>
            <a:off x="289719" y="-152400"/>
            <a:ext cx="5029200" cy="5632311"/>
          </a:xfrm>
          <a:prstGeom prst="rect">
            <a:avLst/>
          </a:prstGeom>
          <a:noFill/>
        </p:spPr>
        <p:txBody>
          <a:bodyPr wrap="square" rtlCol="0">
            <a:spAutoFit/>
          </a:bodyPr>
          <a:lstStyle/>
          <a:p>
            <a:r>
              <a:rPr lang="el-GR" sz="18000" dirty="0">
                <a:latin typeface="HP001 4 hàng" panose="020B0603050302020204" pitchFamily="34" charset="0"/>
              </a:rPr>
              <a:t> </a:t>
            </a:r>
            <a:r>
              <a:rPr lang="en-US" sz="18000" dirty="0">
                <a:latin typeface="HP001 4 hàng" panose="020B0603050302020204" pitchFamily="34" charset="0"/>
              </a:rPr>
              <a:t> </a:t>
            </a:r>
            <a:r>
              <a:rPr lang="en-US" sz="18000" dirty="0" err="1">
                <a:latin typeface="HP001 4 hàng" panose="020B0603050302020204" pitchFamily="34" charset="0"/>
              </a:rPr>
              <a:t>Ďng</a:t>
            </a:r>
            <a:r>
              <a:rPr lang="en-US" sz="18000" dirty="0">
                <a:latin typeface="HP001 4 hàng" panose="020B0603050302020204" pitchFamily="34" charset="0"/>
              </a:rPr>
              <a:t> </a:t>
            </a:r>
          </a:p>
        </p:txBody>
      </p:sp>
      <p:sp>
        <p:nvSpPr>
          <p:cNvPr id="5" name="TextBox 4">
            <a:extLst>
              <a:ext uri="{FF2B5EF4-FFF2-40B4-BE49-F238E27FC236}">
                <a16:creationId xmlns:a16="http://schemas.microsoft.com/office/drawing/2014/main" id="{BB801DA0-C5EE-4DBA-8D88-F5B7B1D03283}"/>
              </a:ext>
            </a:extLst>
          </p:cNvPr>
          <p:cNvSpPr txBox="1"/>
          <p:nvPr/>
        </p:nvSpPr>
        <p:spPr>
          <a:xfrm>
            <a:off x="5852319" y="-152400"/>
            <a:ext cx="5029200" cy="5632311"/>
          </a:xfrm>
          <a:prstGeom prst="rect">
            <a:avLst/>
          </a:prstGeom>
          <a:noFill/>
        </p:spPr>
        <p:txBody>
          <a:bodyPr wrap="square" rtlCol="0">
            <a:spAutoFit/>
          </a:bodyPr>
          <a:lstStyle/>
          <a:p>
            <a:r>
              <a:rPr lang="el-GR" sz="18000" dirty="0">
                <a:latin typeface="HP001 4 hàng" panose="020B0603050302020204" pitchFamily="34" charset="0"/>
              </a:rPr>
              <a:t> </a:t>
            </a:r>
            <a:r>
              <a:rPr lang="en-US" sz="18000" dirty="0">
                <a:latin typeface="HP001 4 hàng" panose="020B0603050302020204" pitchFamily="34" charset="0"/>
              </a:rPr>
              <a:t> </a:t>
            </a:r>
            <a:r>
              <a:rPr lang="en-US" sz="18000" dirty="0" err="1">
                <a:latin typeface="HP001 4 hàng" panose="020B0603050302020204" pitchFamily="34" charset="0"/>
              </a:rPr>
              <a:t>ưng</a:t>
            </a:r>
            <a:r>
              <a:rPr lang="en-US" sz="18000" dirty="0">
                <a:latin typeface="HP001 4 hàng" panose="020B0603050302020204" pitchFamily="34" charset="0"/>
              </a:rPr>
              <a:t> </a:t>
            </a:r>
          </a:p>
        </p:txBody>
      </p:sp>
    </p:spTree>
    <p:extLst>
      <p:ext uri="{BB962C8B-B14F-4D97-AF65-F5344CB8AC3E}">
        <p14:creationId xmlns:p14="http://schemas.microsoft.com/office/powerpoint/2010/main" val="344667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330823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149631" y="3126898"/>
            <a:ext cx="1318337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bŪg ǧǼng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4157500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199893" y="3126898"/>
            <a:ext cx="13719850" cy="5662891"/>
          </a:xfrm>
          <a:prstGeom prst="rect">
            <a:avLst/>
          </a:prstGeom>
          <a:noFill/>
        </p:spPr>
        <p:txBody>
          <a:bodyPr wrap="square" lIns="121725" tIns="60862" rIns="121725" bIns="60862" rtlCol="0">
            <a:spAutoFit/>
          </a:bodyPr>
          <a:lstStyle/>
          <a:p>
            <a:pPr algn="ctr"/>
            <a:r>
              <a:rPr lang="vi-VN" sz="18000" dirty="0">
                <a:solidFill>
                  <a:srgbClr val="FF0000"/>
                </a:solidFill>
                <a:latin typeface="HP001 4 hàng" pitchFamily="34" charset="0"/>
              </a:rPr>
              <a:t> báζ εưng </a:t>
            </a:r>
            <a:endParaRPr lang="en-US" sz="18000" dirty="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319" y="3007507"/>
            <a:ext cx="2466975" cy="1847850"/>
          </a:xfrm>
          <a:prstGeom prst="rect">
            <a:avLst/>
          </a:prstGeom>
        </p:spPr>
      </p:pic>
      <p:sp>
        <p:nvSpPr>
          <p:cNvPr id="19" name="Title 1"/>
          <p:cNvSpPr txBox="1">
            <a:spLocks/>
          </p:cNvSpPr>
          <p:nvPr/>
        </p:nvSpPr>
        <p:spPr>
          <a:xfrm>
            <a:off x="696776"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70C0"/>
                </a:solidFill>
                <a:latin typeface="Arial-Rounded" pitchFamily="34" charset="0"/>
                <a:ea typeface="Arial-Rounded" pitchFamily="34" charset="0"/>
                <a:cs typeface="Arial-Rounded" pitchFamily="34" charset="0"/>
              </a:rPr>
              <a:t>Đố bạn hoa gì?</a:t>
            </a:r>
            <a:endParaRPr lang="en-US" sz="36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0130"/>
          <a:stretch/>
        </p:blipFill>
        <p:spPr>
          <a:xfrm>
            <a:off x="7898950" y="1978683"/>
            <a:ext cx="4023852" cy="390549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4673" t="2264" r="22355" b="9182"/>
          <a:stretch/>
        </p:blipFill>
        <p:spPr>
          <a:xfrm>
            <a:off x="1589692" y="2367797"/>
            <a:ext cx="1426584" cy="257554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1250"/>
          <a:stretch/>
        </p:blipFill>
        <p:spPr>
          <a:xfrm>
            <a:off x="334812" y="2248054"/>
            <a:ext cx="3745870" cy="3590412"/>
          </a:xfrm>
          <a:prstGeom prst="rect">
            <a:avLst/>
          </a:prstGeom>
        </p:spPr>
      </p:pic>
      <p:sp>
        <p:nvSpPr>
          <p:cNvPr id="13" name="Title 1"/>
          <p:cNvSpPr txBox="1">
            <a:spLocks/>
          </p:cNvSpPr>
          <p:nvPr/>
        </p:nvSpPr>
        <p:spPr>
          <a:xfrm>
            <a:off x="4524762"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70C0"/>
                </a:solidFill>
                <a:latin typeface="Arial-Rounded" pitchFamily="34" charset="0"/>
                <a:ea typeface="Arial-Rounded" pitchFamily="34" charset="0"/>
                <a:cs typeface="Arial-Rounded" pitchFamily="34" charset="0"/>
              </a:rPr>
              <a:t>Đố bạn bánh gì?</a:t>
            </a:r>
            <a:endParaRPr lang="en-US" sz="3600">
              <a:solidFill>
                <a:srgbClr val="00B050"/>
              </a:solidFill>
              <a:latin typeface="Arial-Rounded" pitchFamily="34" charset="0"/>
              <a:ea typeface="Arial-Rounded" pitchFamily="34" charset="0"/>
              <a:cs typeface="Arial-Rounded" pitchFamily="34" charset="0"/>
            </a:endParaRPr>
          </a:p>
        </p:txBody>
      </p:sp>
      <p:pic>
        <p:nvPicPr>
          <p:cNvPr id="1026" name="Picture 2" descr="Download Free bộ stock tết của 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0441" y="2807708"/>
            <a:ext cx="2827672" cy="2247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10874"/>
          <a:stretch/>
        </p:blipFill>
        <p:spPr>
          <a:xfrm>
            <a:off x="4348416" y="2282814"/>
            <a:ext cx="3550534" cy="3417612"/>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519" y="1600200"/>
            <a:ext cx="5302941" cy="2761377"/>
          </a:xfrm>
          <a:prstGeom prst="rect">
            <a:avLst/>
          </a:prstGeom>
        </p:spPr>
      </p:pic>
      <p:sp>
        <p:nvSpPr>
          <p:cNvPr id="5" name="TextBox 4">
            <a:extLst>
              <a:ext uri="{FF2B5EF4-FFF2-40B4-BE49-F238E27FC236}">
                <a16:creationId xmlns:a16="http://schemas.microsoft.com/office/drawing/2014/main" id="{7578723E-C1F2-4E41-8BE0-CFBB15DCD915}"/>
              </a:ext>
            </a:extLst>
          </p:cNvPr>
          <p:cNvSpPr txBox="1"/>
          <p:nvPr/>
        </p:nvSpPr>
        <p:spPr>
          <a:xfrm>
            <a:off x="5014119" y="2473205"/>
            <a:ext cx="4845733" cy="1320165"/>
          </a:xfrm>
          <a:prstGeom prst="rect">
            <a:avLst/>
          </a:prstGeom>
          <a:noFill/>
        </p:spPr>
        <p:txBody>
          <a:bodyPr wrap="square" rtlCol="0">
            <a:spAutoFit/>
          </a:bodyPr>
          <a:lstStyle/>
          <a:p>
            <a:r>
              <a:rPr lang="en-US" sz="7980" b="1" dirty="0">
                <a:solidFill>
                  <a:srgbClr val="FF0000"/>
                </a:solidFill>
                <a:latin typeface="Times New Roman" panose="02020603050405020304" pitchFamily="18" charset="0"/>
                <a:cs typeface="Times New Roman" panose="02020603050405020304" pitchFamily="18" charset="0"/>
              </a:rPr>
              <a:t>S / 134</a:t>
            </a:r>
          </a:p>
        </p:txBody>
      </p:sp>
      <p:sp>
        <p:nvSpPr>
          <p:cNvPr id="4" name="TextBox 3">
            <a:extLst>
              <a:ext uri="{FF2B5EF4-FFF2-40B4-BE49-F238E27FC236}">
                <a16:creationId xmlns:a16="http://schemas.microsoft.com/office/drawing/2014/main" id="{22B87465-5EAB-4D4B-9BC2-1A3434916B94}"/>
              </a:ext>
            </a:extLst>
          </p:cNvPr>
          <p:cNvSpPr txBox="1"/>
          <p:nvPr/>
        </p:nvSpPr>
        <p:spPr>
          <a:xfrm>
            <a:off x="4861719" y="2484635"/>
            <a:ext cx="4845733" cy="1320165"/>
          </a:xfrm>
          <a:prstGeom prst="rect">
            <a:avLst/>
          </a:prstGeom>
          <a:noFill/>
        </p:spPr>
        <p:txBody>
          <a:bodyPr wrap="square" rtlCol="0">
            <a:spAutoFit/>
          </a:bodyPr>
          <a:lstStyle/>
          <a:p>
            <a:r>
              <a:rPr lang="en-US" sz="7980" b="1" dirty="0">
                <a:solidFill>
                  <a:srgbClr val="FF0000"/>
                </a:solidFill>
                <a:latin typeface="Times New Roman" panose="02020603050405020304" pitchFamily="18" charset="0"/>
                <a:cs typeface="Times New Roman" panose="02020603050405020304" pitchFamily="18" charset="0"/>
              </a:rPr>
              <a:t>V / 39</a:t>
            </a:r>
          </a:p>
        </p:txBody>
      </p:sp>
    </p:spTree>
    <p:extLst>
      <p:ext uri="{BB962C8B-B14F-4D97-AF65-F5344CB8AC3E}">
        <p14:creationId xmlns:p14="http://schemas.microsoft.com/office/powerpoint/2010/main" val="17376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59" t="4078" b="60755"/>
          <a:stretch/>
        </p:blipFill>
        <p:spPr>
          <a:xfrm>
            <a:off x="1491666" y="76201"/>
            <a:ext cx="8305800" cy="421509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6" name="Title 1"/>
          <p:cNvSpPr txBox="1">
            <a:spLocks/>
          </p:cNvSpPr>
          <p:nvPr/>
        </p:nvSpPr>
        <p:spPr>
          <a:xfrm>
            <a:off x="215397" y="4385094"/>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vui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bán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đủ</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thứ</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Ngay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cổng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đình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trong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thịt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vì</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1196348" y="492479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20005" y="3934038"/>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ea typeface="Arial-Rounded" pitchFamily="34" charset="0"/>
                <a:cs typeface="Arial" pitchFamily="34" charset="0"/>
              </a:rPr>
              <a:t>1</a:t>
            </a:r>
          </a:p>
        </p:txBody>
      </p:sp>
      <p:sp>
        <p:nvSpPr>
          <p:cNvPr id="14" name="Oval 13"/>
          <p:cNvSpPr/>
          <p:nvPr/>
        </p:nvSpPr>
        <p:spPr>
          <a:xfrm>
            <a:off x="6195488" y="4004089"/>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2</a:t>
            </a:r>
          </a:p>
        </p:txBody>
      </p:sp>
      <p:cxnSp>
        <p:nvCxnSpPr>
          <p:cNvPr id="15" name="Straight Connector 14"/>
          <p:cNvCxnSpPr/>
          <p:nvPr/>
        </p:nvCxnSpPr>
        <p:spPr>
          <a:xfrm flipH="1">
            <a:off x="6078264" y="4349757"/>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79169" y="5551033"/>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64105" y="4620276"/>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3</a:t>
            </a:r>
          </a:p>
        </p:txBody>
      </p:sp>
      <p:cxnSp>
        <p:nvCxnSpPr>
          <p:cNvPr id="18" name="Straight Connector 17"/>
          <p:cNvCxnSpPr/>
          <p:nvPr/>
        </p:nvCxnSpPr>
        <p:spPr>
          <a:xfrm>
            <a:off x="7327733" y="4863519"/>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688390" y="529465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9270482" y="544663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48195" y="6053975"/>
            <a:ext cx="1238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27943" y="5463884"/>
            <a:ext cx="1158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11531" y="6685327"/>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452519" y="6071812"/>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411007" y="6036105"/>
            <a:ext cx="430129"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5</a:t>
            </a:r>
          </a:p>
        </p:txBody>
      </p:sp>
      <p:cxnSp>
        <p:nvCxnSpPr>
          <p:cNvPr id="26" name="Straight Connector 25">
            <a:extLst>
              <a:ext uri="{FF2B5EF4-FFF2-40B4-BE49-F238E27FC236}">
                <a16:creationId xmlns:a16="http://schemas.microsoft.com/office/drawing/2014/main" id="{FD096E31-4CBB-4B9B-8605-16FE8E178C0D}"/>
              </a:ext>
            </a:extLst>
          </p:cNvPr>
          <p:cNvCxnSpPr/>
          <p:nvPr/>
        </p:nvCxnSpPr>
        <p:spPr>
          <a:xfrm>
            <a:off x="3553571" y="5480602"/>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6"/>
                                        </p:tgtEl>
                                      </p:cBhvr>
                                    </p:animEffect>
                                    <p:set>
                                      <p:cBhvr>
                                        <p:cTn id="107" dur="1" fill="hold">
                                          <p:stCondLst>
                                            <p:cond delay="499"/>
                                          </p:stCondLst>
                                        </p:cTn>
                                        <p:tgtEl>
                                          <p:spTgt spid="26"/>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2"/>
                                        </p:tgtEl>
                                      </p:cBhvr>
                                    </p:animEffect>
                                    <p:set>
                                      <p:cBhvr>
                                        <p:cTn id="110" dur="1" fill="hold">
                                          <p:stCondLst>
                                            <p:cond delay="499"/>
                                          </p:stCondLst>
                                        </p:cTn>
                                        <p:tgtEl>
                                          <p:spTgt spid="2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1"/>
                                        </p:tgtEl>
                                      </p:cBhvr>
                                    </p:animEffect>
                                    <p:set>
                                      <p:cBhvr>
                                        <p:cTn id="113" dur="1" fill="hold">
                                          <p:stCondLst>
                                            <p:cond delay="499"/>
                                          </p:stCondLst>
                                        </p:cTn>
                                        <p:tgtEl>
                                          <p:spTgt spid="21"/>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3"/>
                                        </p:tgtEl>
                                      </p:cBhvr>
                                    </p:animEffect>
                                    <p:set>
                                      <p:cBhvr>
                                        <p:cTn id="116" dur="1" fill="hold">
                                          <p:stCondLst>
                                            <p:cond delay="499"/>
                                          </p:stCondLst>
                                        </p:cTn>
                                        <p:tgtEl>
                                          <p:spTgt spid="2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6"/>
                                        </p:tgtEl>
                                      </p:cBhvr>
                                    </p:animEffect>
                                    <p:set>
                                      <p:cBhvr>
                                        <p:cTn id="121" dur="1" fill="hold">
                                          <p:stCondLst>
                                            <p:cond delay="499"/>
                                          </p:stCondLst>
                                        </p:cTn>
                                        <p:tgtEl>
                                          <p:spTgt spid="6"/>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6"/>
                                        </p:tgtEl>
                                        <p:attrNameLst>
                                          <p:attrName>style.visibility</p:attrName>
                                        </p:attrNameLst>
                                      </p:cBhvr>
                                      <p:to>
                                        <p:strVal val="visible"/>
                                      </p:to>
                                    </p:set>
                                    <p:animEffect transition="in" filter="fade">
                                      <p:cBhvr>
                                        <p:cTn id="1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animBg="1"/>
      <p:bldP spid="13" grpId="1" animBg="1"/>
      <p:bldP spid="14" grpId="0" animBg="1"/>
      <p:bldP spid="14" grpId="1" animBg="1"/>
      <p:bldP spid="17" grpId="0" animBg="1"/>
      <p:bldP spid="17" grpId="1" animBg="1"/>
      <p:bldP spid="19" grpId="0" animBg="1"/>
      <p:bldP spid="19" grpId="1" animBg="1"/>
      <p:bldP spid="25" grpId="0" animBg="1"/>
      <p:bldP spid="2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94519" y="896599"/>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chemeClr val="bg1"/>
                </a:solidFill>
                <a:latin typeface="Arial-Rounded" pitchFamily="34" charset="0"/>
                <a:ea typeface="Arial-Rounded" pitchFamily="34" charset="0"/>
                <a:cs typeface="Arial-Rounded" pitchFamily="34" charset="0"/>
              </a:rPr>
              <a:t>đông</a:t>
            </a:r>
            <a:r>
              <a:rPr lang="en-US" sz="9600" dirty="0">
                <a:solidFill>
                  <a:schemeClr val="bg1"/>
                </a:solidFill>
                <a:latin typeface="Arial-Rounded" pitchFamily="34" charset="0"/>
                <a:ea typeface="Arial-Rounded" pitchFamily="34" charset="0"/>
                <a:cs typeface="Arial-Rounded" pitchFamily="34" charset="0"/>
              </a:rPr>
              <a:t> </a:t>
            </a:r>
            <a:r>
              <a:rPr lang="en-US" sz="9600" dirty="0" err="1">
                <a:solidFill>
                  <a:schemeClr val="bg1"/>
                </a:solidFill>
                <a:latin typeface="Arial-Rounded" pitchFamily="34" charset="0"/>
                <a:ea typeface="Arial-Rounded" pitchFamily="34" charset="0"/>
                <a:cs typeface="Arial-Rounded" pitchFamily="34" charset="0"/>
              </a:rPr>
              <a:t>vui</a:t>
            </a:r>
            <a:endParaRPr lang="en-US" sz="9600" dirty="0">
              <a:solidFill>
                <a:schemeClr val="bg1"/>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690519" y="3133065"/>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cùng</a:t>
            </a:r>
          </a:p>
        </p:txBody>
      </p:sp>
      <p:sp>
        <p:nvSpPr>
          <p:cNvPr id="6" name="Title 1"/>
          <p:cNvSpPr txBox="1">
            <a:spLocks/>
          </p:cNvSpPr>
          <p:nvPr/>
        </p:nvSpPr>
        <p:spPr>
          <a:xfrm>
            <a:off x="594519" y="3133065"/>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chemeClr val="bg1"/>
                </a:solidFill>
                <a:latin typeface="Arial-Rounded" pitchFamily="34" charset="0"/>
                <a:ea typeface="Arial-Rounded" pitchFamily="34" charset="0"/>
                <a:cs typeface="Arial-Rounded" pitchFamily="34" charset="0"/>
              </a:rPr>
              <a:t>đồ</a:t>
            </a:r>
            <a:r>
              <a:rPr lang="en-US" sz="9600" dirty="0">
                <a:solidFill>
                  <a:schemeClr val="bg1"/>
                </a:solidFill>
                <a:latin typeface="Arial-Rounded" pitchFamily="34" charset="0"/>
                <a:ea typeface="Arial-Rounded" pitchFamily="34" charset="0"/>
                <a:cs typeface="Arial-Rounded" pitchFamily="34" charset="0"/>
              </a:rPr>
              <a:t> </a:t>
            </a:r>
            <a:r>
              <a:rPr lang="en-US" sz="9600" dirty="0" err="1">
                <a:solidFill>
                  <a:schemeClr val="bg1"/>
                </a:solidFill>
                <a:latin typeface="Arial-Rounded" pitchFamily="34" charset="0"/>
                <a:ea typeface="Arial-Rounded" pitchFamily="34" charset="0"/>
                <a:cs typeface="Arial-Rounded" pitchFamily="34" charset="0"/>
              </a:rPr>
              <a:t>dùng</a:t>
            </a:r>
            <a:endParaRPr lang="en-US" sz="9600" dirty="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16027" y="5029200"/>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chemeClr val="bg1"/>
                </a:solidFill>
                <a:latin typeface="Arial-Rounded" pitchFamily="34" charset="0"/>
                <a:ea typeface="Arial-Rounded" pitchFamily="34" charset="0"/>
                <a:cs typeface="Arial-Rounded" pitchFamily="34" charset="0"/>
              </a:rPr>
              <a:t>bên</a:t>
            </a:r>
            <a:r>
              <a:rPr lang="en-US" sz="9600" dirty="0">
                <a:solidFill>
                  <a:schemeClr val="bg1"/>
                </a:solidFill>
                <a:latin typeface="Arial-Rounded" pitchFamily="34" charset="0"/>
                <a:ea typeface="Arial-Rounded" pitchFamily="34" charset="0"/>
                <a:cs typeface="Arial-Rounded" pitchFamily="34" charset="0"/>
              </a:rPr>
              <a:t> </a:t>
            </a:r>
            <a:r>
              <a:rPr lang="en-US" sz="9600" dirty="0" err="1">
                <a:solidFill>
                  <a:schemeClr val="bg1"/>
                </a:solidFill>
                <a:latin typeface="Arial-Rounded" pitchFamily="34" charset="0"/>
                <a:ea typeface="Arial-Rounded" pitchFamily="34" charset="0"/>
                <a:cs typeface="Arial-Rounded" pitchFamily="34" charset="0"/>
              </a:rPr>
              <a:t>trong</a:t>
            </a:r>
            <a:endParaRPr lang="en-US" sz="9600" dirty="0">
              <a:solidFill>
                <a:schemeClr val="bg1"/>
              </a:solidFill>
              <a:latin typeface="Arial-Rounded" pitchFamily="34" charset="0"/>
              <a:ea typeface="Arial-Rounded" pitchFamily="34" charset="0"/>
              <a:cs typeface="Arial-Rounded" pitchFamily="34" charset="0"/>
            </a:endParaRPr>
          </a:p>
        </p:txBody>
      </p:sp>
      <p:sp>
        <p:nvSpPr>
          <p:cNvPr id="2" name="Title 1">
            <a:extLst>
              <a:ext uri="{FF2B5EF4-FFF2-40B4-BE49-F238E27FC236}">
                <a16:creationId xmlns:a16="http://schemas.microsoft.com/office/drawing/2014/main" id="{1CB90B02-6A2D-3C68-7749-065D7F5BE77A}"/>
              </a:ext>
            </a:extLst>
          </p:cNvPr>
          <p:cNvSpPr txBox="1">
            <a:spLocks/>
          </p:cNvSpPr>
          <p:nvPr/>
        </p:nvSpPr>
        <p:spPr>
          <a:xfrm>
            <a:off x="6690519" y="877987"/>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chemeClr val="bg1"/>
                </a:solidFill>
                <a:latin typeface="Arial-Rounded" pitchFamily="34" charset="0"/>
                <a:ea typeface="Arial-Rounded" pitchFamily="34" charset="0"/>
                <a:cs typeface="Arial-Rounded" pitchFamily="34" charset="0"/>
              </a:rPr>
              <a:t>cổng</a:t>
            </a:r>
            <a:endParaRPr lang="en-US" sz="9600"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59" t="4078" b="60755"/>
          <a:stretch/>
        </p:blipFill>
        <p:spPr>
          <a:xfrm>
            <a:off x="1491666" y="76201"/>
            <a:ext cx="8305800" cy="421509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6" name="Title 1"/>
          <p:cNvSpPr txBox="1">
            <a:spLocks/>
          </p:cNvSpPr>
          <p:nvPr/>
        </p:nvSpPr>
        <p:spPr>
          <a:xfrm>
            <a:off x="215397" y="4385094"/>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vui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bán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đủ</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thứ</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Ngay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cổng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đình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trong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thịt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vì</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sp>
        <p:nvSpPr>
          <p:cNvPr id="27" name="Title 1">
            <a:extLst>
              <a:ext uri="{FF2B5EF4-FFF2-40B4-BE49-F238E27FC236}">
                <a16:creationId xmlns:a16="http://schemas.microsoft.com/office/drawing/2014/main" id="{C69CC544-6052-4238-A6B0-6E417364B74E}"/>
              </a:ext>
            </a:extLst>
          </p:cNvPr>
          <p:cNvSpPr txBox="1">
            <a:spLocks/>
          </p:cNvSpPr>
          <p:nvPr/>
        </p:nvSpPr>
        <p:spPr>
          <a:xfrm>
            <a:off x="188078" y="4373060"/>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a:solidFill>
                  <a:srgbClr val="FF0000"/>
                </a:solidFill>
                <a:latin typeface="Arial-Rounded" pitchFamily="34" charset="0"/>
                <a:ea typeface="Arial-Rounded" pitchFamily="34" charset="0"/>
                <a:cs typeface="Arial-Rounded" pitchFamily="34" charset="0"/>
              </a:rPr>
              <a:t>Nam </a:t>
            </a:r>
            <a:r>
              <a:rPr lang="en-US" dirty="0" err="1">
                <a:solidFill>
                  <a:srgbClr val="FF0000"/>
                </a:solidFill>
                <a:latin typeface="Arial-Rounded" pitchFamily="34" charset="0"/>
                <a:ea typeface="Arial-Rounded" pitchFamily="34" charset="0"/>
                <a:cs typeface="Arial-Rounded" pitchFamily="34" charset="0"/>
              </a:rPr>
              <a:t>theo</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mẹ</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chợ</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vui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bán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đủ</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thứ</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Ngay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cổng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đình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trong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thịt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vì</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sp>
        <p:nvSpPr>
          <p:cNvPr id="28" name="Title 1">
            <a:extLst>
              <a:ext uri="{FF2B5EF4-FFF2-40B4-BE49-F238E27FC236}">
                <a16:creationId xmlns:a16="http://schemas.microsoft.com/office/drawing/2014/main" id="{723AA2DB-6E9E-4E1A-B7C7-95C936BB86A3}"/>
              </a:ext>
            </a:extLst>
          </p:cNvPr>
          <p:cNvSpPr txBox="1">
            <a:spLocks/>
          </p:cNvSpPr>
          <p:nvPr/>
        </p:nvSpPr>
        <p:spPr>
          <a:xfrm>
            <a:off x="196071" y="4373060"/>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Chợ</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đông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vui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bán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đủ</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thứ</a:t>
            </a:r>
            <a:r>
              <a:rPr lang="en-US" dirty="0">
                <a:solidFill>
                  <a:srgbClr val="FF0000"/>
                </a:solidFill>
                <a:latin typeface="Arial-Rounded" pitchFamily="34" charset="0"/>
                <a:ea typeface="Arial-Rounded" pitchFamily="34" charset="0"/>
                <a:cs typeface="Arial-Rounded" pitchFamily="34" charset="0"/>
              </a:rPr>
              <a: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Ngay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cổng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đình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trong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thịt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vì</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sp>
        <p:nvSpPr>
          <p:cNvPr id="29" name="Title 1">
            <a:extLst>
              <a:ext uri="{FF2B5EF4-FFF2-40B4-BE49-F238E27FC236}">
                <a16:creationId xmlns:a16="http://schemas.microsoft.com/office/drawing/2014/main" id="{32AE1F2F-898A-4CC4-9FA6-232A2749BB3F}"/>
              </a:ext>
            </a:extLst>
          </p:cNvPr>
          <p:cNvSpPr txBox="1">
            <a:spLocks/>
          </p:cNvSpPr>
          <p:nvPr/>
        </p:nvSpPr>
        <p:spPr>
          <a:xfrm>
            <a:off x="188078" y="4385094"/>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vui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bán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đủ</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thứ</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Ngay</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từ</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cổng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những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hàng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đồ</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dùng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gia</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đình</a:t>
            </a:r>
            <a:r>
              <a:rPr lang="en-US" dirty="0">
                <a:solidFill>
                  <a:srgbClr val="FF0000"/>
                </a:solidFill>
                <a:latin typeface="Arial-Rounded" pitchFamily="34" charset="0"/>
                <a:ea typeface="Arial-Rounded" pitchFamily="34" charset="0"/>
                <a:cs typeface="Arial-Rounded" pitchFamily="34" charset="0"/>
              </a:rPr>
              <a: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trong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thịt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vì</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sp>
        <p:nvSpPr>
          <p:cNvPr id="30" name="Title 1">
            <a:extLst>
              <a:ext uri="{FF2B5EF4-FFF2-40B4-BE49-F238E27FC236}">
                <a16:creationId xmlns:a16="http://schemas.microsoft.com/office/drawing/2014/main" id="{2C37E9E4-A5E2-46B6-BCDE-BA31BAC6959B}"/>
              </a:ext>
            </a:extLst>
          </p:cNvPr>
          <p:cNvSpPr txBox="1">
            <a:spLocks/>
          </p:cNvSpPr>
          <p:nvPr/>
        </p:nvSpPr>
        <p:spPr>
          <a:xfrm>
            <a:off x="196071" y="4373060"/>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vui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bán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đủ</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thứ</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Ngay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cổng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đình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Bên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trong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hàng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rau</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thịt</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và</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cá</a:t>
            </a:r>
            <a:r>
              <a:rPr lang="en-US" dirty="0">
                <a:solidFill>
                  <a:srgbClr val="FF0000"/>
                </a:solidFill>
                <a:latin typeface="Arial-Rounded" pitchFamily="34" charset="0"/>
                <a:ea typeface="Arial-Rounded" pitchFamily="34" charset="0"/>
                <a:cs typeface="Arial-Rounded" pitchFamily="34" charset="0"/>
              </a:rPr>
              <a:t>. </a:t>
            </a:r>
            <a:r>
              <a:rPr lang="en-US" dirty="0">
                <a:solidFill>
                  <a:srgbClr val="0070C0"/>
                </a:solidFill>
                <a:latin typeface="Arial-Rounded" pitchFamily="34" charset="0"/>
                <a:ea typeface="Arial-Rounded" pitchFamily="34" charset="0"/>
                <a:cs typeface="Arial-Rounded" pitchFamily="34" charset="0"/>
              </a:rPr>
              <a:t>Nam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vì</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sp>
        <p:nvSpPr>
          <p:cNvPr id="32" name="Title 1">
            <a:extLst>
              <a:ext uri="{FF2B5EF4-FFF2-40B4-BE49-F238E27FC236}">
                <a16:creationId xmlns:a16="http://schemas.microsoft.com/office/drawing/2014/main" id="{5120D8D8-D80C-40CE-B304-ECFBD2C25204}"/>
              </a:ext>
            </a:extLst>
          </p:cNvPr>
          <p:cNvSpPr txBox="1">
            <a:spLocks/>
          </p:cNvSpPr>
          <p:nvPr/>
        </p:nvSpPr>
        <p:spPr>
          <a:xfrm>
            <a:off x="205734" y="4385094"/>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mẹ</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vui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bán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đủ</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thứ</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Ngay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cổng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dùng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đình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trong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hàng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rau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thịt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a:t>
            </a:r>
            <a:r>
              <a:rPr lang="en-US" dirty="0">
                <a:solidFill>
                  <a:srgbClr val="0070C0"/>
                </a:solidFill>
                <a:latin typeface="Arial-Rounded" pitchFamily="34" charset="0"/>
                <a:ea typeface="Arial-Rounded" pitchFamily="34" charset="0"/>
                <a:cs typeface="Arial-Rounded" pitchFamily="34" charset="0"/>
              </a:rPr>
              <a:t>. </a:t>
            </a:r>
            <a:r>
              <a:rPr lang="en-US" dirty="0">
                <a:solidFill>
                  <a:srgbClr val="FF0000"/>
                </a:solidFill>
                <a:latin typeface="Arial-Rounded" pitchFamily="34" charset="0"/>
                <a:ea typeface="Arial-Rounded" pitchFamily="34" charset="0"/>
                <a:cs typeface="Arial-Rounded" pitchFamily="34" charset="0"/>
              </a:rPr>
              <a:t>Nam </a:t>
            </a:r>
            <a:r>
              <a:rPr lang="en-US" dirty="0" err="1">
                <a:solidFill>
                  <a:srgbClr val="FF0000"/>
                </a:solidFill>
                <a:latin typeface="Arial-Rounded" pitchFamily="34" charset="0"/>
                <a:ea typeface="Arial-Rounded" pitchFamily="34" charset="0"/>
                <a:cs typeface="Arial-Rounded" pitchFamily="34" charset="0"/>
              </a:rPr>
              <a:t>thích</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lắm</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vì</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lần</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đầu</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cùng</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mẹ</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đi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chợ</a:t>
            </a:r>
            <a:r>
              <a:rPr lang="en-US" dirty="0">
                <a:solidFill>
                  <a:srgbClr val="FF0000"/>
                </a:solidFill>
                <a:latin typeface="Arial-Rounded" pitchFamily="34" charset="0"/>
                <a:ea typeface="Arial-Rounded" pitchFamily="34" charset="0"/>
                <a:cs typeface="Arial-Rounded" pitchFamily="34" charset="0"/>
              </a:rPr>
              <a:t>.</a:t>
            </a:r>
            <a:endParaRPr lang="en-US" sz="3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0019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7" grpId="0"/>
      <p:bldP spid="27" grpId="1"/>
      <p:bldP spid="28" grpId="0"/>
      <p:bldP spid="28" grpId="1"/>
      <p:bldP spid="29" grpId="0"/>
      <p:bldP spid="29" grpId="1"/>
      <p:bldP spid="30" grpId="0"/>
      <p:bldP spid="30" grpId="1"/>
      <p:bldP spid="32" grpId="0"/>
      <p:bldP spid="3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18319" y="1336068"/>
            <a:ext cx="112424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8800">
              <a:solidFill>
                <a:srgbClr val="0070C0"/>
              </a:solidFill>
              <a:latin typeface="Arial-Rounded" pitchFamily="34" charset="0"/>
              <a:ea typeface="Arial-Rounded" pitchFamily="34" charset="0"/>
              <a:cs typeface="Arial-Rounded" pitchFamily="34" charset="0"/>
            </a:endParaRPr>
          </a:p>
        </p:txBody>
      </p:sp>
      <p:cxnSp>
        <p:nvCxnSpPr>
          <p:cNvPr id="24" name="Straight Connector 23"/>
          <p:cNvCxnSpPr/>
          <p:nvPr/>
        </p:nvCxnSpPr>
        <p:spPr>
          <a:xfrm>
            <a:off x="1440898" y="1280223"/>
            <a:ext cx="6011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20546" y="1302202"/>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Nam theo mẹ đi đâu?</a:t>
            </a:r>
          </a:p>
        </p:txBody>
      </p:sp>
      <p:sp>
        <p:nvSpPr>
          <p:cNvPr id="14" name="Rounded Rectangle 13"/>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Chợ có đặc điểm gì?</a:t>
            </a:r>
          </a:p>
        </p:txBody>
      </p:sp>
      <p:cxnSp>
        <p:nvCxnSpPr>
          <p:cNvPr id="25" name="Straight Connector 24"/>
          <p:cNvCxnSpPr/>
          <p:nvPr/>
        </p:nvCxnSpPr>
        <p:spPr>
          <a:xfrm>
            <a:off x="670719" y="1981200"/>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9630" y="2743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Nam thấy những hàng gì ở chợ?</a:t>
            </a:r>
          </a:p>
        </p:txBody>
      </p:sp>
      <p:cxnSp>
        <p:nvCxnSpPr>
          <p:cNvPr id="30" name="Straight Connector 29"/>
          <p:cNvCxnSpPr/>
          <p:nvPr/>
        </p:nvCxnSpPr>
        <p:spPr>
          <a:xfrm>
            <a:off x="670719" y="3519578"/>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itchFamily="34" charset="0"/>
                <a:ea typeface="Arial-Rounded" pitchFamily="34" charset="0"/>
                <a:cs typeface="Arial-Rounded" pitchFamily="34" charset="0"/>
              </a:rPr>
              <a:t>Nam cảm thấy như thế nào khi lần đầu cùng mẹ đi chợ?</a:t>
            </a:r>
          </a:p>
        </p:txBody>
      </p:sp>
      <p:cxnSp>
        <p:nvCxnSpPr>
          <p:cNvPr id="33" name="Straight Connector 32"/>
          <p:cNvCxnSpPr/>
          <p:nvPr/>
        </p:nvCxnSpPr>
        <p:spPr>
          <a:xfrm>
            <a:off x="6766719" y="3485072"/>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9630" y="4267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6"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Chợ và siêu thị</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71" t="59874"/>
          <a:stretch/>
        </p:blipFill>
        <p:spPr>
          <a:xfrm>
            <a:off x="2130319" y="1897380"/>
            <a:ext cx="8122403" cy="5113020"/>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93" b="71178"/>
          <a:stretch/>
        </p:blipFill>
        <p:spPr>
          <a:xfrm>
            <a:off x="0" y="-245626"/>
            <a:ext cx="12142101" cy="508535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dirty="0">
                <a:solidFill>
                  <a:srgbClr val="FFC000"/>
                </a:solidFill>
                <a:latin typeface=".VnCooper" pitchFamily="34" charset="0"/>
                <a:ea typeface="Arial-Rounded" pitchFamily="34" charset="0"/>
                <a:cs typeface="Arial-Rounded" pitchFamily="34" charset="0"/>
              </a:rPr>
              <a:t>61</a:t>
            </a:r>
          </a:p>
        </p:txBody>
      </p:sp>
      <p:sp>
        <p:nvSpPr>
          <p:cNvPr id="5" name="Title 1"/>
          <p:cNvSpPr txBox="1">
            <a:spLocks/>
          </p:cNvSpPr>
          <p:nvPr/>
        </p:nvSpPr>
        <p:spPr>
          <a:xfrm>
            <a:off x="823119" y="0"/>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600" b="1">
                <a:solidFill>
                  <a:schemeClr val="bg1"/>
                </a:solidFill>
                <a:latin typeface="Arial-Rounded" pitchFamily="34" charset="0"/>
                <a:ea typeface="Arial-Rounded" pitchFamily="34" charset="0"/>
                <a:cs typeface="Arial-Rounded" pitchFamily="34" charset="0"/>
              </a:rPr>
              <a:t>ong  ông  ung  ưng</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1</a:t>
              </a:r>
            </a:p>
          </p:txBody>
        </p:sp>
      </p:grpSp>
      <p:grpSp>
        <p:nvGrpSpPr>
          <p:cNvPr id="29" name="Group 28"/>
          <p:cNvGrpSpPr/>
          <p:nvPr/>
        </p:nvGrpSpPr>
        <p:grpSpPr>
          <a:xfrm>
            <a:off x="213519" y="5011947"/>
            <a:ext cx="11700907" cy="1617453"/>
            <a:chOff x="502854" y="5364109"/>
            <a:chExt cx="10717370" cy="1617453"/>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	Nh</a:t>
              </a:r>
              <a:r>
                <a:rPr lang="en-US" sz="5000" b="1">
                  <a:solidFill>
                    <a:srgbClr val="FF0000"/>
                  </a:solidFill>
                  <a:latin typeface="Arial-Rounded" pitchFamily="34" charset="0"/>
                  <a:ea typeface="Arial-Rounded" pitchFamily="34" charset="0"/>
                  <a:cs typeface="Arial-Rounded" pitchFamily="34" charset="0"/>
                </a:rPr>
                <a:t>ưng</a:t>
              </a:r>
              <a:r>
                <a:rPr lang="en-US" sz="5000" b="1">
                  <a:solidFill>
                    <a:srgbClr val="0070C0"/>
                  </a:solidFill>
                  <a:latin typeface="Arial-Rounded" pitchFamily="34" charset="0"/>
                  <a:ea typeface="Arial-Rounded" pitchFamily="34" charset="0"/>
                  <a:cs typeface="Arial-Rounded" pitchFamily="34" charset="0"/>
                </a:rPr>
                <a:t> b</a:t>
              </a:r>
              <a:r>
                <a:rPr lang="en-US" sz="5000" b="1">
                  <a:solidFill>
                    <a:srgbClr val="FF0000"/>
                  </a:solidFill>
                  <a:latin typeface="Arial-Rounded" pitchFamily="34" charset="0"/>
                  <a:ea typeface="Arial-Rounded" pitchFamily="34" charset="0"/>
                  <a:cs typeface="Arial-Rounded" pitchFamily="34" charset="0"/>
                </a:rPr>
                <a:t>ông</a:t>
              </a:r>
              <a:r>
                <a:rPr lang="en-US" sz="5000" b="1">
                  <a:solidFill>
                    <a:srgbClr val="0070C0"/>
                  </a:solidFill>
                  <a:latin typeface="Arial-Rounded" pitchFamily="34" charset="0"/>
                  <a:ea typeface="Arial-Rounded" pitchFamily="34" charset="0"/>
                  <a:cs typeface="Arial-Rounded" pitchFamily="34" charset="0"/>
                </a:rPr>
                <a:t> h</a:t>
              </a:r>
              <a:r>
                <a:rPr lang="en-US" sz="5000" b="1">
                  <a:solidFill>
                    <a:srgbClr val="FF0000"/>
                  </a:solidFill>
                  <a:latin typeface="Arial-Rounded" pitchFamily="34" charset="0"/>
                  <a:ea typeface="Arial-Rounded" pitchFamily="34" charset="0"/>
                  <a:cs typeface="Arial-Rounded" pitchFamily="34" charset="0"/>
                </a:rPr>
                <a:t>ông</a:t>
              </a:r>
              <a:r>
                <a:rPr lang="en-US" sz="5000" b="1">
                  <a:solidFill>
                    <a:srgbClr val="0070C0"/>
                  </a:solidFill>
                  <a:latin typeface="Arial-Rounded" pitchFamily="34" charset="0"/>
                  <a:ea typeface="Arial-Rounded" pitchFamily="34" charset="0"/>
                  <a:cs typeface="Arial-Rounded" pitchFamily="34" charset="0"/>
                </a:rPr>
                <a:t> r</a:t>
              </a:r>
              <a:r>
                <a:rPr lang="en-US" sz="5000" b="1">
                  <a:solidFill>
                    <a:srgbClr val="FF0000"/>
                  </a:solidFill>
                  <a:latin typeface="Arial-Rounded" pitchFamily="34" charset="0"/>
                  <a:ea typeface="Arial-Rounded" pitchFamily="34" charset="0"/>
                  <a:cs typeface="Arial-Rounded" pitchFamily="34" charset="0"/>
                </a:rPr>
                <a:t>ung</a:t>
              </a:r>
              <a:r>
                <a:rPr lang="en-US" sz="5000" b="1">
                  <a:solidFill>
                    <a:srgbClr val="0070C0"/>
                  </a:solidFill>
                  <a:latin typeface="Arial-Rounded" pitchFamily="34" charset="0"/>
                  <a:ea typeface="Arial-Rounded" pitchFamily="34" charset="0"/>
                  <a:cs typeface="Arial-Rounded" pitchFamily="34" charset="0"/>
                </a:rPr>
                <a:t> rinh tr</a:t>
              </a:r>
              <a:r>
                <a:rPr lang="en-US" sz="5000" b="1">
                  <a:solidFill>
                    <a:srgbClr val="FF0000"/>
                  </a:solidFill>
                  <a:latin typeface="Arial-Rounded" pitchFamily="34" charset="0"/>
                  <a:ea typeface="Arial-Rounded" pitchFamily="34" charset="0"/>
                  <a:cs typeface="Arial-Rounded" pitchFamily="34" charset="0"/>
                </a:rPr>
                <a:t>ong</a:t>
              </a:r>
              <a:r>
                <a:rPr lang="en-US" sz="5000" b="1">
                  <a:solidFill>
                    <a:srgbClr val="0070C0"/>
                  </a:solidFill>
                  <a:latin typeface="Arial-Rounded" pitchFamily="34" charset="0"/>
                  <a:ea typeface="Arial-Rounded" pitchFamily="34" charset="0"/>
                  <a:cs typeface="Arial-Rounded" pitchFamily="34" charset="0"/>
                </a:rPr>
                <a:t> gió.</a:t>
              </a:r>
            </a:p>
          </p:txBody>
        </p:sp>
        <p:sp>
          <p:nvSpPr>
            <p:cNvPr id="16" name="Title 1"/>
            <p:cNvSpPr txBox="1">
              <a:spLocks/>
            </p:cNvSpPr>
            <p:nvPr/>
          </p:nvSpPr>
          <p:spPr>
            <a:xfrm>
              <a:off x="4325771" y="53641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sp>
          <p:nvSpPr>
            <p:cNvPr id="18" name="Title 1"/>
            <p:cNvSpPr txBox="1">
              <a:spLocks/>
            </p:cNvSpPr>
            <p:nvPr/>
          </p:nvSpPr>
          <p:spPr>
            <a:xfrm>
              <a:off x="1562312" y="548047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Arial-Rounded" pitchFamily="34" charset="0"/>
                  <a:ea typeface="Arial-Rounded" pitchFamily="34" charset="0"/>
                  <a:cs typeface="Arial-Rounded" pitchFamily="34" charset="0"/>
                </a:rPr>
                <a:t>Đọc</a:t>
              </a:r>
              <a:endParaRPr lang="en-US" sz="4800" dirty="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185631" y="1568742"/>
            <a:ext cx="2057400"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ong</a:t>
            </a:r>
            <a:endParaRPr lang="en-US" sz="8800" dirty="0">
              <a:latin typeface="Arial-Rounded" pitchFamily="34" charset="0"/>
              <a:ea typeface="Arial-Rounded" pitchFamily="34" charset="0"/>
              <a:cs typeface="Arial-Rounded" pitchFamily="34" charset="0"/>
            </a:endParaRPr>
          </a:p>
        </p:txBody>
      </p:sp>
      <p:sp>
        <p:nvSpPr>
          <p:cNvPr id="26" name="Title 1"/>
          <p:cNvSpPr txBox="1">
            <a:spLocks/>
          </p:cNvSpPr>
          <p:nvPr/>
        </p:nvSpPr>
        <p:spPr>
          <a:xfrm>
            <a:off x="4118065" y="1557788"/>
            <a:ext cx="2126236"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ông</a:t>
            </a:r>
            <a:endParaRPr lang="en-US" sz="8800" dirty="0">
              <a:latin typeface="Arial-Rounded" pitchFamily="34" charset="0"/>
              <a:ea typeface="Arial-Rounded" pitchFamily="34" charset="0"/>
              <a:cs typeface="Arial-Rounded" pitchFamily="34" charset="0"/>
            </a:endParaRPr>
          </a:p>
        </p:txBody>
      </p:sp>
      <p:sp>
        <p:nvSpPr>
          <p:cNvPr id="12" name="Title 1"/>
          <p:cNvSpPr txBox="1">
            <a:spLocks/>
          </p:cNvSpPr>
          <p:nvPr/>
        </p:nvSpPr>
        <p:spPr>
          <a:xfrm>
            <a:off x="7019572" y="1557788"/>
            <a:ext cx="20442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ung</a:t>
            </a:r>
            <a:endParaRPr lang="en-US" sz="8800" dirty="0">
              <a:latin typeface="Arial-Rounded" pitchFamily="34" charset="0"/>
              <a:ea typeface="Arial-Rounded" pitchFamily="34" charset="0"/>
              <a:cs typeface="Arial-Rounded" pitchFamily="34" charset="0"/>
            </a:endParaRPr>
          </a:p>
        </p:txBody>
      </p:sp>
      <p:sp>
        <p:nvSpPr>
          <p:cNvPr id="13" name="Title 1"/>
          <p:cNvSpPr txBox="1">
            <a:spLocks/>
          </p:cNvSpPr>
          <p:nvPr/>
        </p:nvSpPr>
        <p:spPr>
          <a:xfrm>
            <a:off x="9930185" y="1568742"/>
            <a:ext cx="20442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ưng</a:t>
            </a:r>
            <a:endParaRPr lang="en-US" sz="8800" dirty="0">
              <a:latin typeface="Arial-Rounded" pitchFamily="34" charset="0"/>
              <a:ea typeface="Arial-Rounded" pitchFamily="34" charset="0"/>
              <a:cs typeface="Arial-Rounded" pitchFamily="34" charset="0"/>
            </a:endParaRPr>
          </a:p>
        </p:txBody>
      </p:sp>
      <p:sp>
        <p:nvSpPr>
          <p:cNvPr id="14" name="Title 1">
            <a:extLst>
              <a:ext uri="{FF2B5EF4-FFF2-40B4-BE49-F238E27FC236}">
                <a16:creationId xmlns:a16="http://schemas.microsoft.com/office/drawing/2014/main" id="{D75EA61A-426D-49D2-861E-43311D0BBF57}"/>
              </a:ext>
            </a:extLst>
          </p:cNvPr>
          <p:cNvSpPr txBox="1">
            <a:spLocks/>
          </p:cNvSpPr>
          <p:nvPr/>
        </p:nvSpPr>
        <p:spPr>
          <a:xfrm>
            <a:off x="1151213" y="1568742"/>
            <a:ext cx="21262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o</a:t>
            </a:r>
            <a:r>
              <a:rPr lang="en-US" sz="8800" dirty="0" err="1">
                <a:solidFill>
                  <a:srgbClr val="FF0000"/>
                </a:solidFill>
                <a:latin typeface="Arial-Rounded" pitchFamily="34" charset="0"/>
                <a:ea typeface="Arial-Rounded" pitchFamily="34" charset="0"/>
                <a:cs typeface="Arial-Rounded" pitchFamily="34" charset="0"/>
              </a:rPr>
              <a:t>ng</a:t>
            </a:r>
            <a:endParaRPr lang="en-US" sz="8800" dirty="0">
              <a:solidFill>
                <a:srgbClr val="FF0000"/>
              </a:solidFill>
              <a:latin typeface="Arial-Rounded" pitchFamily="34" charset="0"/>
              <a:ea typeface="Arial-Rounded" pitchFamily="34" charset="0"/>
              <a:cs typeface="Arial-Rounded" pitchFamily="34" charset="0"/>
            </a:endParaRPr>
          </a:p>
        </p:txBody>
      </p:sp>
      <p:sp>
        <p:nvSpPr>
          <p:cNvPr id="15" name="Title 1">
            <a:extLst>
              <a:ext uri="{FF2B5EF4-FFF2-40B4-BE49-F238E27FC236}">
                <a16:creationId xmlns:a16="http://schemas.microsoft.com/office/drawing/2014/main" id="{592B40B3-8390-4F09-8D47-0DC09A808994}"/>
              </a:ext>
            </a:extLst>
          </p:cNvPr>
          <p:cNvSpPr txBox="1">
            <a:spLocks/>
          </p:cNvSpPr>
          <p:nvPr/>
        </p:nvSpPr>
        <p:spPr>
          <a:xfrm>
            <a:off x="4118065" y="1557788"/>
            <a:ext cx="2126236"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ô</a:t>
            </a:r>
            <a:r>
              <a:rPr lang="en-US" sz="8800" dirty="0" err="1">
                <a:solidFill>
                  <a:srgbClr val="FF0000"/>
                </a:solidFill>
                <a:latin typeface="Arial-Rounded" pitchFamily="34" charset="0"/>
                <a:ea typeface="Arial-Rounded" pitchFamily="34" charset="0"/>
                <a:cs typeface="Arial-Rounded" pitchFamily="34" charset="0"/>
              </a:rPr>
              <a:t>ng</a:t>
            </a:r>
            <a:endParaRPr lang="en-US" sz="8800" dirty="0">
              <a:solidFill>
                <a:srgbClr val="FF0000"/>
              </a:solidFill>
              <a:latin typeface="Arial-Rounded" pitchFamily="34" charset="0"/>
              <a:ea typeface="Arial-Rounded" pitchFamily="34" charset="0"/>
              <a:cs typeface="Arial-Rounded" pitchFamily="34" charset="0"/>
            </a:endParaRPr>
          </a:p>
        </p:txBody>
      </p:sp>
      <p:sp>
        <p:nvSpPr>
          <p:cNvPr id="16" name="Title 1">
            <a:extLst>
              <a:ext uri="{FF2B5EF4-FFF2-40B4-BE49-F238E27FC236}">
                <a16:creationId xmlns:a16="http://schemas.microsoft.com/office/drawing/2014/main" id="{72167DAC-F8EB-457F-8536-98EA1C779144}"/>
              </a:ext>
            </a:extLst>
          </p:cNvPr>
          <p:cNvSpPr txBox="1">
            <a:spLocks/>
          </p:cNvSpPr>
          <p:nvPr/>
        </p:nvSpPr>
        <p:spPr>
          <a:xfrm>
            <a:off x="7008505" y="1568742"/>
            <a:ext cx="204421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u</a:t>
            </a:r>
            <a:r>
              <a:rPr lang="en-US" sz="8800" dirty="0" err="1">
                <a:solidFill>
                  <a:srgbClr val="FF0000"/>
                </a:solidFill>
                <a:latin typeface="Arial-Rounded" pitchFamily="34" charset="0"/>
                <a:ea typeface="Arial-Rounded" pitchFamily="34" charset="0"/>
                <a:cs typeface="Arial-Rounded" pitchFamily="34" charset="0"/>
              </a:rPr>
              <a:t>ng</a:t>
            </a:r>
            <a:endParaRPr lang="en-US" sz="8800" dirty="0">
              <a:solidFill>
                <a:srgbClr val="FF0000"/>
              </a:solidFill>
              <a:latin typeface="Arial-Rounded" pitchFamily="34" charset="0"/>
              <a:ea typeface="Arial-Rounded" pitchFamily="34" charset="0"/>
              <a:cs typeface="Arial-Rounded" pitchFamily="34" charset="0"/>
            </a:endParaRPr>
          </a:p>
        </p:txBody>
      </p:sp>
      <p:sp>
        <p:nvSpPr>
          <p:cNvPr id="17" name="Title 1">
            <a:extLst>
              <a:ext uri="{FF2B5EF4-FFF2-40B4-BE49-F238E27FC236}">
                <a16:creationId xmlns:a16="http://schemas.microsoft.com/office/drawing/2014/main" id="{6F9AE126-C8CD-45F0-9478-FE07A5C29D60}"/>
              </a:ext>
            </a:extLst>
          </p:cNvPr>
          <p:cNvSpPr txBox="1">
            <a:spLocks/>
          </p:cNvSpPr>
          <p:nvPr/>
        </p:nvSpPr>
        <p:spPr>
          <a:xfrm>
            <a:off x="9855043" y="1554619"/>
            <a:ext cx="219449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latin typeface="Arial-Rounded" pitchFamily="34" charset="0"/>
                <a:ea typeface="Arial-Rounded" pitchFamily="34" charset="0"/>
                <a:cs typeface="Arial-Rounded" pitchFamily="34" charset="0"/>
              </a:rPr>
              <a:t>ư</a:t>
            </a:r>
            <a:r>
              <a:rPr lang="en-US" sz="8800" dirty="0" err="1">
                <a:solidFill>
                  <a:srgbClr val="FF0000"/>
                </a:solidFill>
                <a:latin typeface="Arial-Rounded" pitchFamily="34" charset="0"/>
                <a:ea typeface="Arial-Rounded" pitchFamily="34" charset="0"/>
                <a:cs typeface="Arial-Rounded" pitchFamily="34" charset="0"/>
              </a:rPr>
              <a:t>ng</a:t>
            </a:r>
            <a:endParaRPr lang="en-US" sz="8800" dirty="0">
              <a:solidFill>
                <a:srgbClr val="FF0000"/>
              </a:solidFill>
              <a:latin typeface="Arial-Rounded" pitchFamily="34" charset="0"/>
              <a:ea typeface="Arial-Rounded" pitchFamily="34" charset="0"/>
              <a:cs typeface="Arial-Rounded" pitchFamily="34" charset="0"/>
            </a:endParaRPr>
          </a:p>
        </p:txBody>
      </p:sp>
      <p:graphicFrame>
        <p:nvGraphicFramePr>
          <p:cNvPr id="18" name="Table 17">
            <a:extLst>
              <a:ext uri="{FF2B5EF4-FFF2-40B4-BE49-F238E27FC236}">
                <a16:creationId xmlns:a16="http://schemas.microsoft.com/office/drawing/2014/main" id="{18A02B2A-FED9-438C-BF57-2C8212683973}"/>
              </a:ext>
            </a:extLst>
          </p:cNvPr>
          <p:cNvGraphicFramePr>
            <a:graphicFrameLocks noGrp="1"/>
          </p:cNvGraphicFramePr>
          <p:nvPr/>
        </p:nvGraphicFramePr>
        <p:xfrm>
          <a:off x="3299619" y="2866095"/>
          <a:ext cx="5562600" cy="3124200"/>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2036472855"/>
                    </a:ext>
                  </a:extLst>
                </a:gridCol>
                <a:gridCol w="2781300">
                  <a:extLst>
                    <a:ext uri="{9D8B030D-6E8A-4147-A177-3AD203B41FA5}">
                      <a16:colId xmlns:a16="http://schemas.microsoft.com/office/drawing/2014/main" val="1482369162"/>
                    </a:ext>
                  </a:extLst>
                </a:gridCol>
              </a:tblGrid>
              <a:tr h="1562100">
                <a:tc>
                  <a:txBody>
                    <a:bodyPr/>
                    <a:lstStyle/>
                    <a:p>
                      <a:endParaRPr lang="en-US" sz="1800" dirty="0"/>
                    </a:p>
                  </a:txBody>
                  <a:tcPr marL="91214" marR="91214" marT="45607" marB="45607">
                    <a:solidFill>
                      <a:srgbClr val="FFE389"/>
                    </a:solidFill>
                  </a:tcPr>
                </a:tc>
                <a:tc>
                  <a:txBody>
                    <a:bodyPr/>
                    <a:lstStyle/>
                    <a:p>
                      <a:endParaRPr lang="en-US" sz="1800" dirty="0"/>
                    </a:p>
                  </a:txBody>
                  <a:tcPr marL="91214" marR="91214" marT="45607" marB="45607">
                    <a:solidFill>
                      <a:srgbClr val="FFE389"/>
                    </a:solidFill>
                  </a:tcPr>
                </a:tc>
                <a:extLst>
                  <a:ext uri="{0D108BD9-81ED-4DB2-BD59-A6C34878D82A}">
                    <a16:rowId xmlns:a16="http://schemas.microsoft.com/office/drawing/2014/main" val="18686328"/>
                  </a:ext>
                </a:extLst>
              </a:tr>
              <a:tr h="1562100">
                <a:tc gridSpan="2">
                  <a:txBody>
                    <a:bodyPr/>
                    <a:lstStyle/>
                    <a:p>
                      <a:endParaRPr lang="en-US" sz="1800" dirty="0"/>
                    </a:p>
                  </a:txBody>
                  <a:tcPr marL="91214" marR="91214" marT="45607" marB="45607">
                    <a:solidFill>
                      <a:srgbClr val="FFE389"/>
                    </a:solidFill>
                  </a:tcPr>
                </a:tc>
                <a:tc hMerge="1">
                  <a:txBody>
                    <a:bodyPr/>
                    <a:lstStyle/>
                    <a:p>
                      <a:endParaRPr lang="en-US" dirty="0"/>
                    </a:p>
                  </a:txBody>
                  <a:tcPr>
                    <a:solidFill>
                      <a:srgbClr val="FFCCCC"/>
                    </a:solidFill>
                  </a:tcPr>
                </a:tc>
                <a:extLst>
                  <a:ext uri="{0D108BD9-81ED-4DB2-BD59-A6C34878D82A}">
                    <a16:rowId xmlns:a16="http://schemas.microsoft.com/office/drawing/2014/main" val="725948017"/>
                  </a:ext>
                </a:extLst>
              </a:tr>
            </a:tbl>
          </a:graphicData>
        </a:graphic>
      </p:graphicFrame>
      <p:sp>
        <p:nvSpPr>
          <p:cNvPr id="19" name="TextBox 18">
            <a:extLst>
              <a:ext uri="{FF2B5EF4-FFF2-40B4-BE49-F238E27FC236}">
                <a16:creationId xmlns:a16="http://schemas.microsoft.com/office/drawing/2014/main" id="{4B9434FC-6724-4551-8C86-C1392D2CB7A8}"/>
              </a:ext>
            </a:extLst>
          </p:cNvPr>
          <p:cNvSpPr txBox="1"/>
          <p:nvPr/>
        </p:nvSpPr>
        <p:spPr>
          <a:xfrm>
            <a:off x="4469924" y="2980395"/>
            <a:ext cx="1359085" cy="1200329"/>
          </a:xfrm>
          <a:prstGeom prst="rect">
            <a:avLst/>
          </a:prstGeom>
          <a:noFill/>
        </p:spPr>
        <p:txBody>
          <a:bodyPr wrap="square" rtlCol="0">
            <a:spAutoFit/>
          </a:bodyPr>
          <a:lstStyle/>
          <a:p>
            <a:r>
              <a:rPr lang="en-US" sz="7200" dirty="0">
                <a:latin typeface="Arial-Rounded" panose="020B0500000000000000" pitchFamily="34" charset="0"/>
                <a:ea typeface="Arial-Rounded" panose="020B0500000000000000" pitchFamily="34" charset="0"/>
                <a:cs typeface="Arial-Rounded" panose="020B0500000000000000" pitchFamily="34" charset="0"/>
              </a:rPr>
              <a:t>tr</a:t>
            </a:r>
          </a:p>
        </p:txBody>
      </p:sp>
      <p:sp>
        <p:nvSpPr>
          <p:cNvPr id="20" name="TextBox 19">
            <a:extLst>
              <a:ext uri="{FF2B5EF4-FFF2-40B4-BE49-F238E27FC236}">
                <a16:creationId xmlns:a16="http://schemas.microsoft.com/office/drawing/2014/main" id="{603F82F7-23C8-4D28-B491-108527383065}"/>
              </a:ext>
            </a:extLst>
          </p:cNvPr>
          <p:cNvSpPr txBox="1"/>
          <p:nvPr/>
        </p:nvSpPr>
        <p:spPr>
          <a:xfrm>
            <a:off x="6690519" y="2994971"/>
            <a:ext cx="1787663" cy="1200329"/>
          </a:xfrm>
          <a:prstGeom prst="rect">
            <a:avLst/>
          </a:prstGeom>
          <a:noFill/>
        </p:spPr>
        <p:txBody>
          <a:bodyPr wrap="square" rtlCol="0">
            <a:spAutoFit/>
          </a:bodyPr>
          <a:lstStyle/>
          <a:p>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ong</a:t>
            </a:r>
            <a:endPar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04261933-E89A-434C-883D-3021B5C2B214}"/>
              </a:ext>
            </a:extLst>
          </p:cNvPr>
          <p:cNvSpPr txBox="1"/>
          <p:nvPr/>
        </p:nvSpPr>
        <p:spPr>
          <a:xfrm>
            <a:off x="5149466" y="4485345"/>
            <a:ext cx="2400300" cy="1200329"/>
          </a:xfrm>
          <a:prstGeom prst="rect">
            <a:avLst/>
          </a:prstGeom>
          <a:noFill/>
        </p:spPr>
        <p:txBody>
          <a:bodyPr wrap="square" rtlCol="0">
            <a:spAutoFit/>
          </a:bodyPr>
          <a:lstStyle/>
          <a:p>
            <a:r>
              <a:rPr lang="en-US" sz="7200" dirty="0" err="1">
                <a:latin typeface="Arial-Rounded" panose="020B0500000000000000" pitchFamily="34" charset="0"/>
                <a:ea typeface="Arial-Rounded" panose="020B0500000000000000" pitchFamily="34" charset="0"/>
                <a:cs typeface="Arial-Rounded" panose="020B0500000000000000" pitchFamily="34" charset="0"/>
              </a:rPr>
              <a:t>tr</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ong</a:t>
            </a:r>
            <a:endParaRPr lang="en-US" sz="5985"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419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xit" presetSubtype="0" fill="hold" grpId="1"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par>
                          <p:cTn id="40" fill="hold">
                            <p:stCondLst>
                              <p:cond delay="500"/>
                            </p:stCondLst>
                            <p:childTnLst>
                              <p:par>
                                <p:cTn id="41" presetID="10" presetClass="exit" presetSubtype="0" fill="hold" grpId="2" nodeType="after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ntr" presetSubtype="0" fill="hold" grpId="2"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1"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2"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26" grpId="0"/>
      <p:bldP spid="26" grpId="1"/>
      <p:bldP spid="26" grpId="2"/>
      <p:bldP spid="12" grpId="0"/>
      <p:bldP spid="12" grpId="1"/>
      <p:bldP spid="12" grpId="2"/>
      <p:bldP spid="13" grpId="0"/>
      <p:bldP spid="13" grpId="1"/>
      <p:bldP spid="13" grpId="2"/>
      <p:bldP spid="14" grpId="0"/>
      <p:bldP spid="14" grpId="1"/>
      <p:bldP spid="15" grpId="0"/>
      <p:bldP spid="15" grpId="1"/>
      <p:bldP spid="16" grpId="0"/>
      <p:bldP spid="16" grpId="1"/>
      <p:bldP spid="17" grpId="0"/>
      <p:bldP spid="17" grpId="1"/>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3822" y="20028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dòng</a:t>
            </a:r>
          </a:p>
        </p:txBody>
      </p:sp>
      <p:sp>
        <p:nvSpPr>
          <p:cNvPr id="5" name="Title 1"/>
          <p:cNvSpPr txBox="1">
            <a:spLocks/>
          </p:cNvSpPr>
          <p:nvPr/>
        </p:nvSpPr>
        <p:spPr>
          <a:xfrm>
            <a:off x="3359122" y="202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võng</a:t>
            </a:r>
          </a:p>
        </p:txBody>
      </p:sp>
      <p:sp>
        <p:nvSpPr>
          <p:cNvPr id="7" name="Title 1"/>
          <p:cNvSpPr txBox="1">
            <a:spLocks/>
          </p:cNvSpPr>
          <p:nvPr/>
        </p:nvSpPr>
        <p:spPr>
          <a:xfrm>
            <a:off x="6335904" y="202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bổng</a:t>
            </a:r>
          </a:p>
        </p:txBody>
      </p:sp>
      <p:sp>
        <p:nvSpPr>
          <p:cNvPr id="8" name="Title 1"/>
          <p:cNvSpPr txBox="1">
            <a:spLocks/>
          </p:cNvSpPr>
          <p:nvPr/>
        </p:nvSpPr>
        <p:spPr>
          <a:xfrm>
            <a:off x="1164064" y="182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ong</a:t>
            </a:r>
            <a:endParaRPr lang="en-US" sz="6600" dirty="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33553" y="184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ong</a:t>
            </a:r>
            <a:endParaRPr lang="en-US" sz="6600" dirty="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941179" y="184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ông</a:t>
            </a:r>
            <a:endParaRPr lang="en-US" sz="6600" dirty="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1"/>
          <p:cNvSpPr txBox="1">
            <a:spLocks/>
          </p:cNvSpPr>
          <p:nvPr/>
        </p:nvSpPr>
        <p:spPr>
          <a:xfrm>
            <a:off x="9231504"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cộng</a:t>
            </a:r>
          </a:p>
        </p:txBody>
      </p:sp>
      <p:sp>
        <p:nvSpPr>
          <p:cNvPr id="25" name="Title 1"/>
          <p:cNvSpPr txBox="1">
            <a:spLocks/>
          </p:cNvSpPr>
          <p:nvPr/>
        </p:nvSpPr>
        <p:spPr>
          <a:xfrm>
            <a:off x="978502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ông</a:t>
            </a:r>
            <a:endParaRPr lang="en-US" sz="6600" dirty="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42119" y="3374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thúng</a:t>
            </a:r>
          </a:p>
        </p:txBody>
      </p:sp>
      <p:sp>
        <p:nvSpPr>
          <p:cNvPr id="28" name="Title 1"/>
          <p:cNvSpPr txBox="1">
            <a:spLocks/>
          </p:cNvSpPr>
          <p:nvPr/>
        </p:nvSpPr>
        <p:spPr>
          <a:xfrm>
            <a:off x="3357419"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vũng</a:t>
            </a:r>
          </a:p>
        </p:txBody>
      </p:sp>
      <p:sp>
        <p:nvSpPr>
          <p:cNvPr id="29" name="Title 1"/>
          <p:cNvSpPr txBox="1">
            <a:spLocks/>
          </p:cNvSpPr>
          <p:nvPr/>
        </p:nvSpPr>
        <p:spPr>
          <a:xfrm>
            <a:off x="6334201" y="3392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đựng</a:t>
            </a:r>
          </a:p>
        </p:txBody>
      </p:sp>
      <p:sp>
        <p:nvSpPr>
          <p:cNvPr id="30" name="Title 1"/>
          <p:cNvSpPr txBox="1">
            <a:spLocks/>
          </p:cNvSpPr>
          <p:nvPr/>
        </p:nvSpPr>
        <p:spPr>
          <a:xfrm>
            <a:off x="1260685" y="31981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ung</a:t>
            </a:r>
            <a:endParaRPr lang="en-US" sz="6600" dirty="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4020964"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ung</a:t>
            </a:r>
            <a:endParaRPr lang="en-US" sz="6600" dirty="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939476" y="32159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ưng</a:t>
            </a:r>
            <a:endParaRPr lang="en-US" sz="6600" dirty="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9229801"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hửng</a:t>
            </a:r>
          </a:p>
        </p:txBody>
      </p:sp>
      <p:sp>
        <p:nvSpPr>
          <p:cNvPr id="34" name="Title 1"/>
          <p:cNvSpPr txBox="1">
            <a:spLocks/>
          </p:cNvSpPr>
          <p:nvPr/>
        </p:nvSpPr>
        <p:spPr>
          <a:xfrm>
            <a:off x="9824190" y="3200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ưng</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3" grpId="0"/>
      <p:bldP spid="13" grpId="1"/>
      <p:bldP spid="25" grpId="0"/>
      <p:bldP spid="25" grpId="1"/>
      <p:bldP spid="30" grpId="0"/>
      <p:bldP spid="30" grpId="1"/>
      <p:bldP spid="31" grpId="0"/>
      <p:bldP spid="31" grpId="1"/>
      <p:bldP spid="32" grpId="0"/>
      <p:bldP spid="32" grpId="1"/>
      <p:bldP spid="34" grpId="0"/>
      <p:bldP spid="3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3633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chong chóng</a:t>
            </a:r>
          </a:p>
        </p:txBody>
      </p:sp>
      <p:sp>
        <p:nvSpPr>
          <p:cNvPr id="7" name="Title 1"/>
          <p:cNvSpPr txBox="1">
            <a:spLocks/>
          </p:cNvSpPr>
          <p:nvPr/>
        </p:nvSpPr>
        <p:spPr>
          <a:xfrm>
            <a:off x="3642519" y="5360951"/>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ong</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7105716" y="5360950"/>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ong</a:t>
            </a:r>
          </a:p>
        </p:txBody>
      </p:sp>
      <p:pic>
        <p:nvPicPr>
          <p:cNvPr id="10" name="Picture 2" descr="Sóc Thuỷ tinh: Gió nhẹ chong chóng q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5" y="294727"/>
            <a:ext cx="6875515" cy="457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46598" y="5439505"/>
            <a:ext cx="659244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bông súng</a:t>
            </a:r>
          </a:p>
        </p:txBody>
      </p:sp>
      <p:sp>
        <p:nvSpPr>
          <p:cNvPr id="6" name="Title 1"/>
          <p:cNvSpPr txBox="1">
            <a:spLocks/>
          </p:cNvSpPr>
          <p:nvPr/>
        </p:nvSpPr>
        <p:spPr>
          <a:xfrm>
            <a:off x="3530818" y="5434172"/>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ông</a:t>
            </a:r>
          </a:p>
        </p:txBody>
      </p:sp>
      <p:sp>
        <p:nvSpPr>
          <p:cNvPr id="4" name="AutoShape 2" descr="CÂY GIỐNG MĂNG TRE BÁT ĐỘ, CAM KẾT GIỐNG CHUẨN F1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GIỐNG MĂNG TRE BÁT ĐỘ, CAM KẾT GIỐNG CHUẨN F1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6341704" y="5439508"/>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ung</a:t>
            </a:r>
          </a:p>
        </p:txBody>
      </p:sp>
      <p:pic>
        <p:nvPicPr>
          <p:cNvPr id="2050" name="Picture 2" descr="Hoa súng (nenuphar flower - Fleur nénuphar) | Hoa súng ở Hồ …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702" y="260358"/>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0266" y="5564481"/>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bánh chưng</a:t>
            </a:r>
          </a:p>
        </p:txBody>
      </p:sp>
      <p:sp>
        <p:nvSpPr>
          <p:cNvPr id="8" name="Title 1"/>
          <p:cNvSpPr txBox="1">
            <a:spLocks/>
          </p:cNvSpPr>
          <p:nvPr/>
        </p:nvSpPr>
        <p:spPr>
          <a:xfrm>
            <a:off x="6511690" y="5555081"/>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ưng</a:t>
            </a:r>
          </a:p>
        </p:txBody>
      </p:sp>
      <p:sp>
        <p:nvSpPr>
          <p:cNvPr id="2" name="AutoShape 2" descr="biện pháp thi công nhà cao tầ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ện pháp thi công nhà cao tầ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ách Làm Bánh Chưng Chuẩn Vị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762000"/>
            <a:ext cx="7570273"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51942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bông súng</a:t>
            </a:r>
          </a:p>
        </p:txBody>
      </p:sp>
      <p:sp>
        <p:nvSpPr>
          <p:cNvPr id="16" name="Title 1"/>
          <p:cNvSpPr txBox="1">
            <a:spLocks/>
          </p:cNvSpPr>
          <p:nvPr/>
        </p:nvSpPr>
        <p:spPr>
          <a:xfrm>
            <a:off x="-208513"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chong chóng</a:t>
            </a:r>
          </a:p>
        </p:txBody>
      </p:sp>
      <p:sp>
        <p:nvSpPr>
          <p:cNvPr id="8" name="Title 1"/>
          <p:cNvSpPr txBox="1">
            <a:spLocks/>
          </p:cNvSpPr>
          <p:nvPr/>
        </p:nvSpPr>
        <p:spPr>
          <a:xfrm>
            <a:off x="732356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bánh chưng</a:t>
            </a:r>
          </a:p>
        </p:txBody>
      </p:sp>
      <p:pic>
        <p:nvPicPr>
          <p:cNvPr id="9" name="Picture 2" descr="Cách Làm Bánh Chưng Chuẩn Vị Truyền Thố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20" r="4909"/>
          <a:stretch/>
        </p:blipFill>
        <p:spPr bwMode="auto">
          <a:xfrm>
            <a:off x="8227334" y="1828800"/>
            <a:ext cx="3678859" cy="2441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súng (nenuphar flower - Fleur nénuphar) | Hoa súng ở Hồ …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437" y="1828800"/>
            <a:ext cx="3254805" cy="24411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óc Thuỷ tinh: Gió nhẹ chong chóng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19" y="1828800"/>
            <a:ext cx="3671694" cy="244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4494</TotalTime>
  <Words>691</Words>
  <Application>Microsoft Office PowerPoint</Application>
  <PresentationFormat>Custom</PresentationFormat>
  <Paragraphs>128</Paragraphs>
  <Slides>29</Slides>
  <Notes>16</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.VnArial</vt:lpstr>
      <vt:lpstr>.VnCooper</vt:lpstr>
      <vt:lpstr>Arial</vt:lpstr>
      <vt:lpstr>Arial Rounded MT Bold</vt:lpstr>
      <vt:lpstr>Arial-Rounded</vt:lpstr>
      <vt:lpstr>Arrus-Black</vt:lpstr>
      <vt:lpstr>AvantGarde</vt:lpstr>
      <vt:lpstr>Bandit</vt:lpstr>
      <vt:lpstr>Calibri</vt:lpstr>
      <vt:lpstr>HP001 4 hàng</vt:lpstr>
      <vt:lpstr>Times New Roman</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PhạM Thị ThùY Trang</cp:lastModifiedBy>
  <cp:revision>582</cp:revision>
  <dcterms:created xsi:type="dcterms:W3CDTF">2021-05-08T14:00:55Z</dcterms:created>
  <dcterms:modified xsi:type="dcterms:W3CDTF">2022-12-01T01:52:26Z</dcterms:modified>
</cp:coreProperties>
</file>