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8F59E4-0019-4D83-B0C2-E170D0696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CA80393-2342-46A9-9786-2DA157178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7853A6-1EF3-4BAE-BB24-FC442A48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9101-8E22-4A05-A5E9-E3ACCC24862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A6D14-F9F3-473E-97E1-8D96E8F5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71AC14-02D7-4E75-9453-8510FA60D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AD8E-5704-41E4-A1AD-322CA60A8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70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B88B3B-6205-4CF5-B4CC-11233C5C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FD28A9-DF9F-4656-B98C-DE9020599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A77E34-E43B-45B0-9201-983BEF631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9101-8E22-4A05-A5E9-E3ACCC24862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07E2CD-FD1C-4FFF-9D02-90CA848A7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B1EBD0-39C0-48F5-96AD-270275656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AD8E-5704-41E4-A1AD-322CA60A8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A5BEA5A-9122-4132-A2F7-DEEE98B5F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7D2724F-5393-44E1-8FA9-7E7F30F41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E70C45-6D14-4E2E-8C4B-A03698C2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9101-8E22-4A05-A5E9-E3ACCC24862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086587-2DA3-492D-AC16-926CDDCC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927F56-CDB5-4931-B094-B3D5AA73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AD8E-5704-41E4-A1AD-322CA60A8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BD78F-387B-47FB-8A90-57C9E6107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45F1AC-610A-47F8-8415-5FB852F87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B4A1A5-BFBA-4E1B-9458-AECA3D354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9101-8E22-4A05-A5E9-E3ACCC24862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CED6F0-F06E-487D-989B-7A0425B8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4DD041-2FD5-4677-8BE3-E462B4A8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AD8E-5704-41E4-A1AD-322CA60A8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5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6CAE52-A30A-40BA-A7C6-AAC814BA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D36357-4375-491E-9AD8-7C27225D4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221280-0320-4E7B-BAAA-1BB6FC3A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9101-8E22-4A05-A5E9-E3ACCC24862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1520B8-EC5F-4439-AEB8-C831730F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D5DEE7-E3AA-4AF7-BB77-800B0611E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AD8E-5704-41E4-A1AD-322CA60A8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67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810576-CB9A-43A5-936A-4948F1D78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C87839-FB0F-4156-9B7E-E5B8DC186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2F28A1-0398-4318-A0FC-307B614DC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3885DF-5B34-47EF-BB8B-230C8329F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9101-8E22-4A05-A5E9-E3ACCC24862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AF396D-69E8-462F-9D41-940DECE2A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9BE4B5-CA05-4FEB-9031-44302EB69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AD8E-5704-41E4-A1AD-322CA60A8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23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A32F0F-BF6F-4B71-B8AF-BA96B2EEB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739978-9BC6-43CE-BC4F-123A1E8A2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37A0D-FE95-478B-8DA4-194390041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C47A-9982-48F7-A4C0-0528961C0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BA6C8AA-D2F7-4F98-9A70-AFEA72AE3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6ED8B40-904E-4121-853B-56D18D437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9101-8E22-4A05-A5E9-E3ACCC24862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2E58874-24AF-40EA-96D9-CF6C1DFB4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EF1662B-65D6-42EC-84F6-7495B2BA9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AD8E-5704-41E4-A1AD-322CA60A8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6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98E292-61F9-467A-BE44-B39182582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A5CCC1-035D-417E-8741-32C91EF4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9101-8E22-4A05-A5E9-E3ACCC24862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90CCDB8-C248-4B85-99E5-8140951B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925609-034D-471D-8201-D2BB144D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AD8E-5704-41E4-A1AD-322CA60A8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2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69C1C8D-B4F1-4950-ADFB-87904E927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9101-8E22-4A05-A5E9-E3ACCC24862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AD29AD-FF75-4C7F-B124-B978B5EE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1AC58C8-B11C-44E5-8EEA-22D5F8FBF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AD8E-5704-41E4-A1AD-322CA60A8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3C9A7-1639-45C7-92E1-CB058BEF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7BDB18-0911-4022-975D-11FFC4894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4EB197-96F8-48A9-A9B1-14D953584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D04020-55B7-4A77-B10C-A11F734B8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9101-8E22-4A05-A5E9-E3ACCC24862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C016AC-E56F-4BA3-9B9C-3C24FD77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9F7319-5E8F-47F7-BAB7-868EAEE07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AD8E-5704-41E4-A1AD-322CA60A8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7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1BE60E-5E5D-491F-B8B8-968CE27ED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ED9F7AF-A55A-4A99-88F3-8D4A311AE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1BABCE-77EC-45A3-8EEB-18E53F81C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21AE46-7B2E-4768-A063-AC46EA0A3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9101-8E22-4A05-A5E9-E3ACCC24862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A20247-6868-4C98-8793-B577FF73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D02E2A-1C11-47B4-8CAE-873DF5D1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AD8E-5704-41E4-A1AD-322CA60A8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2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35C02DD-795D-41BE-B27E-80D5AFB8C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023E59-87F6-4748-A095-96BCB63E8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CF3ED2-EE97-4992-8B55-2DD3BC005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C9101-8E22-4A05-A5E9-E3ACCC248626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0FB38E-1722-442E-AE8E-C6F551A3B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BA7A40-4387-4731-B8CD-564ECF0F35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5AD8E-5704-41E4-A1AD-322CA60A8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6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3D0F35-D427-4A99-A2E3-79C1AF583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90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1376" y="-142875"/>
            <a:ext cx="2140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ieât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290" y="-89948"/>
            <a:ext cx="1885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ieâu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22917" y="-113805"/>
            <a:ext cx="176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yeâu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788548"/>
              </p:ext>
            </p:extLst>
          </p:nvPr>
        </p:nvGraphicFramePr>
        <p:xfrm>
          <a:off x="4438649" y="985395"/>
          <a:ext cx="376237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188">
                  <a:extLst>
                    <a:ext uri="{9D8B030D-6E8A-4147-A177-3AD203B41FA5}">
                      <a16:colId xmlns:a16="http://schemas.microsoft.com/office/drawing/2014/main" xmlns="" val="228737469"/>
                    </a:ext>
                  </a:extLst>
                </a:gridCol>
                <a:gridCol w="1881188">
                  <a:extLst>
                    <a:ext uri="{9D8B030D-6E8A-4147-A177-3AD203B41FA5}">
                      <a16:colId xmlns:a16="http://schemas.microsoft.com/office/drawing/2014/main" xmlns="" val="3225892531"/>
                    </a:ext>
                  </a:extLst>
                </a:gridCol>
              </a:tblGrid>
              <a:tr h="43369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b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ieât</a:t>
                      </a:r>
                      <a:endParaRPr lang="en-US" sz="44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549917"/>
                  </a:ext>
                </a:extLst>
              </a:tr>
              <a:tr h="4336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b</a:t>
                      </a:r>
                      <a:r>
                        <a:rPr lang="en-US" sz="4400" b="1" i="0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ieát</a:t>
                      </a:r>
                      <a:endParaRPr lang="en-US" sz="4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409134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71811" y="2487557"/>
            <a:ext cx="21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chieát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6587" y="2483794"/>
            <a:ext cx="18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vieát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29092" y="249466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vieät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4104" y="5984809"/>
            <a:ext cx="3409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VNI-Avo" pitchFamily="2" charset="0"/>
              </a:rPr>
              <a:t>con </a:t>
            </a:r>
            <a:r>
              <a:rPr lang="en-US" sz="4400" dirty="0" err="1">
                <a:latin typeface="VNI-Avo" pitchFamily="2" charset="0"/>
              </a:rPr>
              <a:t>dieàu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24012" y="5961349"/>
            <a:ext cx="3678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yeâu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chieàu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1811" y="3264106"/>
            <a:ext cx="21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chieàu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56587" y="3266792"/>
            <a:ext cx="2140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dieãu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22438" y="329142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kieåu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71811" y="394926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yeâu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61274" y="387498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yeáu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68B6A36-13DC-4BE0-9972-FBC5A35A5E60}"/>
              </a:ext>
            </a:extLst>
          </p:cNvPr>
          <p:cNvSpPr txBox="1"/>
          <p:nvPr/>
        </p:nvSpPr>
        <p:spPr>
          <a:xfrm>
            <a:off x="888114" y="5966791"/>
            <a:ext cx="4403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nhieät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keá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31234D-8A30-42F3-9B05-7A3251715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6" y="4759160"/>
            <a:ext cx="3019424" cy="12987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BDE3A30-44DC-4995-9D84-741C1897E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883" y="4751634"/>
            <a:ext cx="3019424" cy="13062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8A7191D-85F0-4FB1-A4E4-5854444D9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9797" y="4718708"/>
            <a:ext cx="2795977" cy="13062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35CCDA8-B453-4D9E-9B1A-DBC14C014C01}"/>
              </a:ext>
            </a:extLst>
          </p:cNvPr>
          <p:cNvSpPr txBox="1"/>
          <p:nvPr/>
        </p:nvSpPr>
        <p:spPr>
          <a:xfrm>
            <a:off x="8753504" y="386545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yeåu</a:t>
            </a:r>
            <a:endParaRPr lang="en-US" sz="4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2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28AE26-559D-4E9E-A4AA-77589BC0A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125"/>
            <a:ext cx="121920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22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BD1643-582E-4D7B-B304-54B6D25D8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3829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7999A2-7C47-4676-B11F-0BA33F376946}"/>
              </a:ext>
            </a:extLst>
          </p:cNvPr>
          <p:cNvSpPr txBox="1"/>
          <p:nvPr/>
        </p:nvSpPr>
        <p:spPr>
          <a:xfrm>
            <a:off x="571500" y="3829050"/>
            <a:ext cx="11182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VNI-Avo" pitchFamily="2" charset="0"/>
              </a:rPr>
              <a:t>	</a:t>
            </a:r>
            <a:r>
              <a:rPr lang="en-US" sz="3600" dirty="0" err="1">
                <a:latin typeface="VNI-Avo" pitchFamily="2" charset="0"/>
              </a:rPr>
              <a:t>Boá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cho</a:t>
            </a:r>
            <a:r>
              <a:rPr lang="en-US" sz="3600" dirty="0">
                <a:latin typeface="VNI-Avo" pitchFamily="2" charset="0"/>
              </a:rPr>
              <a:t> Nam </a:t>
            </a:r>
            <a:r>
              <a:rPr lang="en-US" sz="3600" dirty="0" err="1">
                <a:latin typeface="VNI-Avo" pitchFamily="2" charset="0"/>
              </a:rPr>
              <a:t>vaø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em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chôi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thaû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dieàu</a:t>
            </a:r>
            <a:r>
              <a:rPr lang="en-US" sz="3600" dirty="0">
                <a:latin typeface="VNI-Avo" pitchFamily="2" charset="0"/>
              </a:rPr>
              <a:t>. </a:t>
            </a:r>
            <a:r>
              <a:rPr lang="en-US" sz="3600" dirty="0" err="1">
                <a:latin typeface="VNI-Avo" pitchFamily="2" charset="0"/>
              </a:rPr>
              <a:t>Boá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daïy</a:t>
            </a:r>
            <a:r>
              <a:rPr lang="en-US" sz="3600" dirty="0">
                <a:latin typeface="VNI-Avo" pitchFamily="2" charset="0"/>
              </a:rPr>
              <a:t> Nam </a:t>
            </a:r>
            <a:r>
              <a:rPr lang="en-US" sz="3600" dirty="0" err="1">
                <a:latin typeface="VNI-Avo" pitchFamily="2" charset="0"/>
              </a:rPr>
              <a:t>bieát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caùch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vöøa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chaïy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vöøa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keùo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caêng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daây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giaät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giaät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ñeå</a:t>
            </a:r>
            <a:r>
              <a:rPr lang="en-US" sz="3600" dirty="0">
                <a:latin typeface="VNI-Avo" pitchFamily="2" charset="0"/>
              </a:rPr>
              <a:t> con </a:t>
            </a:r>
            <a:r>
              <a:rPr lang="en-US" sz="3600" dirty="0" err="1">
                <a:latin typeface="VNI-Avo" pitchFamily="2" charset="0"/>
              </a:rPr>
              <a:t>dieàu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coù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theå</a:t>
            </a:r>
            <a:r>
              <a:rPr lang="en-US" sz="3600" dirty="0">
                <a:latin typeface="VNI-Avo" pitchFamily="2" charset="0"/>
              </a:rPr>
              <a:t> bay </a:t>
            </a:r>
            <a:r>
              <a:rPr lang="en-US" sz="3600" dirty="0" err="1">
                <a:latin typeface="VNI-Avo" pitchFamily="2" charset="0"/>
              </a:rPr>
              <a:t>cao</a:t>
            </a:r>
            <a:r>
              <a:rPr lang="en-US" sz="3600" dirty="0">
                <a:latin typeface="VNI-Avo" pitchFamily="2" charset="0"/>
              </a:rPr>
              <a:t>. Hai </a:t>
            </a:r>
            <a:r>
              <a:rPr lang="en-US" sz="3600" dirty="0" err="1">
                <a:latin typeface="VNI-Avo" pitchFamily="2" charset="0"/>
              </a:rPr>
              <a:t>anh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em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thích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thuù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ngaém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nhìn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nhöõng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caùnh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dieàu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saëc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sôõ</a:t>
            </a:r>
            <a:r>
              <a:rPr lang="en-US" sz="3600" dirty="0">
                <a:latin typeface="VNI-Avo" pitchFamily="2" charset="0"/>
              </a:rPr>
              <a:t>, </a:t>
            </a:r>
            <a:r>
              <a:rPr lang="en-US" sz="3600" dirty="0" err="1">
                <a:latin typeface="VNI-Avo" pitchFamily="2" charset="0"/>
              </a:rPr>
              <a:t>ñaùng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yeâu</a:t>
            </a:r>
            <a:r>
              <a:rPr lang="en-US" sz="3600" dirty="0">
                <a:latin typeface="VNI-Avo" pitchFamily="2" charset="0"/>
              </a:rPr>
              <a:t> chao </a:t>
            </a:r>
            <a:r>
              <a:rPr lang="en-US" sz="3600" dirty="0" err="1">
                <a:latin typeface="VNI-Avo" pitchFamily="2" charset="0"/>
              </a:rPr>
              <a:t>lieäng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treân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baàu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trôøi</a:t>
            </a:r>
            <a:r>
              <a:rPr lang="en-US" sz="3600" dirty="0">
                <a:latin typeface="VNI-Avo" pitchFamily="2" charset="0"/>
              </a:rPr>
              <a:t>.</a:t>
            </a:r>
            <a:endParaRPr lang="en-US" sz="3800" dirty="0"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E6A378-519E-40B3-8170-AF7A58F3037F}"/>
              </a:ext>
            </a:extLst>
          </p:cNvPr>
          <p:cNvSpPr txBox="1"/>
          <p:nvPr/>
        </p:nvSpPr>
        <p:spPr>
          <a:xfrm>
            <a:off x="571500" y="3829050"/>
            <a:ext cx="11182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VNI-Avo" pitchFamily="2" charset="0"/>
              </a:rPr>
              <a:t>	</a:t>
            </a:r>
            <a:r>
              <a:rPr lang="en-US" sz="3600" dirty="0" err="1">
                <a:latin typeface="VNI-Avo" pitchFamily="2" charset="0"/>
              </a:rPr>
              <a:t>Boá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cho</a:t>
            </a:r>
            <a:r>
              <a:rPr lang="en-US" sz="3600" dirty="0">
                <a:latin typeface="VNI-Avo" pitchFamily="2" charset="0"/>
              </a:rPr>
              <a:t> Nam </a:t>
            </a:r>
            <a:r>
              <a:rPr lang="en-US" sz="3600" dirty="0" err="1">
                <a:latin typeface="VNI-Avo" pitchFamily="2" charset="0"/>
              </a:rPr>
              <a:t>vaø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em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chôi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thaû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dieàu</a:t>
            </a:r>
            <a:r>
              <a:rPr lang="en-US" sz="3600" dirty="0">
                <a:latin typeface="VNI-Avo" pitchFamily="2" charset="0"/>
              </a:rPr>
              <a:t>. </a:t>
            </a:r>
            <a:r>
              <a:rPr lang="en-US" sz="3600" dirty="0" err="1">
                <a:latin typeface="VNI-Avo" pitchFamily="2" charset="0"/>
              </a:rPr>
              <a:t>Boá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daïy</a:t>
            </a:r>
            <a:r>
              <a:rPr lang="en-US" sz="3600" dirty="0">
                <a:latin typeface="VNI-Avo" pitchFamily="2" charset="0"/>
              </a:rPr>
              <a:t> Nam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bieát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caùch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vöøa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chaïy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vöøa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keùo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caêng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daây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giaät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giaät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ñeå</a:t>
            </a:r>
            <a:r>
              <a:rPr lang="en-US" sz="3600" dirty="0">
                <a:latin typeface="VNI-Avo" pitchFamily="2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dieàu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coù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theå</a:t>
            </a:r>
            <a:r>
              <a:rPr lang="en-US" sz="3600" dirty="0">
                <a:latin typeface="VNI-Avo" pitchFamily="2" charset="0"/>
              </a:rPr>
              <a:t> bay </a:t>
            </a:r>
            <a:r>
              <a:rPr lang="en-US" sz="3600" dirty="0" err="1">
                <a:latin typeface="VNI-Avo" pitchFamily="2" charset="0"/>
              </a:rPr>
              <a:t>cao</a:t>
            </a:r>
            <a:r>
              <a:rPr lang="en-US" sz="3600" dirty="0">
                <a:latin typeface="VNI-Avo" pitchFamily="2" charset="0"/>
              </a:rPr>
              <a:t>. Hai </a:t>
            </a:r>
            <a:r>
              <a:rPr lang="en-US" sz="3600" dirty="0" err="1">
                <a:latin typeface="VNI-Avo" pitchFamily="2" charset="0"/>
              </a:rPr>
              <a:t>anh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em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thích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thuù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ngaém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nhìn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nhöõng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caùnh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dieàu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saëc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sôõ</a:t>
            </a:r>
            <a:r>
              <a:rPr lang="en-US" sz="3600" dirty="0">
                <a:latin typeface="VNI-Avo" pitchFamily="2" charset="0"/>
              </a:rPr>
              <a:t>, </a:t>
            </a:r>
            <a:r>
              <a:rPr lang="en-US" sz="3600" dirty="0" err="1">
                <a:latin typeface="VNI-Avo" pitchFamily="2" charset="0"/>
              </a:rPr>
              <a:t>ñaùng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yeâu</a:t>
            </a:r>
            <a:r>
              <a:rPr lang="en-US" sz="3600" dirty="0">
                <a:latin typeface="VNI-Avo" pitchFamily="2" charset="0"/>
              </a:rPr>
              <a:t> chao </a:t>
            </a:r>
            <a:r>
              <a:rPr lang="en-US" sz="3600" dirty="0" err="1">
                <a:latin typeface="VNI-Avo" pitchFamily="2" charset="0"/>
              </a:rPr>
              <a:t>lieäng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treân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baàu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trôøi</a:t>
            </a:r>
            <a:r>
              <a:rPr lang="en-US" sz="3600" dirty="0">
                <a:latin typeface="VNI-Avo" pitchFamily="2" charset="0"/>
              </a:rPr>
              <a:t>.</a:t>
            </a:r>
            <a:endParaRPr lang="en-US" sz="3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04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260F56-3ABA-461E-9210-7016004B7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4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25</Words>
  <Application>Microsoft Office PowerPoint</Application>
  <PresentationFormat>Custom</PresentationFormat>
  <Paragraphs>21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4</cp:revision>
  <dcterms:created xsi:type="dcterms:W3CDTF">2020-11-30T01:54:20Z</dcterms:created>
  <dcterms:modified xsi:type="dcterms:W3CDTF">2020-11-30T18:02:56Z</dcterms:modified>
</cp:coreProperties>
</file>