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6" r:id="rId2"/>
    <p:sldMasterId id="2147483727" r:id="rId3"/>
    <p:sldMasterId id="2147483760" r:id="rId4"/>
    <p:sldMasterId id="2147483772" r:id="rId5"/>
  </p:sldMasterIdLst>
  <p:notesMasterIdLst>
    <p:notesMasterId r:id="rId30"/>
  </p:notesMasterIdLst>
  <p:sldIdLst>
    <p:sldId id="2007577168" r:id="rId6"/>
    <p:sldId id="256" r:id="rId7"/>
    <p:sldId id="2007577169" r:id="rId8"/>
    <p:sldId id="2007577151" r:id="rId9"/>
    <p:sldId id="2007577154" r:id="rId10"/>
    <p:sldId id="2007577156" r:id="rId11"/>
    <p:sldId id="536" r:id="rId12"/>
    <p:sldId id="537" r:id="rId13"/>
    <p:sldId id="2007577158" r:id="rId14"/>
    <p:sldId id="263" r:id="rId15"/>
    <p:sldId id="543" r:id="rId16"/>
    <p:sldId id="300" r:id="rId17"/>
    <p:sldId id="2007577157" r:id="rId18"/>
    <p:sldId id="2007577166" r:id="rId19"/>
    <p:sldId id="2007577170" r:id="rId20"/>
    <p:sldId id="2007577152" r:id="rId21"/>
    <p:sldId id="2007577171" r:id="rId22"/>
    <p:sldId id="2007577172" r:id="rId23"/>
    <p:sldId id="2007577173" r:id="rId24"/>
    <p:sldId id="2007577174" r:id="rId25"/>
    <p:sldId id="2007577175" r:id="rId26"/>
    <p:sldId id="2007577176" r:id="rId27"/>
    <p:sldId id="303" r:id="rId28"/>
    <p:sldId id="2007577153" r:id="rId29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2368" autoAdjust="0"/>
  </p:normalViewPr>
  <p:slideViewPr>
    <p:cSldViewPr snapToGrid="0">
      <p:cViewPr>
        <p:scale>
          <a:sx n="50" d="100"/>
          <a:sy n="50" d="100"/>
        </p:scale>
        <p:origin x="145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334B9-A4F7-485E-A925-6E89EBFA8DA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FC0BD-4921-4387-B5E6-09CBA93E4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00B5-F727-98DC-8352-45356EBE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57A549-CCD7-A8AF-BF29-73D60F98B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FBBE75-45E6-8615-9164-25C558966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583F8B-CCB5-F638-F55A-A293E10CB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9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6D46-8C6A-244C-DE60-8BB412BAB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BB8F7-D8BD-9243-0188-07AA4139E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D755F-DD84-F826-8ACB-29EDA33A4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E5CB4-FFA9-F8B3-0E1B-C34861A1B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7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EAFC8-43EF-71E5-F840-F5021D0E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EE54F-74D1-974B-AF02-E92E53F6D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DB01D-71DF-C722-06C9-30F4A068F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D2508-009C-0907-46D7-8A2672FE3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3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2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34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87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6534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267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62606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50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95582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486195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857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8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1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D65-1F1C-C8BA-54C0-2079DBCAE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54D88-DBC5-B9DD-A721-8ECF45C9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86CE3-5E8E-997A-E68C-A47D1E9D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FFC-378D-1D08-289F-90E1CC26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579-C950-38FC-B7CF-B950275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0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F1EF-F709-64F4-345D-1F7166E5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C914-D150-0601-E54F-9AE1C8C9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89EF-AC53-7149-D5EF-EBE6C7E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FB64-9B93-2580-A866-5B9D2C56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C3A4-2B1C-5C6E-5791-9E3B5E2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D58BE6BA-AB77-AE94-8239-19CC3DBE6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8A98B56-5B9B-B467-1792-569FAB99AE75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B937-D30F-BAC1-A459-A2B5F7CF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7309-D181-2FE3-FF9A-30CB6B2D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EEC5E-8CDD-449D-152E-8B75092F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1FC9-AA12-D2C4-90FF-C482EB04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2F49-BF5E-0B9E-1B97-DB14321A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7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1918-687A-E9E8-8AD9-292A516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A55F-1891-E045-3ADD-DB3A6B36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47312-E896-E299-9DA2-F36ED892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D4A9-F4C8-6195-C820-5927C2A3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6391-2475-FD34-66B5-1A1B1E6F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0366-5CE0-B0C3-E698-DD97B02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7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A4EA-23EF-3015-9E7D-68ACF10B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7756-C3C2-6255-4901-9A0530958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BBF1-5CE3-88B2-7FA9-4669814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095D-5D17-5231-E6A0-2BA3887F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2F094-AD85-0199-699D-70E76806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7EC2-87A1-C2B1-B055-FFB9698E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7253-B038-0C71-7769-94EF634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1E41-C104-790F-A69D-D86C1AE1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3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59D-E4E0-FECA-4B14-203C750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654E7-6AFB-B8A7-767D-2668FEC5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C2E4-32A5-3BAD-4638-54CA033B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3C-01D1-284E-3154-02D3F51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4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EEED-8D34-40DF-A952-00AD9D1A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CF9D-DEA5-4256-D5E7-69AB64D3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73E54-6808-1F18-24EA-AB205429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994D1-2605-A86E-CAF3-AF1F5F05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310C9-055C-D853-5543-490F6830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3AE77-5D89-DDA6-99BB-35290258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3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329-D9B8-C042-F3AA-6466193E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9EA9-3CB6-7C61-0F0F-EBD3E761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837D-1D1E-FD63-FA35-1009BAAC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FE8F-FD2D-5A7A-56B6-E14B21D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855EB-BD18-F3F9-322E-3CF6DD6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1E551-25A4-D232-EF60-8322B69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93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E139-D920-D122-816E-484B60C7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A6237-CEAF-47C7-E52B-C30B17BA9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0CB57-112D-3E28-1552-53B19D11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6A698-116F-2D42-C3A1-61E88D84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69D6C-B4B4-3D16-1C09-CB328E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2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7388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80267-E4E9-9778-7C3D-B3E21E223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2716-4456-B8AD-8CE3-442C7DFC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9854-B9C6-B082-CBE2-BE06A35B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1363-3FC8-AC32-AD13-802D7D0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BC6-A710-8186-E830-0F3972B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1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592176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0576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5837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578170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414407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144529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321957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85992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4138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8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9535785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89819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4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085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4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1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4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A99C0B-53B6-D763-474C-A47E132C96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39917" cy="14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7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010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EF754-EFE3-8E79-3B6D-6D45BEC7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014B-1DC4-C195-7A6B-A203691B5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55C9-F1E7-0AA3-7680-F0C5E0F07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5349-B5CE-44C7-B0B2-29035AF09E6E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E5A6-DB38-A649-E558-EDDAB88B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B085-AC42-F650-F953-122CCD3B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873735-D2F8-FE32-00BD-EEAF99908A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39917" cy="14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4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audio" Target="NULL"/><Relationship Id="rId5" Type="http://schemas.openxmlformats.org/officeDocument/2006/relationships/image" Target="../media/image36.jpg"/><Relationship Id="rId10" Type="http://schemas.openxmlformats.org/officeDocument/2006/relationships/audio" Target="NUL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7.png"/><Relationship Id="rId18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slide" Target="slide6.xml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5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9.svg"/><Relationship Id="rId10" Type="http://schemas.openxmlformats.org/officeDocument/2006/relationships/slide" Target="slide7.xml"/><Relationship Id="rId19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B0A876FE-3DD4-838C-0852-8CF0E17CF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5B6B8C30-940D-2F7C-C724-499EADE7809F}"/>
              </a:ext>
            </a:extLst>
          </p:cNvPr>
          <p:cNvSpPr/>
          <p:nvPr/>
        </p:nvSpPr>
        <p:spPr>
          <a:xfrm>
            <a:off x="1159016" y="1045495"/>
            <a:ext cx="4371840" cy="2897855"/>
          </a:xfrm>
          <a:custGeom>
            <a:avLst/>
            <a:gdLst/>
            <a:ahLst/>
            <a:cxnLst/>
            <a:rect l="l" t="t" r="r" b="b"/>
            <a:pathLst>
              <a:path w="2067615" h="1470591">
                <a:moveTo>
                  <a:pt x="0" y="0"/>
                </a:moveTo>
                <a:lnTo>
                  <a:pt x="2067615" y="0"/>
                </a:lnTo>
                <a:lnTo>
                  <a:pt x="2067615" y="1470591"/>
                </a:lnTo>
                <a:lnTo>
                  <a:pt x="0" y="147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31B4E-C11C-7039-BBB4-C74BA144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856" y="1927952"/>
            <a:ext cx="5894469" cy="15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511F9-D28F-AFD2-71E3-0C0C549DA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413" y="2348245"/>
            <a:ext cx="5961507" cy="15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772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E324A-9215-4056-BCDC-39443F6DE9B7}"/>
              </a:ext>
            </a:extLst>
          </p:cNvPr>
          <p:cNvSpPr/>
          <p:nvPr/>
        </p:nvSpPr>
        <p:spPr>
          <a:xfrm>
            <a:off x="5211082" y="345277"/>
            <a:ext cx="6980918" cy="282490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Địa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trường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Tiểu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Tản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Hồng?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3" name="Freeform 21">
            <a:extLst>
              <a:ext uri="{FF2B5EF4-FFF2-40B4-BE49-F238E27FC236}">
                <a16:creationId xmlns:a16="http://schemas.microsoft.com/office/drawing/2014/main" id="{AA818992-189B-5FBA-55CC-358014759AD3}"/>
              </a:ext>
            </a:extLst>
          </p:cNvPr>
          <p:cNvSpPr/>
          <p:nvPr/>
        </p:nvSpPr>
        <p:spPr>
          <a:xfrm>
            <a:off x="187071" y="146129"/>
            <a:ext cx="5337356" cy="6048104"/>
          </a:xfrm>
          <a:custGeom>
            <a:avLst/>
            <a:gdLst/>
            <a:ahLst/>
            <a:cxnLst/>
            <a:rect l="l" t="t" r="r" b="b"/>
            <a:pathLst>
              <a:path w="1440167" h="1170135">
                <a:moveTo>
                  <a:pt x="0" y="0"/>
                </a:moveTo>
                <a:lnTo>
                  <a:pt x="1440167" y="0"/>
                </a:lnTo>
                <a:lnTo>
                  <a:pt x="1440167" y="1170135"/>
                </a:lnTo>
                <a:lnTo>
                  <a:pt x="0" y="1170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C3412-CC09-64BC-B158-EA26D05A4DE8}"/>
              </a:ext>
            </a:extLst>
          </p:cNvPr>
          <p:cNvSpPr/>
          <p:nvPr/>
        </p:nvSpPr>
        <p:spPr>
          <a:xfrm>
            <a:off x="5288380" y="2152809"/>
            <a:ext cx="6980918" cy="77070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=&gt;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Xã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Cổ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</a:rPr>
              <a:t>Đô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微软雅黑"/>
              </a:rPr>
              <a:t>, Thành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微软雅黑"/>
              </a:rPr>
              <a:t>phố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微软雅黑"/>
              </a:rPr>
              <a:t> Hà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微软雅黑"/>
              </a:rPr>
              <a:t>Nội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微软雅黑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90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D7B4F4-E028-C826-BA63-E0FF602C9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9" y="125260"/>
            <a:ext cx="11022857" cy="6732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04F0-6727-2944-7248-C3ACA4CC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1108749986436723963">
            <a:hlinkClick r:id="" action="ppaction://media"/>
            <a:extLst>
              <a:ext uri="{FF2B5EF4-FFF2-40B4-BE49-F238E27FC236}">
                <a16:creationId xmlns:a16="http://schemas.microsoft.com/office/drawing/2014/main" id="{D5D7D1FF-4AB2-70C7-4F56-18F0B2001F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755" y="365125"/>
            <a:ext cx="11227632" cy="5811838"/>
          </a:xfrm>
        </p:spPr>
      </p:pic>
    </p:spTree>
    <p:extLst>
      <p:ext uri="{BB962C8B-B14F-4D97-AF65-F5344CB8AC3E}">
        <p14:creationId xmlns:p14="http://schemas.microsoft.com/office/powerpoint/2010/main" val="1706524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36FB-6B88-852D-7CA0-C8D3A5D9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6883667527586522454">
            <a:hlinkClick r:id="" action="ppaction://media"/>
            <a:extLst>
              <a:ext uri="{FF2B5EF4-FFF2-40B4-BE49-F238E27FC236}">
                <a16:creationId xmlns:a16="http://schemas.microsoft.com/office/drawing/2014/main" id="{201361CD-9F9E-ACCA-E606-97DD984059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1" y="198120"/>
            <a:ext cx="11140440" cy="6294755"/>
          </a:xfrm>
        </p:spPr>
      </p:pic>
    </p:spTree>
    <p:extLst>
      <p:ext uri="{BB962C8B-B14F-4D97-AF65-F5344CB8AC3E}">
        <p14:creationId xmlns:p14="http://schemas.microsoft.com/office/powerpoint/2010/main" val="1021418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D90E5-20BB-87A1-180D-81A890FD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57AAFA0-14FC-778B-AB89-335A23523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9A6E0F-81A1-55C8-EF7B-BBE5E5C770F6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19D042-0608-D033-5EE8-2FFF75D6DD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93F9449-423F-4769-CAD9-BA60E55766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8C9C1276-6917-2E6F-0E65-B7388643A44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007BABD4-C357-B3C8-58BF-EEBCC6A355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761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0949CE-2CF2-C42E-FAA4-8E433E8D4C99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5A0826-E1FB-7B2E-4233-17AA61944AAF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2454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3BCA4-870B-9D31-4F2F-F34EE7A28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67" y="1241854"/>
            <a:ext cx="5508433" cy="4832361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44A68B-95CD-BEE5-7631-B12C1D268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099" y="122074"/>
            <a:ext cx="1566866" cy="15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27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A3885-060E-1F8C-EF6D-6A9359D0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1F5F45-FA21-1D36-6075-56A0F3F91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F9E5B-0B3B-DEB7-BD72-2A75887C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CF990-1BDF-E0E6-1563-A6AF172A6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BE64294-2D23-148D-5BD9-6A064696B9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31D98A23-350D-10AB-D2CA-193E58F8E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356BF59E-2EB1-D43F-175A-EA9E8B291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457671CC-04D6-DC36-014E-62E5FCC5D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E8819F0F-54D0-B2B0-6545-2DADD8AA83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8A088D1-ADAB-CC55-4B21-6FE346BAC2E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2E597474-1C9F-68A1-C4B1-DC2BB228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B335F354-D8FE-E3DB-DE9B-F9860D815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1DEFD4-935C-B720-DA36-5ADE83D006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1427C5E3-ECF3-90DF-2DF4-6940F6CDF62F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7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6809C-EBD1-EE86-7E69-E9C09E89F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301D54-7CE5-C267-ADE4-1CB9C793F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3E96D6-1D19-0C90-A209-4C2B456812E0}"/>
              </a:ext>
            </a:extLst>
          </p:cNvPr>
          <p:cNvSpPr/>
          <p:nvPr/>
        </p:nvSpPr>
        <p:spPr>
          <a:xfrm>
            <a:off x="1708513" y="763088"/>
            <a:ext cx="9163050" cy="2280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latin typeface="+mj-lt"/>
              </a:rPr>
              <a:t>Trường Tiểu học của con khác gì</a:t>
            </a:r>
          </a:p>
          <a:p>
            <a:pPr algn="ctr"/>
            <a:r>
              <a:rPr lang="vi-VN" sz="3600" b="1" dirty="0">
                <a:latin typeface="+mj-lt"/>
              </a:rPr>
              <a:t> với trường của Minh và Hoa? 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FC02DBF4-62E9-403F-026D-A2DE5C25B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5910995328098576029">
            <a:hlinkClick r:id="" action="ppaction://media"/>
            <a:extLst>
              <a:ext uri="{FF2B5EF4-FFF2-40B4-BE49-F238E27FC236}">
                <a16:creationId xmlns:a16="http://schemas.microsoft.com/office/drawing/2014/main" id="{07082DB6-E07B-7806-350C-700AF773D0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60" y="237995"/>
            <a:ext cx="11686783" cy="62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8D26D-3C2E-85AE-A7E5-EAAEA15E1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A8238-1C76-2DAC-7FF5-2D6A4DBC2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C4F204-0BDD-CF92-9A95-ED8941B50241}"/>
              </a:ext>
            </a:extLst>
          </p:cNvPr>
          <p:cNvSpPr/>
          <p:nvPr/>
        </p:nvSpPr>
        <p:spPr>
          <a:xfrm>
            <a:off x="1657350" y="613282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>
                <a:latin typeface="+mj-lt"/>
              </a:rPr>
              <a:t>Con thích nhất khu vực nào vì sao?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B1857E95-5211-B0D9-AED9-03C2B3462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19F3D-5079-9BA7-4F30-F965AB449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9EEC0-FBC4-16F7-BEBF-9B4CD7C0E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7068E2-FCD6-1288-B904-469F29CABA62}"/>
              </a:ext>
            </a:extLst>
          </p:cNvPr>
          <p:cNvSpPr/>
          <p:nvPr/>
        </p:nvSpPr>
        <p:spPr>
          <a:xfrm>
            <a:off x="1514475" y="613282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vi-VN" sz="3600" b="1" dirty="0">
                <a:latin typeface="+mj-lt"/>
              </a:rPr>
              <a:t>Mỗi ngày đến trường con cảm thấy thế nào? 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BCDB2BB8-C4A5-11E9-ACD6-052C88C21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BB475-954C-8707-8616-05270F701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5673B-5530-641E-2B14-552A2706A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871CAF-43C3-DDA2-B0D1-F3A3C09B9E36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 trường, địa chỉ trường mình?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1FCDD4C0-3C7F-A534-639D-0D9C1923A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DABF2E95-D762-4D6A-BAD3-4B2ABB8B6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282" y="-30480"/>
            <a:ext cx="1465118" cy="1828800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F52F73-783D-40E4-9251-8E7FB135B3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32004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0603686-F2B9-4D48-A123-26B64A3F9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-95250"/>
            <a:ext cx="9982200" cy="7450865"/>
          </a:xfrm>
          <a:prstGeom prst="rect">
            <a:avLst/>
          </a:prstGeom>
        </p:spPr>
      </p:pic>
      <p:pic>
        <p:nvPicPr>
          <p:cNvPr id="26" name="Picture 8" descr="900+ (JENS)- BUTTERFLIES ideas | butterfly art, butterfly, beautiful  butterflies">
            <a:extLst>
              <a:ext uri="{FF2B5EF4-FFF2-40B4-BE49-F238E27FC236}">
                <a16:creationId xmlns:a16="http://schemas.microsoft.com/office/drawing/2014/main" id="{05FA1937-3A59-4D31-8E8A-EB2FF5F2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8880" y="-120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3F797-F437-FDC1-998C-7DBCEF319FDF}"/>
              </a:ext>
            </a:extLst>
          </p:cNvPr>
          <p:cNvSpPr txBox="1"/>
          <p:nvPr/>
        </p:nvSpPr>
        <p:spPr>
          <a:xfrm>
            <a:off x="2857500" y="4086225"/>
            <a:ext cx="7829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về trường tiểu học mà bố mẹ, anh chị đã học.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E3293-852B-7299-DBF8-6849CED0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8D3D98-01FD-3F7D-A2CB-6F4DDB910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39917" cy="14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7F9B3-F9F0-B481-03CA-776467C0D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CC5C-71F4-3A4E-4EFE-8863C005EF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085CC-8722-489E-0542-3FB72F6009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4107F92A-BF14-D391-8699-FA295474A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7C1C195-1A31-6789-E492-31B771673E45}"/>
              </a:ext>
            </a:extLst>
          </p:cNvPr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55761-19EF-DE9F-0BB1-48D0CC22F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5867E3F5-D73E-06E0-1224-7B7D2D39FCA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2670A-4478-6B9C-09E9-425E6B59A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6032" y="2951138"/>
            <a:ext cx="6882981" cy="2255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76C37-2331-D660-F962-A9B3590CB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4987" y="1678297"/>
            <a:ext cx="5212532" cy="1121761"/>
          </a:xfrm>
          <a:prstGeom prst="rect">
            <a:avLst/>
          </a:prstGeom>
        </p:spPr>
      </p:pic>
      <p:pic>
        <p:nvPicPr>
          <p:cNvPr id="10" name="bai_hoc_cung_kham_pha_truong_hoc_tiet_1_440b55fd-a4a9-4679-a24b-f790a67d718d">
            <a:hlinkClick r:id="" action="ppaction://media"/>
            <a:extLst>
              <a:ext uri="{FF2B5EF4-FFF2-40B4-BE49-F238E27FC236}">
                <a16:creationId xmlns:a16="http://schemas.microsoft.com/office/drawing/2014/main" id="{4AC27D5F-BA77-C54B-46C8-073A2B361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696" y="993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0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sitting on a bicycle&#10;&#10;Description automatically generated">
            <a:extLst>
              <a:ext uri="{FF2B5EF4-FFF2-40B4-BE49-F238E27FC236}">
                <a16:creationId xmlns:a16="http://schemas.microsoft.com/office/drawing/2014/main" id="{F3B79456-8612-4320-C3E6-DFCBD747D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D5671A-52A0-EFF8-8274-92000069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010" y="1592768"/>
            <a:ext cx="8163252" cy="369449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D1ACF8-2B8D-F509-0870-81B521CD7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39917" cy="14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F288-44CA-D9E6-0F12-9F0C5561D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1284778546417534933">
            <a:hlinkClick r:id="" action="ppaction://media"/>
            <a:extLst>
              <a:ext uri="{FF2B5EF4-FFF2-40B4-BE49-F238E27FC236}">
                <a16:creationId xmlns:a16="http://schemas.microsoft.com/office/drawing/2014/main" id="{0BAFF625-DDBC-BB59-D149-FA13E2C81E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09" y="522514"/>
            <a:ext cx="11364685" cy="5812972"/>
          </a:xfrm>
        </p:spPr>
      </p:pic>
    </p:spTree>
    <p:extLst>
      <p:ext uri="{BB962C8B-B14F-4D97-AF65-F5344CB8AC3E}">
        <p14:creationId xmlns:p14="http://schemas.microsoft.com/office/powerpoint/2010/main" val="29453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19731971231386119">
            <a:hlinkClick r:id="" action="ppaction://media"/>
            <a:extLst>
              <a:ext uri="{FF2B5EF4-FFF2-40B4-BE49-F238E27FC236}">
                <a16:creationId xmlns:a16="http://schemas.microsoft.com/office/drawing/2014/main" id="{A38D3D98-A67B-A552-AD08-A28FD875B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423" y="336397"/>
            <a:ext cx="11918577" cy="6185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11D3B7-C95D-6CE9-2653-13E3D37EC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35" y="336397"/>
            <a:ext cx="1992465" cy="400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9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83FF22-5568-55B1-0588-D088D82A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1073"/>
            <a:ext cx="11338560" cy="4558937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4E26334E-A668-23A8-DC66-34C1140297B9}"/>
              </a:ext>
            </a:extLst>
          </p:cNvPr>
          <p:cNvSpPr/>
          <p:nvPr/>
        </p:nvSpPr>
        <p:spPr>
          <a:xfrm>
            <a:off x="618093" y="5230153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F14ADB29-6E98-FF7A-9473-A6F95F32038E}"/>
              </a:ext>
            </a:extLst>
          </p:cNvPr>
          <p:cNvSpPr/>
          <p:nvPr/>
        </p:nvSpPr>
        <p:spPr>
          <a:xfrm>
            <a:off x="3722404" y="5162141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185488FB-EE97-787E-77DE-129BD7B0A971}"/>
              </a:ext>
            </a:extLst>
          </p:cNvPr>
          <p:cNvSpPr/>
          <p:nvPr/>
        </p:nvSpPr>
        <p:spPr>
          <a:xfrm>
            <a:off x="6535198" y="5149078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F8FD6CFD-48EF-D204-BF65-B16363AC6778}"/>
              </a:ext>
            </a:extLst>
          </p:cNvPr>
          <p:cNvSpPr/>
          <p:nvPr/>
        </p:nvSpPr>
        <p:spPr>
          <a:xfrm>
            <a:off x="9347992" y="5110081"/>
            <a:ext cx="2276695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76480D-B7DC-3C19-AE74-73DBEA67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0" y="484605"/>
            <a:ext cx="10916323" cy="3993226"/>
          </a:xfrm>
          <a:prstGeom prst="rect">
            <a:avLst/>
          </a:prstGeom>
        </p:spPr>
      </p:pic>
      <p:sp>
        <p:nvSpPr>
          <p:cNvPr id="4" name="Rounded Rectangle 53">
            <a:extLst>
              <a:ext uri="{FF2B5EF4-FFF2-40B4-BE49-F238E27FC236}">
                <a16:creationId xmlns:a16="http://schemas.microsoft.com/office/drawing/2014/main" id="{C086C770-00C0-FD56-C400-D77208714DBF}"/>
              </a:ext>
            </a:extLst>
          </p:cNvPr>
          <p:cNvSpPr/>
          <p:nvPr/>
        </p:nvSpPr>
        <p:spPr>
          <a:xfrm>
            <a:off x="801060" y="4728789"/>
            <a:ext cx="2478447" cy="99098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truyền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thống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889372DF-F9F6-00FA-926A-A4C12673854C}"/>
              </a:ext>
            </a:extLst>
          </p:cNvPr>
          <p:cNvSpPr/>
          <p:nvPr/>
        </p:nvSpPr>
        <p:spPr>
          <a:xfrm>
            <a:off x="4894269" y="4477831"/>
            <a:ext cx="2729904" cy="993189"/>
          </a:xfrm>
          <a:prstGeom prst="roundRect">
            <a:avLst>
              <a:gd name="adj" fmla="val 1314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kern="0" dirty="0">
              <a:solidFill>
                <a:srgbClr val="000000"/>
              </a:solidFill>
              <a:latin typeface="Calibri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Phòng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ăn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81BB0715-66B6-BF10-CCF2-73D79C5E1F59}"/>
              </a:ext>
            </a:extLst>
          </p:cNvPr>
          <p:cNvSpPr/>
          <p:nvPr/>
        </p:nvSpPr>
        <p:spPr>
          <a:xfrm>
            <a:off x="8530047" y="4728789"/>
            <a:ext cx="2860894" cy="74223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kern="0">
                <a:solidFill>
                  <a:srgbClr val="000000"/>
                </a:solidFill>
                <a:latin typeface="Calibri"/>
                <a:ea typeface="微软雅黑"/>
              </a:rPr>
              <a:t>Phòng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vệ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sinh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8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992D9-4628-1024-86AD-07A6D3AA7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5" y="374754"/>
            <a:ext cx="11152681" cy="6265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98F33-AD53-31D9-116A-840C814D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561" y="4856150"/>
            <a:ext cx="3162924" cy="15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6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150</Words>
  <Application>Microsoft Office PowerPoint</Application>
  <PresentationFormat>Widescreen</PresentationFormat>
  <Paragraphs>28</Paragraphs>
  <Slides>24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宋体</vt:lpstr>
      <vt:lpstr>Aptos</vt:lpstr>
      <vt:lpstr>Aptos Display</vt:lpstr>
      <vt:lpstr>Arial</vt:lpstr>
      <vt:lpstr>Barlow Semi Condensed</vt:lpstr>
      <vt:lpstr>Calibri</vt:lpstr>
      <vt:lpstr>Calibri Light</vt:lpstr>
      <vt:lpstr>Cambria</vt:lpstr>
      <vt:lpstr>Knewave</vt:lpstr>
      <vt:lpstr>Times New Roman</vt:lpstr>
      <vt:lpstr>2_Office 主题</vt:lpstr>
      <vt:lpstr>2_jeppt.com</vt:lpstr>
      <vt:lpstr>Simple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Thị Thanh Huyền Tô</cp:lastModifiedBy>
  <cp:revision>49</cp:revision>
  <cp:lastPrinted>2025-10-19T15:08:03Z</cp:lastPrinted>
  <dcterms:created xsi:type="dcterms:W3CDTF">2021-10-30T02:55:53Z</dcterms:created>
  <dcterms:modified xsi:type="dcterms:W3CDTF">2025-10-23T07:38:10Z</dcterms:modified>
</cp:coreProperties>
</file>