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94" r:id="rId3"/>
    <p:sldId id="268" r:id="rId4"/>
    <p:sldId id="275" r:id="rId5"/>
    <p:sldId id="264" r:id="rId6"/>
    <p:sldId id="290" r:id="rId7"/>
    <p:sldId id="276" r:id="rId8"/>
    <p:sldId id="288" r:id="rId9"/>
    <p:sldId id="292" r:id="rId10"/>
    <p:sldId id="293" r:id="rId11"/>
    <p:sldId id="277" r:id="rId12"/>
    <p:sldId id="287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9144000" cy="687185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3789" y="700763"/>
            <a:ext cx="9372587" cy="354221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 THẦY CÔ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CÁC EM HỌC SINH!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114" y="138007"/>
            <a:ext cx="535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HẢI THÀNH.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3276600" y="5864642"/>
            <a:ext cx="2989921" cy="954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Hảo</a:t>
            </a:r>
            <a:endParaRPr lang="en-US" altLang="zh-CN" sz="1867" b="1" kern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867" b="1" kern="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zh-CN" sz="1467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126</Words>
  <Application>Microsoft Office PowerPoint</Application>
  <PresentationFormat>On-screen Show (4:3)</PresentationFormat>
  <Paragraphs>20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DELL</cp:lastModifiedBy>
  <cp:revision>72</cp:revision>
  <dcterms:created xsi:type="dcterms:W3CDTF">2020-08-08T13:30:12Z</dcterms:created>
  <dcterms:modified xsi:type="dcterms:W3CDTF">2026-01-19T14:37:35Z</dcterms:modified>
</cp:coreProperties>
</file>