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6" r:id="rId2"/>
    <p:sldId id="269" r:id="rId3"/>
    <p:sldId id="296" r:id="rId4"/>
    <p:sldId id="257" r:id="rId5"/>
    <p:sldId id="297" r:id="rId6"/>
    <p:sldId id="258" r:id="rId7"/>
    <p:sldId id="268" r:id="rId8"/>
    <p:sldId id="259" r:id="rId9"/>
    <p:sldId id="261" r:id="rId10"/>
    <p:sldId id="263" r:id="rId11"/>
    <p:sldId id="290" r:id="rId12"/>
    <p:sldId id="278" r:id="rId13"/>
    <p:sldId id="273" r:id="rId14"/>
    <p:sldId id="280" r:id="rId15"/>
    <p:sldId id="281" r:id="rId16"/>
    <p:sldId id="282" r:id="rId17"/>
    <p:sldId id="283" r:id="rId18"/>
    <p:sldId id="284" r:id="rId19"/>
    <p:sldId id="286" r:id="rId20"/>
    <p:sldId id="285" r:id="rId21"/>
    <p:sldId id="291" r:id="rId22"/>
    <p:sldId id="292" r:id="rId23"/>
    <p:sldId id="293" r:id="rId24"/>
    <p:sldId id="294" r:id="rId25"/>
    <p:sldId id="295"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0EDA7-426C-41BB-87A3-33CE76F8DD81}" type="datetimeFigureOut">
              <a:rPr lang="en-US" smtClean="0"/>
              <a:t>1/10/2026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E32CD-8571-42E5-A40F-9B40EB7C2683}" type="slidenum">
              <a:rPr lang="en-US" smtClean="0"/>
              <a:t>‹#›</a:t>
            </a:fld>
            <a:endParaRPr lang="en-US"/>
          </a:p>
        </p:txBody>
      </p:sp>
    </p:spTree>
    <p:extLst>
      <p:ext uri="{BB962C8B-B14F-4D97-AF65-F5344CB8AC3E}">
        <p14:creationId xmlns:p14="http://schemas.microsoft.com/office/powerpoint/2010/main" val="269701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1393637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E70E5-ED19-452C-8FE1-A3FC2BE80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932EF3-7E8F-41BB-B2FE-FB96F55C2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16B29-CA6B-4F07-B55C-67A4A9C7CDC5}"/>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5" name="Footer Placeholder 4">
            <a:extLst>
              <a:ext uri="{FF2B5EF4-FFF2-40B4-BE49-F238E27FC236}">
                <a16:creationId xmlns:a16="http://schemas.microsoft.com/office/drawing/2014/main" id="{21668470-CB2E-4F13-9709-E53ACFD95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20C3E-ACF3-4329-AB3B-0F7C5E4A3414}"/>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41842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631E-DDFF-4A8B-9E87-23C097BE87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8BE77D-F1A8-4E88-B653-1FB22AE3D9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AE7A6-344B-4415-B81A-CB94BF8CDB23}"/>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5" name="Footer Placeholder 4">
            <a:extLst>
              <a:ext uri="{FF2B5EF4-FFF2-40B4-BE49-F238E27FC236}">
                <a16:creationId xmlns:a16="http://schemas.microsoft.com/office/drawing/2014/main" id="{A73D2964-C30F-4F41-9133-1D8B48F85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5441F-7DE6-40DC-A00E-9EDCDC2894EE}"/>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427211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31E4CB-02DD-4599-9076-CFF84A926E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B1EA64-6620-4B74-BE69-4ED5E8DDD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9057E-8BEF-42E0-AB7B-B2B95609C5D9}"/>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5" name="Footer Placeholder 4">
            <a:extLst>
              <a:ext uri="{FF2B5EF4-FFF2-40B4-BE49-F238E27FC236}">
                <a16:creationId xmlns:a16="http://schemas.microsoft.com/office/drawing/2014/main" id="{B044607B-090E-4666-ADF9-6D9D8B25B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8DD5E-F412-403D-98A3-70CC7D7DC41D}"/>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3363992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6724F-CF3E-4E83-B5A3-3F0E067A0E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21363-67FB-4D09-A0E0-6D0FABFB0A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E3609-01DA-4084-A4A5-F486A0C34057}"/>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5" name="Footer Placeholder 4">
            <a:extLst>
              <a:ext uri="{FF2B5EF4-FFF2-40B4-BE49-F238E27FC236}">
                <a16:creationId xmlns:a16="http://schemas.microsoft.com/office/drawing/2014/main" id="{11D4E9BC-EEAC-4CCB-AE8E-FDFA59E7C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CB68E2-66DC-42C2-9DA4-991843E96DC3}"/>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318405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F7E2-D475-4F6A-88E3-5A1CC9900F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59B033-18BD-487A-B919-2B9A6F31E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7F97A-DE7D-4964-B0BD-5E4AFCBD0DCB}"/>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5" name="Footer Placeholder 4">
            <a:extLst>
              <a:ext uri="{FF2B5EF4-FFF2-40B4-BE49-F238E27FC236}">
                <a16:creationId xmlns:a16="http://schemas.microsoft.com/office/drawing/2014/main" id="{C463E2FD-7E52-4421-B4FE-CA0119B04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AC46B-0E7B-4D47-9F6C-D64368D5506E}"/>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73012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F7AF-91BA-46C9-ACCA-97E893C43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06320-9735-4F3B-BA52-C0E6ADF2DE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A96AAF-9210-41A2-8BF7-2D4E4444B8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70FE4-D822-4C32-AB46-C4338C6066D5}"/>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6" name="Footer Placeholder 5">
            <a:extLst>
              <a:ext uri="{FF2B5EF4-FFF2-40B4-BE49-F238E27FC236}">
                <a16:creationId xmlns:a16="http://schemas.microsoft.com/office/drawing/2014/main" id="{084D8B04-BE37-4B90-AB14-CFBEB5F106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3DE19C-3821-4FB7-9E59-7A5E10CE5EFC}"/>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965775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A244-9791-4096-AFB0-3352A1398A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70E4C1-0930-4F32-A9EF-D88E222EF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B1B5FE-FBA0-44CE-BD30-46D5FCC53F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C9C9DD-93B9-4F26-9B86-9D2C3DBE1D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2C5BF8-1C10-40BB-B111-5CC850E248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DA8C1D-0DCA-4948-9FAE-6983FCA65857}"/>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8" name="Footer Placeholder 7">
            <a:extLst>
              <a:ext uri="{FF2B5EF4-FFF2-40B4-BE49-F238E27FC236}">
                <a16:creationId xmlns:a16="http://schemas.microsoft.com/office/drawing/2014/main" id="{A57F7F00-04D4-4150-ABE1-4FD85E7764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01E3B8-C8D7-422D-BC4F-40142925EB19}"/>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1685796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F8D0-07CC-4B07-BBD8-6285A2D34C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2F3983-3F5C-42BA-BBEB-02206B39E3F9}"/>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4" name="Footer Placeholder 3">
            <a:extLst>
              <a:ext uri="{FF2B5EF4-FFF2-40B4-BE49-F238E27FC236}">
                <a16:creationId xmlns:a16="http://schemas.microsoft.com/office/drawing/2014/main" id="{A682261C-0A08-4499-BD19-CB7AEFC733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C080E-AA29-47F2-B08D-F89E59A9CACA}"/>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171212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46B87-BA76-49F9-91EB-26F3813F3656}"/>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3" name="Footer Placeholder 2">
            <a:extLst>
              <a:ext uri="{FF2B5EF4-FFF2-40B4-BE49-F238E27FC236}">
                <a16:creationId xmlns:a16="http://schemas.microsoft.com/office/drawing/2014/main" id="{618C27EE-FBE1-480E-8E35-8D4B265CE1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4E3042-EDE1-432E-B3E4-9A4A4F242436}"/>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116382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B56A-3B6F-46D2-AACA-7D1E59977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A92288-FFFD-434C-BDF1-23E31265A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61F25E-EFAF-40EA-B5D4-090EE74DC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28C0BB-90AF-45A6-8BDC-E7C19BB03F81}"/>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6" name="Footer Placeholder 5">
            <a:extLst>
              <a:ext uri="{FF2B5EF4-FFF2-40B4-BE49-F238E27FC236}">
                <a16:creationId xmlns:a16="http://schemas.microsoft.com/office/drawing/2014/main" id="{B6D355BE-1E6B-4B2C-91A6-C3D0ADBBB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902FA-932D-4623-B287-394B6433391D}"/>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1075992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7F1A-2286-494F-9A17-6268C1681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B2E149-6977-49CD-B243-EEAC3BC215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39BF75-6ADD-4341-AFCD-99A2AF2A8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E7379-449B-4FA3-9F6B-724926AE6586}"/>
              </a:ext>
            </a:extLst>
          </p:cNvPr>
          <p:cNvSpPr>
            <a:spLocks noGrp="1"/>
          </p:cNvSpPr>
          <p:nvPr>
            <p:ph type="dt" sz="half" idx="10"/>
          </p:nvPr>
        </p:nvSpPr>
        <p:spPr/>
        <p:txBody>
          <a:bodyPr/>
          <a:lstStyle/>
          <a:p>
            <a:fld id="{C37D6E7E-4727-4641-87E1-F7CB43A6D0C9}" type="datetimeFigureOut">
              <a:rPr lang="en-US" smtClean="0"/>
              <a:t>1/10/2026</a:t>
            </a:fld>
            <a:endParaRPr lang="en-US"/>
          </a:p>
        </p:txBody>
      </p:sp>
      <p:sp>
        <p:nvSpPr>
          <p:cNvPr id="6" name="Footer Placeholder 5">
            <a:extLst>
              <a:ext uri="{FF2B5EF4-FFF2-40B4-BE49-F238E27FC236}">
                <a16:creationId xmlns:a16="http://schemas.microsoft.com/office/drawing/2014/main" id="{6F226631-A25D-46BB-80FB-3C05CD326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845F0-9488-40C8-A735-F5416DD44C14}"/>
              </a:ext>
            </a:extLst>
          </p:cNvPr>
          <p:cNvSpPr>
            <a:spLocks noGrp="1"/>
          </p:cNvSpPr>
          <p:nvPr>
            <p:ph type="sldNum" sz="quarter" idx="12"/>
          </p:nvPr>
        </p:nvSpPr>
        <p:spPr/>
        <p:txBody>
          <a:bodyPr/>
          <a:lstStyle/>
          <a:p>
            <a:fld id="{E6215B3C-F90A-4367-9770-5B5D59485B2A}" type="slidenum">
              <a:rPr lang="en-US" smtClean="0"/>
              <a:t>‹#›</a:t>
            </a:fld>
            <a:endParaRPr lang="en-US"/>
          </a:p>
        </p:txBody>
      </p:sp>
    </p:spTree>
    <p:extLst>
      <p:ext uri="{BB962C8B-B14F-4D97-AF65-F5344CB8AC3E}">
        <p14:creationId xmlns:p14="http://schemas.microsoft.com/office/powerpoint/2010/main" val="18031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AAF45-E8FC-44D6-9489-2B8992DA66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86C22F-4C38-43F9-BADF-86FC93B28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D21CD-FE71-4B38-A4A6-7597D1271B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D6E7E-4727-4641-87E1-F7CB43A6D0C9}" type="datetimeFigureOut">
              <a:rPr lang="en-US" smtClean="0"/>
              <a:t>1/10/2026</a:t>
            </a:fld>
            <a:endParaRPr lang="en-US"/>
          </a:p>
        </p:txBody>
      </p:sp>
      <p:sp>
        <p:nvSpPr>
          <p:cNvPr id="5" name="Footer Placeholder 4">
            <a:extLst>
              <a:ext uri="{FF2B5EF4-FFF2-40B4-BE49-F238E27FC236}">
                <a16:creationId xmlns:a16="http://schemas.microsoft.com/office/drawing/2014/main" id="{3505F0FF-E469-4B86-8508-FD0D7396F8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E2CDEA-B595-4A88-A50E-EFA334F30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15B3C-F90A-4367-9770-5B5D59485B2A}" type="slidenum">
              <a:rPr lang="en-US" smtClean="0"/>
              <a:t>‹#›</a:t>
            </a:fld>
            <a:endParaRPr lang="en-US"/>
          </a:p>
        </p:txBody>
      </p:sp>
    </p:spTree>
    <p:extLst>
      <p:ext uri="{BB962C8B-B14F-4D97-AF65-F5344CB8AC3E}">
        <p14:creationId xmlns:p14="http://schemas.microsoft.com/office/powerpoint/2010/main" val="58988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75724" y="614922"/>
            <a:ext cx="9022080" cy="523220"/>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TRƯỜNG TIỂU HỌC HẢI THÀNH</a:t>
            </a:r>
          </a:p>
        </p:txBody>
      </p:sp>
      <p:sp>
        <p:nvSpPr>
          <p:cNvPr id="3" name="TextBox 2"/>
          <p:cNvSpPr txBox="1"/>
          <p:nvPr/>
        </p:nvSpPr>
        <p:spPr>
          <a:xfrm>
            <a:off x="609601" y="1528631"/>
            <a:ext cx="10954326" cy="2800767"/>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THI </a:t>
            </a:r>
          </a:p>
          <a:p>
            <a:pPr algn="ctr"/>
            <a:r>
              <a:rPr lang="en-US" sz="4800" b="1" dirty="0">
                <a:solidFill>
                  <a:srgbClr val="FF0000"/>
                </a:solidFill>
                <a:latin typeface="Times New Roman" panose="02020603050405020304" pitchFamily="18" charset="0"/>
                <a:cs typeface="Times New Roman" panose="02020603050405020304" pitchFamily="18" charset="0"/>
              </a:rPr>
              <a:t>TRẠNG NGUYÊN TIẾNG VIỆT</a:t>
            </a:r>
          </a:p>
          <a:p>
            <a:pPr algn="ctr"/>
            <a:r>
              <a:rPr lang="en-US" sz="3600" b="1" dirty="0">
                <a:solidFill>
                  <a:srgbClr val="0070C0"/>
                </a:solidFill>
                <a:latin typeface="Times New Roman" panose="02020603050405020304" pitchFamily="18" charset="0"/>
                <a:cs typeface="Times New Roman" panose="02020603050405020304" pitchFamily="18" charset="0"/>
              </a:rPr>
              <a:t>VÒNG THI CẤP TRƯỜNG</a:t>
            </a:r>
            <a:endParaRPr lang="en-US" sz="3200" b="1" i="1" dirty="0">
              <a:solidFill>
                <a:srgbClr val="0070C0"/>
              </a:solidFill>
              <a:latin typeface="Times New Roman" panose="02020603050405020304" pitchFamily="18" charset="0"/>
              <a:cs typeface="Times New Roman" panose="02020603050405020304" pitchFamily="18" charset="0"/>
            </a:endParaRPr>
          </a:p>
          <a:p>
            <a:pPr algn="ctr"/>
            <a:r>
              <a:rPr lang="en-US" sz="3200" b="1" i="1" dirty="0" err="1">
                <a:solidFill>
                  <a:srgbClr val="0070C0"/>
                </a:solidFill>
                <a:latin typeface="Times New Roman" panose="02020603050405020304" pitchFamily="18" charset="0"/>
                <a:cs typeface="Times New Roman" panose="02020603050405020304" pitchFamily="18" charset="0"/>
              </a:rPr>
              <a:t>Năm</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học</a:t>
            </a:r>
            <a:r>
              <a:rPr lang="en-US" sz="3200" b="1" i="1" dirty="0">
                <a:solidFill>
                  <a:srgbClr val="0070C0"/>
                </a:solidFill>
                <a:latin typeface="Times New Roman" panose="02020603050405020304" pitchFamily="18" charset="0"/>
                <a:cs typeface="Times New Roman" panose="02020603050405020304" pitchFamily="18" charset="0"/>
              </a:rPr>
              <a:t>: 2023 - 2024</a:t>
            </a:r>
          </a:p>
        </p:txBody>
      </p:sp>
    </p:spTree>
    <p:extLst>
      <p:ext uri="{BB962C8B-B14F-4D97-AF65-F5344CB8AC3E}">
        <p14:creationId xmlns:p14="http://schemas.microsoft.com/office/powerpoint/2010/main" val="1514044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B79310-61ED-4745-B9F7-90DB57D47386}"/>
              </a:ext>
            </a:extLst>
          </p:cNvPr>
          <p:cNvSpPr txBox="1"/>
          <p:nvPr/>
        </p:nvSpPr>
        <p:spPr>
          <a:xfrm>
            <a:off x="593271" y="1838959"/>
            <a:ext cx="11005457" cy="2157129"/>
          </a:xfrm>
          <a:prstGeom prst="rect">
            <a:avLst/>
          </a:prstGeom>
          <a:noFill/>
        </p:spPr>
        <p:txBody>
          <a:bodyPr wrap="square">
            <a:spAutoFit/>
          </a:bodyPr>
          <a:lstStyle/>
          <a:p>
            <a:pPr algn="just">
              <a:lnSpc>
                <a:spcPct val="150000"/>
              </a:lnSpc>
            </a:pPr>
            <a:r>
              <a:rPr lang="en-US" sz="4800" dirty="0">
                <a:latin typeface="Arial-Rounded" panose="020B0500000000000000" pitchFamily="34" charset="0"/>
                <a:ea typeface="Arial-Rounded" panose="020B0500000000000000" pitchFamily="34" charset="0"/>
                <a:cs typeface="Arial-Rounded" panose="020B0500000000000000" pitchFamily="34" charset="0"/>
              </a:rPr>
              <a:t>Ai </a:t>
            </a:r>
            <a:r>
              <a:rPr lang="en-US" sz="48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từ</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khi</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đi</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tôi</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chững</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chạc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lên</a:t>
            </a:r>
            <a:r>
              <a:rPr lang="en-US" sz="4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4" name="Straight Connector 3">
            <a:extLst>
              <a:ext uri="{FF2B5EF4-FFF2-40B4-BE49-F238E27FC236}">
                <a16:creationId xmlns:a16="http://schemas.microsoft.com/office/drawing/2014/main" id="{303DB361-4130-491C-A881-50435EBE2C7E}"/>
              </a:ext>
            </a:extLst>
          </p:cNvPr>
          <p:cNvCxnSpPr>
            <a:cxnSpLocks/>
          </p:cNvCxnSpPr>
          <p:nvPr/>
        </p:nvCxnSpPr>
        <p:spPr>
          <a:xfrm flipH="1">
            <a:off x="3926343" y="1981199"/>
            <a:ext cx="144914" cy="742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62A12ED-3E87-4DDA-BA00-C2BABFC9013B}"/>
              </a:ext>
            </a:extLst>
          </p:cNvPr>
          <p:cNvCxnSpPr>
            <a:cxnSpLocks/>
          </p:cNvCxnSpPr>
          <p:nvPr/>
        </p:nvCxnSpPr>
        <p:spPr>
          <a:xfrm flipH="1">
            <a:off x="7331872" y="2033366"/>
            <a:ext cx="144914" cy="742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BFD9FE-F22B-4133-AA27-00F030FD2354}"/>
              </a:ext>
            </a:extLst>
          </p:cNvPr>
          <p:cNvCxnSpPr>
            <a:cxnSpLocks/>
          </p:cNvCxnSpPr>
          <p:nvPr/>
        </p:nvCxnSpPr>
        <p:spPr>
          <a:xfrm flipH="1">
            <a:off x="2792278" y="3193868"/>
            <a:ext cx="104773" cy="674914"/>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1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CFC0C-08D3-4DEB-A9C8-488D427B1017}"/>
              </a:ext>
            </a:extLst>
          </p:cNvPr>
          <p:cNvPicPr>
            <a:picLocks noChangeAspect="1"/>
          </p:cNvPicPr>
          <p:nvPr/>
        </p:nvPicPr>
        <p:blipFill>
          <a:blip r:embed="rId2"/>
          <a:stretch>
            <a:fillRect/>
          </a:stretch>
        </p:blipFill>
        <p:spPr>
          <a:xfrm>
            <a:off x="9276080" y="0"/>
            <a:ext cx="2915920" cy="6267449"/>
          </a:xfrm>
          <a:prstGeom prst="rect">
            <a:avLst/>
          </a:prstGeom>
        </p:spPr>
      </p:pic>
      <p:pic>
        <p:nvPicPr>
          <p:cNvPr id="4" name="Picture 3">
            <a:extLst>
              <a:ext uri="{FF2B5EF4-FFF2-40B4-BE49-F238E27FC236}">
                <a16:creationId xmlns:a16="http://schemas.microsoft.com/office/drawing/2014/main" id="{3B49B905-1C45-4227-B1AB-B62058C742F3}"/>
              </a:ext>
            </a:extLst>
          </p:cNvPr>
          <p:cNvPicPr>
            <a:picLocks noChangeAspect="1"/>
          </p:cNvPicPr>
          <p:nvPr/>
        </p:nvPicPr>
        <p:blipFill>
          <a:blip r:embed="rId3"/>
          <a:stretch>
            <a:fillRect/>
          </a:stretch>
        </p:blipFill>
        <p:spPr>
          <a:xfrm>
            <a:off x="0" y="3166"/>
            <a:ext cx="1747520" cy="775216"/>
          </a:xfrm>
          <a:prstGeom prst="rect">
            <a:avLst/>
          </a:prstGeom>
        </p:spPr>
      </p:pic>
      <p:sp>
        <p:nvSpPr>
          <p:cNvPr id="6" name="TextBox 5">
            <a:extLst>
              <a:ext uri="{FF2B5EF4-FFF2-40B4-BE49-F238E27FC236}">
                <a16:creationId xmlns:a16="http://schemas.microsoft.com/office/drawing/2014/main" id="{9A78FCDA-69E2-433D-B7D0-132D2FAD8375}"/>
              </a:ext>
            </a:extLst>
          </p:cNvPr>
          <p:cNvSpPr txBox="1"/>
          <p:nvPr/>
        </p:nvSpPr>
        <p:spPr>
          <a:xfrm>
            <a:off x="514104" y="671691"/>
            <a:ext cx="8903033" cy="6186309"/>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lớp</a:t>
            </a:r>
            <a:r>
              <a:rPr lang="en-US" sz="3600" b="1" dirty="0">
                <a:latin typeface="Arial-Rounded" panose="020B0500000000000000" pitchFamily="34" charset="0"/>
                <a:ea typeface="Arial-Rounded" panose="020B0500000000000000" pitchFamily="34" charset="0"/>
                <a:cs typeface="Arial-Rounded" panose="020B0500000000000000" pitchFamily="34" charset="0"/>
              </a:rPr>
              <a:t> 1</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dirty="0">
                <a:latin typeface="Arial-Rounded" panose="020B0500000000000000" pitchFamily="34" charset="0"/>
                <a:ea typeface="Arial-Rounded" panose="020B0500000000000000" pitchFamily="34" charset="0"/>
                <a:cs typeface="Arial-Rounded" panose="020B0500000000000000" pitchFamily="34" charset="0"/>
              </a:rPr>
              <a:t> Nam,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sinh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3600" dirty="0">
                <a:latin typeface="Arial-Rounded" panose="020B0500000000000000" pitchFamily="34" charset="0"/>
                <a:ea typeface="Arial-Rounded" panose="020B0500000000000000" pitchFamily="34" charset="0"/>
                <a:cs typeface="Arial-Rounded" panose="020B0500000000000000" pitchFamily="34" charset="0"/>
              </a:rPr>
              <a:t> 1A,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Tiểu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Lê </a:t>
            </a:r>
            <a:r>
              <a:rPr lang="en-US" sz="3600" dirty="0" err="1">
                <a:latin typeface="Arial-Rounded" panose="020B0500000000000000" pitchFamily="34" charset="0"/>
                <a:ea typeface="Arial-Rounded" panose="020B0500000000000000" pitchFamily="34" charset="0"/>
                <a:cs typeface="Arial-Rounded" panose="020B0500000000000000" pitchFamily="34" charset="0"/>
              </a:rPr>
              <a:t>Quý</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Đôn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bộ</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hãnh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diện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Hồi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bây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toán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thêm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mới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Ai </a:t>
            </a:r>
            <a:r>
              <a:rPr lang="en-US" sz="36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lên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lgn="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Sơn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Left Brace 6">
            <a:extLst>
              <a:ext uri="{FF2B5EF4-FFF2-40B4-BE49-F238E27FC236}">
                <a16:creationId xmlns:a16="http://schemas.microsoft.com/office/drawing/2014/main" id="{C15E78E8-8984-4E0C-81C3-37D7683D2B86}"/>
              </a:ext>
            </a:extLst>
          </p:cNvPr>
          <p:cNvSpPr/>
          <p:nvPr/>
        </p:nvSpPr>
        <p:spPr>
          <a:xfrm>
            <a:off x="233680" y="1446906"/>
            <a:ext cx="375920" cy="1487309"/>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35C15E9-7E8E-49C5-B495-F62988CE9EE8}"/>
              </a:ext>
            </a:extLst>
          </p:cNvPr>
          <p:cNvSpPr txBox="1"/>
          <p:nvPr/>
        </p:nvSpPr>
        <p:spPr>
          <a:xfrm>
            <a:off x="-41664" y="1928950"/>
            <a:ext cx="21336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a:t>
            </a:r>
          </a:p>
        </p:txBody>
      </p:sp>
      <p:sp>
        <p:nvSpPr>
          <p:cNvPr id="10" name="Left Brace 9">
            <a:extLst>
              <a:ext uri="{FF2B5EF4-FFF2-40B4-BE49-F238E27FC236}">
                <a16:creationId xmlns:a16="http://schemas.microsoft.com/office/drawing/2014/main" id="{C518B7B8-99B1-44B1-B766-B4B584A098FE}"/>
              </a:ext>
            </a:extLst>
          </p:cNvPr>
          <p:cNvSpPr/>
          <p:nvPr/>
        </p:nvSpPr>
        <p:spPr>
          <a:xfrm>
            <a:off x="233680" y="3159760"/>
            <a:ext cx="375920" cy="189992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772D5E15-931F-4BB9-BB9E-259174916AE2}"/>
              </a:ext>
            </a:extLst>
          </p:cNvPr>
          <p:cNvSpPr txBox="1"/>
          <p:nvPr/>
        </p:nvSpPr>
        <p:spPr>
          <a:xfrm>
            <a:off x="-41664" y="3855741"/>
            <a:ext cx="21336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a:t>
            </a:r>
          </a:p>
        </p:txBody>
      </p:sp>
      <p:sp>
        <p:nvSpPr>
          <p:cNvPr id="12" name="Left Brace 11">
            <a:extLst>
              <a:ext uri="{FF2B5EF4-FFF2-40B4-BE49-F238E27FC236}">
                <a16:creationId xmlns:a16="http://schemas.microsoft.com/office/drawing/2014/main" id="{2C6C7900-E9D2-45E1-BC86-46CECAA011EA}"/>
              </a:ext>
            </a:extLst>
          </p:cNvPr>
          <p:cNvSpPr/>
          <p:nvPr/>
        </p:nvSpPr>
        <p:spPr>
          <a:xfrm>
            <a:off x="351544" y="5221109"/>
            <a:ext cx="223520" cy="96520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48C2263-0AAA-441B-9855-8291589090F7}"/>
              </a:ext>
            </a:extLst>
          </p:cNvPr>
          <p:cNvSpPr txBox="1"/>
          <p:nvPr/>
        </p:nvSpPr>
        <p:spPr>
          <a:xfrm>
            <a:off x="9136" y="5442099"/>
            <a:ext cx="21336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8053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50EF03-8666-493F-B8AA-2826BBC14D0C}"/>
              </a:ext>
            </a:extLst>
          </p:cNvPr>
          <p:cNvPicPr>
            <a:picLocks noChangeAspect="1"/>
          </p:cNvPicPr>
          <p:nvPr/>
        </p:nvPicPr>
        <p:blipFill>
          <a:blip r:embed="rId3"/>
          <a:stretch>
            <a:fillRect/>
          </a:stretch>
        </p:blipFill>
        <p:spPr>
          <a:xfrm>
            <a:off x="6056457" y="372196"/>
            <a:ext cx="5753100" cy="6086475"/>
          </a:xfrm>
          <a:prstGeom prst="rect">
            <a:avLst/>
          </a:prstGeom>
        </p:spPr>
      </p:pic>
      <p:sp>
        <p:nvSpPr>
          <p:cNvPr id="3" name="TextBox 2"/>
          <p:cNvSpPr txBox="1"/>
          <p:nvPr/>
        </p:nvSpPr>
        <p:spPr>
          <a:xfrm>
            <a:off x="573609" y="863650"/>
            <a:ext cx="5490859" cy="1107996"/>
          </a:xfrm>
          <a:prstGeom prst="rect">
            <a:avLst/>
          </a:prstGeom>
          <a:noFill/>
        </p:spPr>
        <p:txBody>
          <a:bodyPr wrap="square" rtlCol="0">
            <a:spAutoFit/>
          </a:bodyPr>
          <a:lstStyle/>
          <a:p>
            <a:pPr algn="ctr"/>
            <a:r>
              <a:rPr lang="en-US" sz="6600" b="1" dirty="0">
                <a:solidFill>
                  <a:srgbClr val="FF0000"/>
                </a:solidFill>
                <a:latin typeface="VNI-Avo" pitchFamily="2"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đồng</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phục</a:t>
            </a:r>
            <a:endPar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1473543" y="2397285"/>
            <a:ext cx="9440521" cy="1107996"/>
          </a:xfrm>
          <a:prstGeom prst="rect">
            <a:avLst/>
          </a:prstGeom>
          <a:noFill/>
        </p:spPr>
        <p:txBody>
          <a:bodyPr wrap="square" rtlCol="0">
            <a:spAutoFit/>
          </a:bodyPr>
          <a:lstStyle/>
          <a:p>
            <a:pPr algn="ctr"/>
            <a:r>
              <a:rPr lang="en-US" sz="6600" b="1" dirty="0">
                <a:solidFill>
                  <a:srgbClr val="FF0000"/>
                </a:solidFill>
                <a:latin typeface="VNI-Avo" pitchFamily="2"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hãnh</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diện</a:t>
            </a:r>
            <a:endPar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542873" y="4027788"/>
            <a:ext cx="12192000" cy="1107996"/>
          </a:xfrm>
          <a:prstGeom prst="rect">
            <a:avLst/>
          </a:prstGeom>
          <a:noFill/>
        </p:spPr>
        <p:txBody>
          <a:bodyPr wrap="square" rtlCol="0">
            <a:spAutoFit/>
          </a:bodyPr>
          <a:lstStyle/>
          <a:p>
            <a:pPr algn="ctr"/>
            <a:r>
              <a:rPr lang="en-US" sz="6600" b="1" dirty="0">
                <a:solidFill>
                  <a:srgbClr val="FF0000"/>
                </a:solidFill>
                <a:latin typeface="VNI-Avo" pitchFamily="2"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chững</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chạc</a:t>
            </a:r>
            <a:endPar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7493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CFC0C-08D3-4DEB-A9C8-488D427B1017}"/>
              </a:ext>
            </a:extLst>
          </p:cNvPr>
          <p:cNvPicPr>
            <a:picLocks noChangeAspect="1"/>
          </p:cNvPicPr>
          <p:nvPr/>
        </p:nvPicPr>
        <p:blipFill>
          <a:blip r:embed="rId2"/>
          <a:stretch>
            <a:fillRect/>
          </a:stretch>
        </p:blipFill>
        <p:spPr>
          <a:xfrm>
            <a:off x="9296400" y="590550"/>
            <a:ext cx="2895600" cy="5676899"/>
          </a:xfrm>
          <a:prstGeom prst="rect">
            <a:avLst/>
          </a:prstGeom>
        </p:spPr>
      </p:pic>
      <p:pic>
        <p:nvPicPr>
          <p:cNvPr id="4" name="Picture 3">
            <a:extLst>
              <a:ext uri="{FF2B5EF4-FFF2-40B4-BE49-F238E27FC236}">
                <a16:creationId xmlns:a16="http://schemas.microsoft.com/office/drawing/2014/main" id="{3B49B905-1C45-4227-B1AB-B62058C742F3}"/>
              </a:ext>
            </a:extLst>
          </p:cNvPr>
          <p:cNvPicPr>
            <a:picLocks noChangeAspect="1"/>
          </p:cNvPicPr>
          <p:nvPr/>
        </p:nvPicPr>
        <p:blipFill>
          <a:blip r:embed="rId3"/>
          <a:stretch>
            <a:fillRect/>
          </a:stretch>
        </p:blipFill>
        <p:spPr>
          <a:xfrm>
            <a:off x="0" y="1"/>
            <a:ext cx="2007476" cy="890534"/>
          </a:xfrm>
          <a:prstGeom prst="rect">
            <a:avLst/>
          </a:prstGeom>
        </p:spPr>
      </p:pic>
      <p:sp>
        <p:nvSpPr>
          <p:cNvPr id="6" name="TextBox 5">
            <a:extLst>
              <a:ext uri="{FF2B5EF4-FFF2-40B4-BE49-F238E27FC236}">
                <a16:creationId xmlns:a16="http://schemas.microsoft.com/office/drawing/2014/main" id="{E3A5BB35-88E4-4684-B26D-275247969F07}"/>
              </a:ext>
            </a:extLst>
          </p:cNvPr>
          <p:cNvSpPr txBox="1"/>
          <p:nvPr/>
        </p:nvSpPr>
        <p:spPr>
          <a:xfrm>
            <a:off x="393367" y="590550"/>
            <a:ext cx="8903033" cy="6186309"/>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lớp</a:t>
            </a:r>
            <a:r>
              <a:rPr lang="en-US" sz="3600" b="1" dirty="0">
                <a:latin typeface="Arial-Rounded" panose="020B0500000000000000" pitchFamily="34" charset="0"/>
                <a:ea typeface="Arial-Rounded" panose="020B0500000000000000" pitchFamily="34" charset="0"/>
                <a:cs typeface="Arial-Rounded" panose="020B0500000000000000" pitchFamily="34" charset="0"/>
              </a:rPr>
              <a:t> 1</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dirty="0">
                <a:latin typeface="Arial-Rounded" panose="020B0500000000000000" pitchFamily="34" charset="0"/>
                <a:ea typeface="Arial-Rounded" panose="020B0500000000000000" pitchFamily="34" charset="0"/>
                <a:cs typeface="Arial-Rounded" panose="020B0500000000000000" pitchFamily="34" charset="0"/>
              </a:rPr>
              <a:t> Nam,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sinh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3600" dirty="0">
                <a:latin typeface="Arial-Rounded" panose="020B0500000000000000" pitchFamily="34" charset="0"/>
                <a:ea typeface="Arial-Rounded" panose="020B0500000000000000" pitchFamily="34" charset="0"/>
                <a:cs typeface="Arial-Rounded" panose="020B0500000000000000" pitchFamily="34" charset="0"/>
              </a:rPr>
              <a:t> 1A,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Tiểu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Lê </a:t>
            </a:r>
            <a:r>
              <a:rPr lang="en-US" sz="3600" dirty="0" err="1">
                <a:latin typeface="Arial-Rounded" panose="020B0500000000000000" pitchFamily="34" charset="0"/>
                <a:ea typeface="Arial-Rounded" panose="020B0500000000000000" pitchFamily="34" charset="0"/>
                <a:cs typeface="Arial-Rounded" panose="020B0500000000000000" pitchFamily="34" charset="0"/>
              </a:rPr>
              <a:t>Quý</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Đôn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bộ</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hãnh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diện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Hồi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bây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toán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thêm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mới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Ai </a:t>
            </a:r>
            <a:r>
              <a:rPr lang="en-US" sz="36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lên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lgn="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Sơn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90614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CFC0C-08D3-4DEB-A9C8-488D427B1017}"/>
              </a:ext>
            </a:extLst>
          </p:cNvPr>
          <p:cNvPicPr>
            <a:picLocks noChangeAspect="1"/>
          </p:cNvPicPr>
          <p:nvPr/>
        </p:nvPicPr>
        <p:blipFill>
          <a:blip r:embed="rId2"/>
          <a:stretch>
            <a:fillRect/>
          </a:stretch>
        </p:blipFill>
        <p:spPr>
          <a:xfrm>
            <a:off x="8810003" y="461891"/>
            <a:ext cx="3767328" cy="5676899"/>
          </a:xfrm>
          <a:prstGeom prst="rect">
            <a:avLst/>
          </a:prstGeom>
        </p:spPr>
      </p:pic>
      <p:sp>
        <p:nvSpPr>
          <p:cNvPr id="6" name="TextBox 5">
            <a:extLst>
              <a:ext uri="{FF2B5EF4-FFF2-40B4-BE49-F238E27FC236}">
                <a16:creationId xmlns:a16="http://schemas.microsoft.com/office/drawing/2014/main" id="{2DD8CDB6-98A2-4FB4-A239-A87FA7946D53}"/>
              </a:ext>
            </a:extLst>
          </p:cNvPr>
          <p:cNvSpPr txBox="1"/>
          <p:nvPr/>
        </p:nvSpPr>
        <p:spPr>
          <a:xfrm>
            <a:off x="446727" y="461891"/>
            <a:ext cx="7599993"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3 </a:t>
            </a:r>
            <a:r>
              <a:rPr lang="en-US" sz="4000" dirty="0">
                <a:latin typeface="Times New Roman" panose="02020603050405020304" pitchFamily="18" charset="0"/>
                <a:cs typeface="Times New Roman" panose="02020603050405020304" pitchFamily="18" charset="0"/>
              </a:rPr>
              <a:t> </a:t>
            </a:r>
            <a:r>
              <a:rPr lang="en-US" sz="4000" dirty="0" err="1">
                <a:latin typeface="Segoe UI Black" panose="020B0A02040204020203" pitchFamily="34" charset="0"/>
                <a:ea typeface="Segoe UI Black" panose="020B0A02040204020203" pitchFamily="34" charset="0"/>
                <a:cs typeface="Times New Roman" panose="02020603050405020304" pitchFamily="18" charset="0"/>
              </a:rPr>
              <a:t>Trả</a:t>
            </a:r>
            <a:r>
              <a:rPr lang="en-US" sz="4000" dirty="0">
                <a:latin typeface="Segoe UI Black" panose="020B0A02040204020203" pitchFamily="34" charset="0"/>
                <a:ea typeface="Segoe UI Black" panose="020B0A02040204020203" pitchFamily="34" charset="0"/>
                <a:cs typeface="Times New Roman" panose="02020603050405020304" pitchFamily="18" charset="0"/>
              </a:rPr>
              <a:t> </a:t>
            </a:r>
            <a:r>
              <a:rPr lang="en-US" sz="4000" dirty="0" err="1">
                <a:latin typeface="Segoe UI Black" panose="020B0A02040204020203" pitchFamily="34" charset="0"/>
                <a:ea typeface="Segoe UI Black" panose="020B0A02040204020203" pitchFamily="34" charset="0"/>
                <a:cs typeface="Times New Roman" panose="02020603050405020304" pitchFamily="18" charset="0"/>
              </a:rPr>
              <a:t>lời</a:t>
            </a:r>
            <a:r>
              <a:rPr lang="en-US" sz="4000" dirty="0">
                <a:latin typeface="Segoe UI Black" panose="020B0A02040204020203" pitchFamily="34" charset="0"/>
                <a:ea typeface="Segoe UI Black" panose="020B0A02040204020203" pitchFamily="34" charset="0"/>
                <a:cs typeface="Times New Roman" panose="02020603050405020304" pitchFamily="18" charset="0"/>
              </a:rPr>
              <a:t> </a:t>
            </a:r>
            <a:r>
              <a:rPr lang="en-US" sz="4000" dirty="0" err="1">
                <a:latin typeface="Segoe UI Black" panose="020B0A02040204020203" pitchFamily="34" charset="0"/>
                <a:ea typeface="Segoe UI Black" panose="020B0A02040204020203" pitchFamily="34" charset="0"/>
                <a:cs typeface="Times New Roman" panose="02020603050405020304" pitchFamily="18" charset="0"/>
              </a:rPr>
              <a:t>câu</a:t>
            </a:r>
            <a:r>
              <a:rPr lang="en-US" sz="4000" dirty="0">
                <a:latin typeface="Segoe UI Black" panose="020B0A02040204020203" pitchFamily="34" charset="0"/>
                <a:ea typeface="Segoe UI Black" panose="020B0A02040204020203" pitchFamily="34" charset="0"/>
                <a:cs typeface="Times New Roman" panose="02020603050405020304" pitchFamily="18" charset="0"/>
              </a:rPr>
              <a:t> </a:t>
            </a:r>
            <a:r>
              <a:rPr lang="en-US" sz="4000" dirty="0" err="1">
                <a:latin typeface="Segoe UI Black" panose="020B0A02040204020203" pitchFamily="34" charset="0"/>
                <a:ea typeface="Segoe UI Black" panose="020B0A02040204020203" pitchFamily="34" charset="0"/>
                <a:cs typeface="Times New Roman" panose="02020603050405020304" pitchFamily="18" charset="0"/>
              </a:rPr>
              <a:t>hỏi</a:t>
            </a:r>
            <a:r>
              <a:rPr lang="en-US" sz="4000" dirty="0">
                <a:latin typeface="Segoe UI Black" panose="020B0A02040204020203" pitchFamily="34" charset="0"/>
                <a:ea typeface="Segoe UI Black" panose="020B0A02040204020203" pitchFamily="34" charset="0"/>
                <a:cs typeface="Times New Roman" panose="02020603050405020304" pitchFamily="18" charset="0"/>
              </a:rPr>
              <a:t>:  </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33496BB-1718-4BDE-89DA-69B40D323FF4}"/>
              </a:ext>
            </a:extLst>
          </p:cNvPr>
          <p:cNvSpPr txBox="1"/>
          <p:nvPr/>
        </p:nvSpPr>
        <p:spPr>
          <a:xfrm>
            <a:off x="578227" y="1348465"/>
            <a:ext cx="9774936" cy="830997"/>
          </a:xfrm>
          <a:prstGeom prst="rect">
            <a:avLst/>
          </a:prstGeom>
          <a:noFill/>
        </p:spPr>
        <p:txBody>
          <a:bodyPr wrap="square">
            <a:spAutoFit/>
          </a:bodyPr>
          <a:lstStyle/>
          <a:p>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a.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Bạn</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Nam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lớp</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mấy</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60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Flowchart: Connector 4"/>
          <p:cNvSpPr/>
          <p:nvPr/>
        </p:nvSpPr>
        <p:spPr>
          <a:xfrm>
            <a:off x="377059" y="590550"/>
            <a:ext cx="496388" cy="480604"/>
          </a:xfrm>
          <a:prstGeom prst="flowChartConnector">
            <a:avLst/>
          </a:prstGeom>
          <a:noFill/>
          <a:ln w="285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p:cNvSpPr txBox="1"/>
          <p:nvPr/>
        </p:nvSpPr>
        <p:spPr>
          <a:xfrm>
            <a:off x="1277300" y="2105405"/>
            <a:ext cx="6309224" cy="769441"/>
          </a:xfrm>
          <a:prstGeom prst="rect">
            <a:avLst/>
          </a:prstGeom>
          <a:noFill/>
        </p:spPr>
        <p:txBody>
          <a:bodyPr wrap="square" rtlCol="0">
            <a:spAutoFit/>
          </a:bodyPr>
          <a:lstStyle/>
          <a:p>
            <a:r>
              <a:rPr lang="en-US" sz="4400" dirty="0">
                <a:solidFill>
                  <a:srgbClr val="FF0000"/>
                </a:solidFill>
              </a:rPr>
              <a:t>=&gt;</a:t>
            </a:r>
            <a:r>
              <a:rPr lang="en-US" sz="4400" dirty="0">
                <a:solidFill>
                  <a:srgbClr val="FF0000"/>
                </a:solidFill>
                <a:latin typeface="VNI-Avo" pitchFamily="2" charset="0"/>
              </a:rPr>
              <a:t> </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Nam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9" name="TextBox 8">
            <a:extLst>
              <a:ext uri="{FF2B5EF4-FFF2-40B4-BE49-F238E27FC236}">
                <a16:creationId xmlns:a16="http://schemas.microsoft.com/office/drawing/2014/main" id="{533496BB-1718-4BDE-89DA-69B40D323FF4}"/>
              </a:ext>
            </a:extLst>
          </p:cNvPr>
          <p:cNvSpPr txBox="1"/>
          <p:nvPr/>
        </p:nvSpPr>
        <p:spPr>
          <a:xfrm>
            <a:off x="578227" y="2160278"/>
            <a:ext cx="10177272" cy="830997"/>
          </a:xfrm>
          <a:prstGeom prst="rect">
            <a:avLst/>
          </a:prstGeom>
          <a:noFill/>
        </p:spPr>
        <p:txBody>
          <a:bodyPr wrap="square">
            <a:spAutoFit/>
          </a:bodyPr>
          <a:lstStyle/>
          <a:p>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b.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Hồi</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đầu</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năm</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Nam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gì</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48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TextBox 9">
            <a:extLst>
              <a:ext uri="{FF2B5EF4-FFF2-40B4-BE49-F238E27FC236}">
                <a16:creationId xmlns:a16="http://schemas.microsoft.com/office/drawing/2014/main" id="{533496BB-1718-4BDE-89DA-69B40D323FF4}"/>
              </a:ext>
            </a:extLst>
          </p:cNvPr>
          <p:cNvSpPr txBox="1"/>
          <p:nvPr/>
        </p:nvSpPr>
        <p:spPr>
          <a:xfrm>
            <a:off x="594773" y="2917758"/>
            <a:ext cx="10177272" cy="830997"/>
          </a:xfrm>
          <a:prstGeom prst="rect">
            <a:avLst/>
          </a:prstGeom>
          <a:noFill/>
        </p:spPr>
        <p:txBody>
          <a:bodyPr wrap="square">
            <a:spAutoFit/>
          </a:bodyPr>
          <a:lstStyle/>
          <a:p>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c.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Bây</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giờ</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Nam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biết</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dirty="0" err="1">
                <a:latin typeface="Arial-Rounded" panose="020B0500000000000000" pitchFamily="34" charset="0"/>
                <a:ea typeface="Arial-Rounded" panose="020B0500000000000000" pitchFamily="34" charset="0"/>
                <a:cs typeface="Arial-Rounded" panose="020B0500000000000000" pitchFamily="34" charset="0"/>
                <a:sym typeface="+mn-lt"/>
              </a:rPr>
              <a:t>gì</a:t>
            </a:r>
            <a:r>
              <a:rPr lang="en-US" altLang="zh-CN" sz="4800" dirty="0">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48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6757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50"/>
                                        <p:tgtEl>
                                          <p:spTgt spid="8"/>
                                        </p:tgtEl>
                                      </p:cBhvr>
                                    </p:animEffect>
                                    <p:set>
                                      <p:cBhvr>
                                        <p:cTn id="25" dur="1" fill="hold">
                                          <p:stCondLst>
                                            <p:cond delay="249"/>
                                          </p:stCondLst>
                                        </p:cTn>
                                        <p:tgtEl>
                                          <p:spTgt spid="8"/>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P spid="8" grpId="0"/>
      <p:bldP spid="8" grpId="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p:cNvPicPr>
            <a:picLocks noChangeAspect="1"/>
          </p:cNvPicPr>
          <p:nvPr/>
        </p:nvPicPr>
        <p:blipFill rotWithShape="1">
          <a:blip r:embed="rId2">
            <a:extLst>
              <a:ext uri="{28A0092B-C50C-407E-A947-70E740481C1C}">
                <a14:useLocalDpi xmlns:a14="http://schemas.microsoft.com/office/drawing/2010/main" val="0"/>
              </a:ext>
            </a:extLst>
          </a:blip>
          <a:srcRect l="10031" t="32390" r="10031" b="19294"/>
          <a:stretch>
            <a:fillRect/>
          </a:stretch>
        </p:blipFill>
        <p:spPr>
          <a:xfrm>
            <a:off x="1205658" y="1651670"/>
            <a:ext cx="9652580" cy="5206330"/>
          </a:xfrm>
          <a:prstGeom prst="rect">
            <a:avLst/>
          </a:prstGeom>
          <a:ln>
            <a:noFill/>
          </a:ln>
          <a:effectLst>
            <a:softEdge rad="112500"/>
          </a:effectLst>
        </p:spPr>
      </p:pic>
      <p:sp>
        <p:nvSpPr>
          <p:cNvPr id="3" name="TextBox 2">
            <a:extLst>
              <a:ext uri="{FF2B5EF4-FFF2-40B4-BE49-F238E27FC236}">
                <a16:creationId xmlns:a16="http://schemas.microsoft.com/office/drawing/2014/main" id="{533496BB-1718-4BDE-89DA-69B40D323FF4}"/>
              </a:ext>
            </a:extLst>
          </p:cNvPr>
          <p:cNvSpPr txBox="1"/>
          <p:nvPr/>
        </p:nvSpPr>
        <p:spPr>
          <a:xfrm>
            <a:off x="572652" y="300833"/>
            <a:ext cx="11684000" cy="1015663"/>
          </a:xfrm>
          <a:prstGeom prst="rect">
            <a:avLst/>
          </a:prstGeom>
          <a:noFill/>
        </p:spPr>
        <p:txBody>
          <a:bodyPr wrap="square">
            <a:spAutoFit/>
          </a:bodyPr>
          <a:lstStyle/>
          <a:p>
            <a:r>
              <a:rPr lang="en-US" altLang="zh-CN" sz="6000" dirty="0">
                <a:latin typeface="Arial-Rounded" panose="020B0500000000000000" pitchFamily="34" charset="0"/>
                <a:ea typeface="Arial-Rounded" panose="020B0500000000000000" pitchFamily="34" charset="0"/>
                <a:cs typeface="Arial-Rounded" panose="020B0500000000000000" pitchFamily="34" charset="0"/>
                <a:sym typeface="+mn-lt"/>
              </a:rPr>
              <a:t>c. </a:t>
            </a:r>
            <a:r>
              <a:rPr lang="en-US" altLang="zh-CN" sz="6000" dirty="0" err="1">
                <a:latin typeface="Arial-Rounded" panose="020B0500000000000000" pitchFamily="34" charset="0"/>
                <a:ea typeface="Arial-Rounded" panose="020B0500000000000000" pitchFamily="34" charset="0"/>
                <a:cs typeface="Arial-Rounded" panose="020B0500000000000000" pitchFamily="34" charset="0"/>
                <a:sym typeface="+mn-lt"/>
              </a:rPr>
              <a:t>Bây</a:t>
            </a:r>
            <a:r>
              <a:rPr lang="en-US" altLang="zh-CN" sz="60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6000" dirty="0" err="1">
                <a:latin typeface="Arial-Rounded" panose="020B0500000000000000" pitchFamily="34" charset="0"/>
                <a:ea typeface="Arial-Rounded" panose="020B0500000000000000" pitchFamily="34" charset="0"/>
                <a:cs typeface="Arial-Rounded" panose="020B0500000000000000" pitchFamily="34" charset="0"/>
                <a:sym typeface="+mn-lt"/>
              </a:rPr>
              <a:t>giờ</a:t>
            </a:r>
            <a:r>
              <a:rPr lang="en-US" altLang="zh-CN" sz="6000" dirty="0">
                <a:latin typeface="Arial-Rounded" panose="020B0500000000000000" pitchFamily="34" charset="0"/>
                <a:ea typeface="Arial-Rounded" panose="020B0500000000000000" pitchFamily="34" charset="0"/>
                <a:cs typeface="Arial-Rounded" panose="020B0500000000000000" pitchFamily="34" charset="0"/>
                <a:sym typeface="+mn-lt"/>
              </a:rPr>
              <a:t>, Nam </a:t>
            </a:r>
            <a:r>
              <a:rPr lang="en-US" altLang="zh-CN" sz="6000" dirty="0" err="1">
                <a:latin typeface="Arial-Rounded" panose="020B0500000000000000" pitchFamily="34" charset="0"/>
                <a:ea typeface="Arial-Rounded" panose="020B0500000000000000" pitchFamily="34" charset="0"/>
                <a:cs typeface="Arial-Rounded" panose="020B0500000000000000" pitchFamily="34" charset="0"/>
                <a:sym typeface="+mn-lt"/>
              </a:rPr>
              <a:t>biết</a:t>
            </a:r>
            <a:r>
              <a:rPr lang="en-US" altLang="zh-CN" sz="60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6000" dirty="0" err="1">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60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6000" dirty="0" err="1">
                <a:latin typeface="Arial-Rounded" panose="020B0500000000000000" pitchFamily="34" charset="0"/>
                <a:ea typeface="Arial-Rounded" panose="020B0500000000000000" pitchFamily="34" charset="0"/>
                <a:cs typeface="Arial-Rounded" panose="020B0500000000000000" pitchFamily="34" charset="0"/>
                <a:sym typeface="+mn-lt"/>
              </a:rPr>
              <a:t>gì</a:t>
            </a:r>
            <a:r>
              <a:rPr lang="en-US" altLang="zh-CN" sz="6000" dirty="0">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60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02193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p:cNvSpPr/>
          <p:nvPr/>
        </p:nvSpPr>
        <p:spPr>
          <a:xfrm>
            <a:off x="503769" y="590548"/>
            <a:ext cx="657520" cy="625603"/>
          </a:xfrm>
          <a:prstGeom prst="flowChartConnector">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587095" y="490920"/>
            <a:ext cx="2348720" cy="769441"/>
          </a:xfrm>
          <a:prstGeom prst="rect">
            <a:avLst/>
          </a:prstGeom>
        </p:spPr>
        <p:txBody>
          <a:bodyPr wrap="none">
            <a:spAutoFit/>
          </a:bodyPr>
          <a:lstStyle/>
          <a:p>
            <a:r>
              <a:rPr lang="vi-VN" sz="4400" b="1" dirty="0">
                <a:solidFill>
                  <a:schemeClr val="accent6">
                    <a:lumMod val="75000"/>
                  </a:schemeClr>
                </a:solidFill>
                <a:latin typeface="Times New Roman" panose="02020603050405020304" pitchFamily="18" charset="0"/>
                <a:cs typeface="Times New Roman" panose="02020603050405020304" pitchFamily="18" charset="0"/>
              </a:rPr>
              <a:t>4</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a:t>
            </a:r>
            <a:r>
              <a:rPr lang="vi-VN" sz="4400" dirty="0">
                <a:latin typeface="Segoe UI Black" panose="020B0A02040204020203" pitchFamily="34" charset="0"/>
                <a:ea typeface="Segoe UI Black" panose="020B0A02040204020203" pitchFamily="34" charset="0"/>
                <a:cs typeface="Times New Roman" panose="02020603050405020304" pitchFamily="18" charset="0"/>
              </a:rPr>
              <a:t>Viết</a:t>
            </a:r>
            <a:r>
              <a:rPr lang="en-US" sz="4400" dirty="0">
                <a:latin typeface="Segoe UI Black" panose="020B0A02040204020203" pitchFamily="34" charset="0"/>
                <a:ea typeface="Segoe UI Black" panose="020B0A02040204020203" pitchFamily="34" charset="0"/>
                <a:cs typeface="Times New Roman" panose="02020603050405020304" pitchFamily="18" charset="0"/>
              </a:rPr>
              <a:t> :</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E536413-0CD5-4B02-8655-3298D04122F7}"/>
              </a:ext>
            </a:extLst>
          </p:cNvPr>
          <p:cNvSpPr txBox="1"/>
          <p:nvPr/>
        </p:nvSpPr>
        <p:spPr>
          <a:xfrm>
            <a:off x="3252821" y="413975"/>
            <a:ext cx="2543176"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405327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660311" y="627090"/>
          <a:ext cx="10972800" cy="548640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366836285"/>
                    </a:ext>
                  </a:extLst>
                </a:gridCol>
                <a:gridCol w="914400">
                  <a:extLst>
                    <a:ext uri="{9D8B030D-6E8A-4147-A177-3AD203B41FA5}">
                      <a16:colId xmlns:a16="http://schemas.microsoft.com/office/drawing/2014/main" val="2891723834"/>
                    </a:ext>
                  </a:extLst>
                </a:gridCol>
                <a:gridCol w="914400">
                  <a:extLst>
                    <a:ext uri="{9D8B030D-6E8A-4147-A177-3AD203B41FA5}">
                      <a16:colId xmlns:a16="http://schemas.microsoft.com/office/drawing/2014/main" val="3466642977"/>
                    </a:ext>
                  </a:extLst>
                </a:gridCol>
                <a:gridCol w="914400">
                  <a:extLst>
                    <a:ext uri="{9D8B030D-6E8A-4147-A177-3AD203B41FA5}">
                      <a16:colId xmlns:a16="http://schemas.microsoft.com/office/drawing/2014/main" val="2254894175"/>
                    </a:ext>
                  </a:extLst>
                </a:gridCol>
                <a:gridCol w="914400">
                  <a:extLst>
                    <a:ext uri="{9D8B030D-6E8A-4147-A177-3AD203B41FA5}">
                      <a16:colId xmlns:a16="http://schemas.microsoft.com/office/drawing/2014/main" val="2119364172"/>
                    </a:ext>
                  </a:extLst>
                </a:gridCol>
                <a:gridCol w="914400">
                  <a:extLst>
                    <a:ext uri="{9D8B030D-6E8A-4147-A177-3AD203B41FA5}">
                      <a16:colId xmlns:a16="http://schemas.microsoft.com/office/drawing/2014/main" val="2025960471"/>
                    </a:ext>
                  </a:extLst>
                </a:gridCol>
                <a:gridCol w="914400">
                  <a:extLst>
                    <a:ext uri="{9D8B030D-6E8A-4147-A177-3AD203B41FA5}">
                      <a16:colId xmlns:a16="http://schemas.microsoft.com/office/drawing/2014/main" val="4007561049"/>
                    </a:ext>
                  </a:extLst>
                </a:gridCol>
                <a:gridCol w="914400">
                  <a:extLst>
                    <a:ext uri="{9D8B030D-6E8A-4147-A177-3AD203B41FA5}">
                      <a16:colId xmlns:a16="http://schemas.microsoft.com/office/drawing/2014/main" val="4048549341"/>
                    </a:ext>
                  </a:extLst>
                </a:gridCol>
                <a:gridCol w="914400">
                  <a:extLst>
                    <a:ext uri="{9D8B030D-6E8A-4147-A177-3AD203B41FA5}">
                      <a16:colId xmlns:a16="http://schemas.microsoft.com/office/drawing/2014/main" val="3521562163"/>
                    </a:ext>
                  </a:extLst>
                </a:gridCol>
                <a:gridCol w="914400">
                  <a:extLst>
                    <a:ext uri="{9D8B030D-6E8A-4147-A177-3AD203B41FA5}">
                      <a16:colId xmlns:a16="http://schemas.microsoft.com/office/drawing/2014/main" val="3445312069"/>
                    </a:ext>
                  </a:extLst>
                </a:gridCol>
                <a:gridCol w="914400">
                  <a:extLst>
                    <a:ext uri="{9D8B030D-6E8A-4147-A177-3AD203B41FA5}">
                      <a16:colId xmlns:a16="http://schemas.microsoft.com/office/drawing/2014/main" val="4030993057"/>
                    </a:ext>
                  </a:extLst>
                </a:gridCol>
                <a:gridCol w="914400">
                  <a:extLst>
                    <a:ext uri="{9D8B030D-6E8A-4147-A177-3AD203B41FA5}">
                      <a16:colId xmlns:a16="http://schemas.microsoft.com/office/drawing/2014/main" val="4185764010"/>
                    </a:ext>
                  </a:extLst>
                </a:gridCol>
              </a:tblGrid>
              <a:tr h="914400">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474700226"/>
                  </a:ext>
                </a:extLst>
              </a:tr>
              <a:tr h="914400">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120549147"/>
                  </a:ext>
                </a:extLst>
              </a:tr>
              <a:tr h="914400">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35056234"/>
                  </a:ext>
                </a:extLst>
              </a:tr>
              <a:tr h="914400">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22572272"/>
                  </a:ext>
                </a:extLst>
              </a:tr>
              <a:tr h="914400">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815086175"/>
                  </a:ext>
                </a:extLst>
              </a:tr>
              <a:tr h="914400">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olid"/>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ysDot"/>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dirty="0"/>
                    </a:p>
                  </a:txBody>
                  <a:tcPr>
                    <a:lnL w="28575"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1675797134"/>
                  </a:ext>
                </a:extLst>
              </a:tr>
            </a:tbl>
          </a:graphicData>
        </a:graphic>
      </p:graphicFrame>
      <p:sp>
        <p:nvSpPr>
          <p:cNvPr id="4" name="TextBox 3"/>
          <p:cNvSpPr txBox="1"/>
          <p:nvPr/>
        </p:nvSpPr>
        <p:spPr>
          <a:xfrm>
            <a:off x="590904" y="2619636"/>
            <a:ext cx="8137237" cy="5632311"/>
          </a:xfrm>
          <a:prstGeom prst="rect">
            <a:avLst/>
          </a:prstGeom>
          <a:noFill/>
        </p:spPr>
        <p:txBody>
          <a:bodyPr wrap="square" rtlCol="0">
            <a:spAutoFit/>
          </a:bodyPr>
          <a:lstStyle/>
          <a:p>
            <a:r>
              <a:rPr lang="en-US" sz="36000" dirty="0">
                <a:latin typeface="HP001 4 hàng" panose="020B0603050302020204" pitchFamily="34" charset="0"/>
              </a:rPr>
              <a:t>N</a:t>
            </a: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1111" b="97778" l="4889" r="100000">
                        <a14:backgroundMark x1="17778" y1="91111" x2="17778" y2="91111"/>
                        <a14:backgroundMark x1="18000" y1="91778" x2="52000" y2="85111"/>
                        <a14:backgroundMark x1="52444" y1="85556" x2="52222" y2="90222"/>
                        <a14:backgroundMark x1="52444" y1="90222" x2="9111" y2="95556"/>
                        <a14:backgroundMark x1="9111" y1="95556" x2="9111" y2="95556"/>
                        <a14:backgroundMark x1="8889" y1="94889" x2="18667" y2="91333"/>
                        <a14:backgroundMark x1="52000" y1="88000" x2="72889" y2="86667"/>
                        <a14:backgroundMark x1="72000" y1="83333" x2="72000" y2="83333"/>
                        <a14:backgroundMark x1="72000" y1="83333" x2="52222" y2="85111"/>
                        <a14:backgroundMark x1="72000" y1="84222" x2="72222" y2="85556"/>
                      </a14:backgroundRemoval>
                    </a14:imgEffect>
                  </a14:imgLayer>
                </a14:imgProps>
              </a:ext>
              <a:ext uri="{28A0092B-C50C-407E-A947-70E740481C1C}">
                <a14:useLocalDpi xmlns:a14="http://schemas.microsoft.com/office/drawing/2010/main" val="0"/>
              </a:ext>
            </a:extLst>
          </a:blip>
          <a:stretch>
            <a:fillRect/>
          </a:stretch>
        </p:blipFill>
        <p:spPr>
          <a:xfrm rot="5400000">
            <a:off x="1944406" y="5089179"/>
            <a:ext cx="1835727" cy="1835727"/>
          </a:xfrm>
          <a:prstGeom prst="rect">
            <a:avLst/>
          </a:prstGeom>
        </p:spPr>
      </p:pic>
      <p:sp>
        <p:nvSpPr>
          <p:cNvPr id="6" name="TextBox 5"/>
          <p:cNvSpPr txBox="1"/>
          <p:nvPr/>
        </p:nvSpPr>
        <p:spPr>
          <a:xfrm>
            <a:off x="7900230" y="4331548"/>
            <a:ext cx="8137237" cy="2862322"/>
          </a:xfrm>
          <a:prstGeom prst="rect">
            <a:avLst/>
          </a:prstGeom>
          <a:noFill/>
        </p:spPr>
        <p:txBody>
          <a:bodyPr wrap="square" rtlCol="0">
            <a:spAutoFit/>
          </a:bodyPr>
          <a:lstStyle/>
          <a:p>
            <a:r>
              <a:rPr lang="en-US" sz="18000" dirty="0">
                <a:latin typeface="HP001 4 hàng" panose="020B0603050302020204" pitchFamily="34" charset="0"/>
              </a:rPr>
              <a:t>N</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1111" b="97778" l="4889" r="100000">
                        <a14:backgroundMark x1="17778" y1="91111" x2="17778" y2="91111"/>
                        <a14:backgroundMark x1="18000" y1="91778" x2="52000" y2="85111"/>
                        <a14:backgroundMark x1="52444" y1="85556" x2="52222" y2="90222"/>
                        <a14:backgroundMark x1="52444" y1="90222" x2="9111" y2="95556"/>
                        <a14:backgroundMark x1="9111" y1="95556" x2="9111" y2="95556"/>
                        <a14:backgroundMark x1="8889" y1="94889" x2="18667" y2="91333"/>
                        <a14:backgroundMark x1="52000" y1="88000" x2="72889" y2="86667"/>
                        <a14:backgroundMark x1="72000" y1="83333" x2="72000" y2="83333"/>
                        <a14:backgroundMark x1="72000" y1="83333" x2="52222" y2="85111"/>
                        <a14:backgroundMark x1="72000" y1="84222" x2="72222" y2="85556"/>
                      </a14:backgroundRemoval>
                    </a14:imgEffect>
                  </a14:imgLayer>
                </a14:imgProps>
              </a:ext>
              <a:ext uri="{28A0092B-C50C-407E-A947-70E740481C1C}">
                <a14:useLocalDpi xmlns:a14="http://schemas.microsoft.com/office/drawing/2010/main" val="0"/>
              </a:ext>
            </a:extLst>
          </a:blip>
          <a:stretch>
            <a:fillRect/>
          </a:stretch>
        </p:blipFill>
        <p:spPr>
          <a:xfrm rot="5400000">
            <a:off x="8602755" y="5530146"/>
            <a:ext cx="1835727" cy="1835727"/>
          </a:xfrm>
          <a:prstGeom prst="rect">
            <a:avLst/>
          </a:prstGeom>
        </p:spPr>
      </p:pic>
      <p:cxnSp>
        <p:nvCxnSpPr>
          <p:cNvPr id="16" name="Curved Connector 15"/>
          <p:cNvCxnSpPr/>
          <p:nvPr/>
        </p:nvCxnSpPr>
        <p:spPr>
          <a:xfrm rot="16200000" flipV="1">
            <a:off x="1895708" y="4828477"/>
            <a:ext cx="602166" cy="133816"/>
          </a:xfrm>
          <a:prstGeom prst="curvedConnector3">
            <a:avLst>
              <a:gd name="adj1" fmla="val 9259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704707" y="1277646"/>
            <a:ext cx="33453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a:t>
            </a:r>
          </a:p>
        </p:txBody>
      </p:sp>
      <p:cxnSp>
        <p:nvCxnSpPr>
          <p:cNvPr id="31" name="Straight Arrow Connector 30"/>
          <p:cNvCxnSpPr/>
          <p:nvPr/>
        </p:nvCxnSpPr>
        <p:spPr>
          <a:xfrm>
            <a:off x="3635298" y="1539256"/>
            <a:ext cx="33453" cy="6223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215002" y="4296408"/>
            <a:ext cx="33453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1</a:t>
            </a:r>
          </a:p>
        </p:txBody>
      </p:sp>
      <p:cxnSp>
        <p:nvCxnSpPr>
          <p:cNvPr id="36" name="Straight Arrow Connector 35"/>
          <p:cNvCxnSpPr/>
          <p:nvPr/>
        </p:nvCxnSpPr>
        <p:spPr>
          <a:xfrm flipV="1">
            <a:off x="4087927" y="5530146"/>
            <a:ext cx="305653" cy="4768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295718" y="5643494"/>
            <a:ext cx="33453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79624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xit" presetSubtype="0" fill="hold" grpId="1" nodeType="withEffect">
                                  <p:stCondLst>
                                    <p:cond delay="0"/>
                                  </p:stCondLst>
                                  <p:childTnLst>
                                    <p:animEffect transition="out" filter="fade">
                                      <p:cBhvr>
                                        <p:cTn id="33" dur="500"/>
                                        <p:tgtEl>
                                          <p:spTgt spid="34"/>
                                        </p:tgtEl>
                                      </p:cBhvr>
                                    </p:animEffect>
                                    <p:set>
                                      <p:cBhvr>
                                        <p:cTn id="34" dur="1" fill="hold">
                                          <p:stCondLst>
                                            <p:cond delay="499"/>
                                          </p:stCondLst>
                                        </p:cTn>
                                        <p:tgtEl>
                                          <p:spTgt spid="3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4.375E-6 4.07407E-6 C -0.00092 -0.0176 0.00742 -0.03727 0.00273 -0.05533 C 0.00195 -0.06412 -0.00026 -0.07338 -0.00118 -0.08473 C -0.00521 -0.09862 -0.01849 -0.11204 -0.02253 -0.12662 C -0.02956 -0.13426 -0.04584 -0.13218 -0.05287 -0.14005 C -0.06029 -0.13635 -0.07123 -0.12199 -0.07878 -0.11829 C -0.08451 -0.10996 -0.08594 -0.09514 -0.09206 -0.08681 C -0.09441 -0.06968 -0.10131 -0.05602 -0.10183 -0.03727 C -0.10274 -0.02639 -0.10326 -0.02431 -0.10274 -0.01297 C -0.10222 -0.00348 -0.09974 0.01365 -0.0987 0.025 C -0.09766 0.0368 -0.09532 0.04513 -0.09388 0.05787 C -0.0905 0.06875 -0.09024 0.07129 -0.08646 0.08148 C -0.07917 0.08495 -0.075 0.09421 -0.07019 0.10301 C -0.06159 0.10763 -0.05469 0.10972 -0.04623 0.11435 C -0.0392 0.11134 -0.03308 0.11226 -0.02605 0.10972 C -0.0198 0.10254 -0.01133 0.09861 -0.00508 0.09166 C -0.00222 0.08495 0.00364 0.08634 0.00651 0.0787 C 0.01276 0.06111 0.025 0.0493 0.03046 0.0324 C 0.03463 0.01759 0.03867 -0.00209 0.04244 -0.0176 C 0.04401 -0.03519 0.04921 -0.04653 0.05117 -0.0676 C 0.05442 -0.08936 0.05533 -0.12292 0.0569 -0.14723 C 0.05846 -0.16945 0.05911 -0.18658 0.06132 -0.20787 C 0.06132 -0.22848 0.06302 -0.25371 0.06367 -0.27362 C 0.06367 -0.29584 0.06523 -0.3132 0.06575 -0.33612 C 0.06783 -0.35209 0.07057 -0.37477 0.07265 -0.39098 C 0.07591 -0.41042 0.07617 -0.42871 0.07994 -0.44769 C 0.08281 -0.45903 0.08203 -0.46783 0.08632 -0.4794 C 0.09179 -0.49005 0.0944 -0.50301 0.09987 -0.51389 C 0.10299 -0.51598 0.11132 -0.53311 0.12005 -0.53426 C 0.12226 -0.50718 0.12109 -0.44885 0.12369 -0.34121 C 0.12656 -0.23473 0.12981 0.03472 0.13424 0.11736 C 0.13593 0.1118 0.14179 0.11643 0.14349 0.1118 C 0.15026 0.09791 0.15468 0.09351 0.16119 0.07986 C 0.16679 0.06203 0.17226 0.05069 0.17695 0.03217 C 0.18112 0.0125 0.18776 -0.0088 0.18945 -0.03056 C 0.19309 -0.05949 0.19583 -0.08473 0.19934 -0.11482 C 0.20039 -0.14885 0.20234 -0.18496 0.20507 -0.21713 C 0.20599 -0.24862 0.20807 -0.26829 0.20963 -0.30047 C 0.2125 -0.33033 0.21484 -0.36922 0.21796 -0.40116 C 0.22057 -0.41112 0.22226 -0.41922 0.22187 -0.43079 C 0.22994 -0.44422 0.22994 -0.4551 0.2345 -0.46783 L 0.25481 -0.50764 L 0.27994 -0.52894 C 0.2845 -0.53056 0.28958 -0.53102 0.29531 -0.53264 C 0.30156 -0.53357 0.30898 -0.52686 0.31601 -0.52801 C 0.32135 -0.52593 0.32239 -0.51644 0.32669 -0.5088 C 0.3302 -0.50093 0.33372 -0.48704 0.33554 -0.47778 C 0.33554 -0.46737 0.33281 -0.46389 0.33281 -0.45487 C 0.33046 -0.44375 0.32591 -0.42662 0.32239 -0.41459 L 0.30169 -0.4007 L 0.33684 -0.3132 C 0.33684 -0.31227 0.33684 -0.31181 0.33945 -0.31181 " pathEditMode="relative" rAng="0" ptsTypes="AAAAAAAAAAAAAAAAAAAAAAAAAAAAAAAAAAAAAAAAAAAAAAAAAAAA">
                                      <p:cBhvr>
                                        <p:cTn id="53" dur="35250" fill="hold"/>
                                        <p:tgtEl>
                                          <p:spTgt spid="5"/>
                                        </p:tgtEl>
                                        <p:attrNameLst>
                                          <p:attrName>ppt_x</p:attrName>
                                          <p:attrName>ppt_y</p:attrName>
                                        </p:attrNameLst>
                                      </p:cBhvr>
                                      <p:rCtr x="11823" y="-20856"/>
                                    </p:animMotion>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7.08333E-6 -2.96296E-6 L -7.08333E-6 -0.05185 L -0.00717 -0.08704 L -0.02852 -0.11921 L -0.0474 -0.12338 L -0.06954 -0.1206 L -0.0892 -0.08843 L -0.09792 -0.05602 L -0.10261 -0.02245 L -0.10261 0.00856 L -0.10027 0.05185 L -0.08842 0.08426 L -0.07657 0.10671 L -0.05287 0.11505 L -0.02683 0.11366 L 0.00312 0.08981 L 0.01575 0.06319 L 0.0315 0.03241 L 0.04179 -0.01968 L 0.04739 -0.05903 L 0.05051 -0.09676 L 0.0552 -0.1544 L 0.05754 -0.19213 L 0.06393 -0.2581 L 0.06627 -0.31019 L 0.07109 -0.36898 L 0.07499 -0.42662 L 0.08372 -0.46181 L 0.09387 -0.48843 L 0.11601 -0.52477 L 0.11679 -0.52616 L 0.13254 0.11944 L 0.15624 0.10671 L 0.16809 0.07153 L 0.18241 0.02662 L 0.18945 -0.03079 L 0.19583 -0.07847 L 0.19973 -0.13333 L 0.20364 -0.21042 L 0.20598 -0.26945 L 0.20768 -0.32986 L 0.21314 -0.37477 L 0.22109 -0.42662 L 0.23528 -0.46875 L 0.24947 -0.49537 L 0.26445 -0.51227 L 0.28346 -0.5206 L 0.30546 -0.5206 L 0.32603 -0.49676 L 0.33085 -0.4632 L 0.3276 -0.43218 L 0.319 -0.41551 L 0.30312 -0.39722 L 0.30715 -0.32546 " pathEditMode="relative" ptsTypes="AAAAAAAAAAAAAAAAAAAAAAAAAAAAAAAAAAAAAAAAAAAAAAAAAAAAAA">
                                      <p:cBhvr>
                                        <p:cTn id="57" dur="20000" fill="hold"/>
                                        <p:tgtEl>
                                          <p:spTgt spid="5"/>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nodeType="clickEffect">
                                  <p:stCondLst>
                                    <p:cond delay="0"/>
                                  </p:stCondLst>
                                  <p:childTnLst>
                                    <p:animMotion origin="layout" path="M -0.00078 2.22222E-6 L -0.00078 -0.0169 L -0.00391 -0.03264 L -0.00872 -0.04769 L -0.01849 -0.06459 L -0.03112 -0.06204 L -0.0401 -0.05533 L -0.04805 -0.03195 L -0.05143 -0.00996 C -0.05117 -0.00162 -0.05091 0.00833 -0.05052 0.01805 L -0.04505 0.03773 L -0.03138 0.05833 L -0.01849 0.05602 L -0.00664 0.05092 L 0.00456 0.03796 L 0.01276 0.02268 L 0.01823 0.00254 L 0.02331 -0.0294 L 0.02565 -0.06459 L 0.03047 -0.10486 C 0.03112 -0.12084 0.03177 -0.13727 0.03242 -0.15255 C 0.03307 -0.16297 0.03372 -0.17246 0.0345 -0.18334 L 0.03698 -0.20371 L 0.03971 -0.22269 L 0.04245 -0.23334 C 0.04349 -0.23797 0.04401 -0.24283 0.0457 -0.24769 L 0.05156 -0.2581 L 0.05937 -0.26273 L 0.06588 0.06366 L 0.07253 0.05602 L 0.0763 0.04745 L 0.08581 0.02847 L 0.09141 0.00324 L 0.09544 -0.02732 L 0.09779 -0.0544 C 0.09779 -0.0669 0.09779 -0.07709 0.09831 -0.08704 C 0.09909 -0.09769 0.09974 -0.10972 0.10039 -0.12084 C 0.10078 -0.12986 0.10117 -0.1382 0.10143 -0.14514 L 0.10391 -0.17755 L 0.10664 -0.20023 L 0.11198 -0.22014 L 0.11953 -0.23773 L 0.12617 -0.25139 L 0.13411 -0.26273 L 0.14609 -0.26273 L 0.15443 -0.26134 L 0.16029 -0.25347 L 0.16302 -0.24283 C 0.16328 -0.23634 0.16354 -0.23102 0.16575 -0.22778 L 0.16133 -0.21366 L 0.1569 -0.20509 L 0.15208 -0.2 L 0.15156 -0.2 C 0.15208 -0.18241 0.15208 -0.20996 0.15273 -0.19097 C 0.15273 -0.19074 0.14779 -0.19398 0.14779 -0.19352 " pathEditMode="relative" rAng="0" ptsTypes="AAAAAAAAAAAAAAAAAAAAAAAAAAAAAAAAAAAAAAAAAAAAAAAAAAAAAAA">
                                      <p:cBhvr>
                                        <p:cTn id="74" dur="15000" fill="hold"/>
                                        <p:tgtEl>
                                          <p:spTgt spid="7"/>
                                        </p:tgtEl>
                                        <p:attrNameLst>
                                          <p:attrName>ppt_x</p:attrName>
                                          <p:attrName>ppt_y</p:attrName>
                                        </p:attrNameLst>
                                      </p:cBhvr>
                                      <p:rCtr x="5794" y="-9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p:bldP spid="29" grpId="1"/>
      <p:bldP spid="34" grpId="0"/>
      <p:bldP spid="34" grpId="1"/>
      <p:bldP spid="38" grpId="0"/>
      <p:bldP spid="3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82DDE61-F24A-4A04-8EF1-B3234F8AF928}"/>
              </a:ext>
            </a:extLst>
          </p:cNvPr>
          <p:cNvGraphicFramePr>
            <a:graphicFrameLocks noGrp="1"/>
          </p:cNvGraphicFramePr>
          <p:nvPr/>
        </p:nvGraphicFramePr>
        <p:xfrm>
          <a:off x="500319" y="648690"/>
          <a:ext cx="11338560" cy="365760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1151056654"/>
                    </a:ext>
                  </a:extLst>
                </a:gridCol>
                <a:gridCol w="365760">
                  <a:extLst>
                    <a:ext uri="{9D8B030D-6E8A-4147-A177-3AD203B41FA5}">
                      <a16:colId xmlns:a16="http://schemas.microsoft.com/office/drawing/2014/main" val="3469139742"/>
                    </a:ext>
                  </a:extLst>
                </a:gridCol>
                <a:gridCol w="365760">
                  <a:extLst>
                    <a:ext uri="{9D8B030D-6E8A-4147-A177-3AD203B41FA5}">
                      <a16:colId xmlns:a16="http://schemas.microsoft.com/office/drawing/2014/main" val="220669949"/>
                    </a:ext>
                  </a:extLst>
                </a:gridCol>
                <a:gridCol w="365760">
                  <a:extLst>
                    <a:ext uri="{9D8B030D-6E8A-4147-A177-3AD203B41FA5}">
                      <a16:colId xmlns:a16="http://schemas.microsoft.com/office/drawing/2014/main" val="597501121"/>
                    </a:ext>
                  </a:extLst>
                </a:gridCol>
                <a:gridCol w="365760">
                  <a:extLst>
                    <a:ext uri="{9D8B030D-6E8A-4147-A177-3AD203B41FA5}">
                      <a16:colId xmlns:a16="http://schemas.microsoft.com/office/drawing/2014/main" val="2052594584"/>
                    </a:ext>
                  </a:extLst>
                </a:gridCol>
                <a:gridCol w="365760">
                  <a:extLst>
                    <a:ext uri="{9D8B030D-6E8A-4147-A177-3AD203B41FA5}">
                      <a16:colId xmlns:a16="http://schemas.microsoft.com/office/drawing/2014/main" val="2738411759"/>
                    </a:ext>
                  </a:extLst>
                </a:gridCol>
                <a:gridCol w="365760">
                  <a:extLst>
                    <a:ext uri="{9D8B030D-6E8A-4147-A177-3AD203B41FA5}">
                      <a16:colId xmlns:a16="http://schemas.microsoft.com/office/drawing/2014/main" val="2261661965"/>
                    </a:ext>
                  </a:extLst>
                </a:gridCol>
                <a:gridCol w="365760">
                  <a:extLst>
                    <a:ext uri="{9D8B030D-6E8A-4147-A177-3AD203B41FA5}">
                      <a16:colId xmlns:a16="http://schemas.microsoft.com/office/drawing/2014/main" val="1408909038"/>
                    </a:ext>
                  </a:extLst>
                </a:gridCol>
                <a:gridCol w="365760">
                  <a:extLst>
                    <a:ext uri="{9D8B030D-6E8A-4147-A177-3AD203B41FA5}">
                      <a16:colId xmlns:a16="http://schemas.microsoft.com/office/drawing/2014/main" val="154434543"/>
                    </a:ext>
                  </a:extLst>
                </a:gridCol>
                <a:gridCol w="365760">
                  <a:extLst>
                    <a:ext uri="{9D8B030D-6E8A-4147-A177-3AD203B41FA5}">
                      <a16:colId xmlns:a16="http://schemas.microsoft.com/office/drawing/2014/main" val="2430994872"/>
                    </a:ext>
                  </a:extLst>
                </a:gridCol>
                <a:gridCol w="365760">
                  <a:extLst>
                    <a:ext uri="{9D8B030D-6E8A-4147-A177-3AD203B41FA5}">
                      <a16:colId xmlns:a16="http://schemas.microsoft.com/office/drawing/2014/main" val="981826135"/>
                    </a:ext>
                  </a:extLst>
                </a:gridCol>
                <a:gridCol w="365760">
                  <a:extLst>
                    <a:ext uri="{9D8B030D-6E8A-4147-A177-3AD203B41FA5}">
                      <a16:colId xmlns:a16="http://schemas.microsoft.com/office/drawing/2014/main" val="2822416663"/>
                    </a:ext>
                  </a:extLst>
                </a:gridCol>
                <a:gridCol w="365760">
                  <a:extLst>
                    <a:ext uri="{9D8B030D-6E8A-4147-A177-3AD203B41FA5}">
                      <a16:colId xmlns:a16="http://schemas.microsoft.com/office/drawing/2014/main" val="1352218547"/>
                    </a:ext>
                  </a:extLst>
                </a:gridCol>
                <a:gridCol w="365760">
                  <a:extLst>
                    <a:ext uri="{9D8B030D-6E8A-4147-A177-3AD203B41FA5}">
                      <a16:colId xmlns:a16="http://schemas.microsoft.com/office/drawing/2014/main" val="4278374263"/>
                    </a:ext>
                  </a:extLst>
                </a:gridCol>
                <a:gridCol w="365760">
                  <a:extLst>
                    <a:ext uri="{9D8B030D-6E8A-4147-A177-3AD203B41FA5}">
                      <a16:colId xmlns:a16="http://schemas.microsoft.com/office/drawing/2014/main" val="380368915"/>
                    </a:ext>
                  </a:extLst>
                </a:gridCol>
                <a:gridCol w="365760">
                  <a:extLst>
                    <a:ext uri="{9D8B030D-6E8A-4147-A177-3AD203B41FA5}">
                      <a16:colId xmlns:a16="http://schemas.microsoft.com/office/drawing/2014/main" val="3480458041"/>
                    </a:ext>
                  </a:extLst>
                </a:gridCol>
                <a:gridCol w="365760">
                  <a:extLst>
                    <a:ext uri="{9D8B030D-6E8A-4147-A177-3AD203B41FA5}">
                      <a16:colId xmlns:a16="http://schemas.microsoft.com/office/drawing/2014/main" val="80583064"/>
                    </a:ext>
                  </a:extLst>
                </a:gridCol>
                <a:gridCol w="365760">
                  <a:extLst>
                    <a:ext uri="{9D8B030D-6E8A-4147-A177-3AD203B41FA5}">
                      <a16:colId xmlns:a16="http://schemas.microsoft.com/office/drawing/2014/main" val="4237296413"/>
                    </a:ext>
                  </a:extLst>
                </a:gridCol>
                <a:gridCol w="365760">
                  <a:extLst>
                    <a:ext uri="{9D8B030D-6E8A-4147-A177-3AD203B41FA5}">
                      <a16:colId xmlns:a16="http://schemas.microsoft.com/office/drawing/2014/main" val="3578910401"/>
                    </a:ext>
                  </a:extLst>
                </a:gridCol>
                <a:gridCol w="365760">
                  <a:extLst>
                    <a:ext uri="{9D8B030D-6E8A-4147-A177-3AD203B41FA5}">
                      <a16:colId xmlns:a16="http://schemas.microsoft.com/office/drawing/2014/main" val="191684507"/>
                    </a:ext>
                  </a:extLst>
                </a:gridCol>
                <a:gridCol w="365760">
                  <a:extLst>
                    <a:ext uri="{9D8B030D-6E8A-4147-A177-3AD203B41FA5}">
                      <a16:colId xmlns:a16="http://schemas.microsoft.com/office/drawing/2014/main" val="3826113101"/>
                    </a:ext>
                  </a:extLst>
                </a:gridCol>
                <a:gridCol w="365760">
                  <a:extLst>
                    <a:ext uri="{9D8B030D-6E8A-4147-A177-3AD203B41FA5}">
                      <a16:colId xmlns:a16="http://schemas.microsoft.com/office/drawing/2014/main" val="2430621449"/>
                    </a:ext>
                  </a:extLst>
                </a:gridCol>
                <a:gridCol w="365760">
                  <a:extLst>
                    <a:ext uri="{9D8B030D-6E8A-4147-A177-3AD203B41FA5}">
                      <a16:colId xmlns:a16="http://schemas.microsoft.com/office/drawing/2014/main" val="3825961300"/>
                    </a:ext>
                  </a:extLst>
                </a:gridCol>
                <a:gridCol w="365760">
                  <a:extLst>
                    <a:ext uri="{9D8B030D-6E8A-4147-A177-3AD203B41FA5}">
                      <a16:colId xmlns:a16="http://schemas.microsoft.com/office/drawing/2014/main" val="2860522041"/>
                    </a:ext>
                  </a:extLst>
                </a:gridCol>
                <a:gridCol w="365760">
                  <a:extLst>
                    <a:ext uri="{9D8B030D-6E8A-4147-A177-3AD203B41FA5}">
                      <a16:colId xmlns:a16="http://schemas.microsoft.com/office/drawing/2014/main" val="2655990139"/>
                    </a:ext>
                  </a:extLst>
                </a:gridCol>
                <a:gridCol w="365760">
                  <a:extLst>
                    <a:ext uri="{9D8B030D-6E8A-4147-A177-3AD203B41FA5}">
                      <a16:colId xmlns:a16="http://schemas.microsoft.com/office/drawing/2014/main" val="1105404407"/>
                    </a:ext>
                  </a:extLst>
                </a:gridCol>
                <a:gridCol w="365760">
                  <a:extLst>
                    <a:ext uri="{9D8B030D-6E8A-4147-A177-3AD203B41FA5}">
                      <a16:colId xmlns:a16="http://schemas.microsoft.com/office/drawing/2014/main" val="3882748711"/>
                    </a:ext>
                  </a:extLst>
                </a:gridCol>
                <a:gridCol w="365760">
                  <a:extLst>
                    <a:ext uri="{9D8B030D-6E8A-4147-A177-3AD203B41FA5}">
                      <a16:colId xmlns:a16="http://schemas.microsoft.com/office/drawing/2014/main" val="3583702548"/>
                    </a:ext>
                  </a:extLst>
                </a:gridCol>
                <a:gridCol w="365760">
                  <a:extLst>
                    <a:ext uri="{9D8B030D-6E8A-4147-A177-3AD203B41FA5}">
                      <a16:colId xmlns:a16="http://schemas.microsoft.com/office/drawing/2014/main" val="1227107876"/>
                    </a:ext>
                  </a:extLst>
                </a:gridCol>
                <a:gridCol w="365760">
                  <a:extLst>
                    <a:ext uri="{9D8B030D-6E8A-4147-A177-3AD203B41FA5}">
                      <a16:colId xmlns:a16="http://schemas.microsoft.com/office/drawing/2014/main" val="3703136200"/>
                    </a:ext>
                  </a:extLst>
                </a:gridCol>
                <a:gridCol w="365760">
                  <a:extLst>
                    <a:ext uri="{9D8B030D-6E8A-4147-A177-3AD203B41FA5}">
                      <a16:colId xmlns:a16="http://schemas.microsoft.com/office/drawing/2014/main" val="2310867774"/>
                    </a:ext>
                  </a:extLst>
                </a:gridCol>
              </a:tblGrid>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623129663"/>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458621124"/>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527926664"/>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711895390"/>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154774473"/>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68852599"/>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897789409"/>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381816906"/>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789430593"/>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385827867"/>
                  </a:ext>
                </a:extLst>
              </a:tr>
            </a:tbl>
          </a:graphicData>
        </a:graphic>
      </p:graphicFrame>
      <p:graphicFrame>
        <p:nvGraphicFramePr>
          <p:cNvPr id="4" name="Table 3">
            <a:extLst>
              <a:ext uri="{FF2B5EF4-FFF2-40B4-BE49-F238E27FC236}">
                <a16:creationId xmlns:a16="http://schemas.microsoft.com/office/drawing/2014/main" id="{5C1C50BD-A94A-4C6B-9107-51B7593308F6}"/>
              </a:ext>
            </a:extLst>
          </p:cNvPr>
          <p:cNvGraphicFramePr>
            <a:graphicFrameLocks noGrp="1"/>
          </p:cNvGraphicFramePr>
          <p:nvPr/>
        </p:nvGraphicFramePr>
        <p:xfrm>
          <a:off x="500319" y="4296765"/>
          <a:ext cx="11338560" cy="219456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2196232671"/>
                    </a:ext>
                  </a:extLst>
                </a:gridCol>
                <a:gridCol w="365760">
                  <a:extLst>
                    <a:ext uri="{9D8B030D-6E8A-4147-A177-3AD203B41FA5}">
                      <a16:colId xmlns:a16="http://schemas.microsoft.com/office/drawing/2014/main" val="3771678216"/>
                    </a:ext>
                  </a:extLst>
                </a:gridCol>
                <a:gridCol w="365760">
                  <a:extLst>
                    <a:ext uri="{9D8B030D-6E8A-4147-A177-3AD203B41FA5}">
                      <a16:colId xmlns:a16="http://schemas.microsoft.com/office/drawing/2014/main" val="860602380"/>
                    </a:ext>
                  </a:extLst>
                </a:gridCol>
                <a:gridCol w="365760">
                  <a:extLst>
                    <a:ext uri="{9D8B030D-6E8A-4147-A177-3AD203B41FA5}">
                      <a16:colId xmlns:a16="http://schemas.microsoft.com/office/drawing/2014/main" val="3023764018"/>
                    </a:ext>
                  </a:extLst>
                </a:gridCol>
                <a:gridCol w="365760">
                  <a:extLst>
                    <a:ext uri="{9D8B030D-6E8A-4147-A177-3AD203B41FA5}">
                      <a16:colId xmlns:a16="http://schemas.microsoft.com/office/drawing/2014/main" val="3936556545"/>
                    </a:ext>
                  </a:extLst>
                </a:gridCol>
                <a:gridCol w="365760">
                  <a:extLst>
                    <a:ext uri="{9D8B030D-6E8A-4147-A177-3AD203B41FA5}">
                      <a16:colId xmlns:a16="http://schemas.microsoft.com/office/drawing/2014/main" val="2692100542"/>
                    </a:ext>
                  </a:extLst>
                </a:gridCol>
                <a:gridCol w="365760">
                  <a:extLst>
                    <a:ext uri="{9D8B030D-6E8A-4147-A177-3AD203B41FA5}">
                      <a16:colId xmlns:a16="http://schemas.microsoft.com/office/drawing/2014/main" val="4039150513"/>
                    </a:ext>
                  </a:extLst>
                </a:gridCol>
                <a:gridCol w="365760">
                  <a:extLst>
                    <a:ext uri="{9D8B030D-6E8A-4147-A177-3AD203B41FA5}">
                      <a16:colId xmlns:a16="http://schemas.microsoft.com/office/drawing/2014/main" val="2489278895"/>
                    </a:ext>
                  </a:extLst>
                </a:gridCol>
                <a:gridCol w="365760">
                  <a:extLst>
                    <a:ext uri="{9D8B030D-6E8A-4147-A177-3AD203B41FA5}">
                      <a16:colId xmlns:a16="http://schemas.microsoft.com/office/drawing/2014/main" val="3791511199"/>
                    </a:ext>
                  </a:extLst>
                </a:gridCol>
                <a:gridCol w="365760">
                  <a:extLst>
                    <a:ext uri="{9D8B030D-6E8A-4147-A177-3AD203B41FA5}">
                      <a16:colId xmlns:a16="http://schemas.microsoft.com/office/drawing/2014/main" val="2853537056"/>
                    </a:ext>
                  </a:extLst>
                </a:gridCol>
                <a:gridCol w="365760">
                  <a:extLst>
                    <a:ext uri="{9D8B030D-6E8A-4147-A177-3AD203B41FA5}">
                      <a16:colId xmlns:a16="http://schemas.microsoft.com/office/drawing/2014/main" val="1767658934"/>
                    </a:ext>
                  </a:extLst>
                </a:gridCol>
                <a:gridCol w="365760">
                  <a:extLst>
                    <a:ext uri="{9D8B030D-6E8A-4147-A177-3AD203B41FA5}">
                      <a16:colId xmlns:a16="http://schemas.microsoft.com/office/drawing/2014/main" val="3645349283"/>
                    </a:ext>
                  </a:extLst>
                </a:gridCol>
                <a:gridCol w="365760">
                  <a:extLst>
                    <a:ext uri="{9D8B030D-6E8A-4147-A177-3AD203B41FA5}">
                      <a16:colId xmlns:a16="http://schemas.microsoft.com/office/drawing/2014/main" val="2490212394"/>
                    </a:ext>
                  </a:extLst>
                </a:gridCol>
                <a:gridCol w="365760">
                  <a:extLst>
                    <a:ext uri="{9D8B030D-6E8A-4147-A177-3AD203B41FA5}">
                      <a16:colId xmlns:a16="http://schemas.microsoft.com/office/drawing/2014/main" val="989067581"/>
                    </a:ext>
                  </a:extLst>
                </a:gridCol>
                <a:gridCol w="365760">
                  <a:extLst>
                    <a:ext uri="{9D8B030D-6E8A-4147-A177-3AD203B41FA5}">
                      <a16:colId xmlns:a16="http://schemas.microsoft.com/office/drawing/2014/main" val="3740932389"/>
                    </a:ext>
                  </a:extLst>
                </a:gridCol>
                <a:gridCol w="365760">
                  <a:extLst>
                    <a:ext uri="{9D8B030D-6E8A-4147-A177-3AD203B41FA5}">
                      <a16:colId xmlns:a16="http://schemas.microsoft.com/office/drawing/2014/main" val="2344852360"/>
                    </a:ext>
                  </a:extLst>
                </a:gridCol>
                <a:gridCol w="365760">
                  <a:extLst>
                    <a:ext uri="{9D8B030D-6E8A-4147-A177-3AD203B41FA5}">
                      <a16:colId xmlns:a16="http://schemas.microsoft.com/office/drawing/2014/main" val="570705807"/>
                    </a:ext>
                  </a:extLst>
                </a:gridCol>
                <a:gridCol w="365760">
                  <a:extLst>
                    <a:ext uri="{9D8B030D-6E8A-4147-A177-3AD203B41FA5}">
                      <a16:colId xmlns:a16="http://schemas.microsoft.com/office/drawing/2014/main" val="417495345"/>
                    </a:ext>
                  </a:extLst>
                </a:gridCol>
                <a:gridCol w="365760">
                  <a:extLst>
                    <a:ext uri="{9D8B030D-6E8A-4147-A177-3AD203B41FA5}">
                      <a16:colId xmlns:a16="http://schemas.microsoft.com/office/drawing/2014/main" val="3000536954"/>
                    </a:ext>
                  </a:extLst>
                </a:gridCol>
                <a:gridCol w="365760">
                  <a:extLst>
                    <a:ext uri="{9D8B030D-6E8A-4147-A177-3AD203B41FA5}">
                      <a16:colId xmlns:a16="http://schemas.microsoft.com/office/drawing/2014/main" val="1972380952"/>
                    </a:ext>
                  </a:extLst>
                </a:gridCol>
                <a:gridCol w="365760">
                  <a:extLst>
                    <a:ext uri="{9D8B030D-6E8A-4147-A177-3AD203B41FA5}">
                      <a16:colId xmlns:a16="http://schemas.microsoft.com/office/drawing/2014/main" val="2453791155"/>
                    </a:ext>
                  </a:extLst>
                </a:gridCol>
                <a:gridCol w="365760">
                  <a:extLst>
                    <a:ext uri="{9D8B030D-6E8A-4147-A177-3AD203B41FA5}">
                      <a16:colId xmlns:a16="http://schemas.microsoft.com/office/drawing/2014/main" val="3549003638"/>
                    </a:ext>
                  </a:extLst>
                </a:gridCol>
                <a:gridCol w="365760">
                  <a:extLst>
                    <a:ext uri="{9D8B030D-6E8A-4147-A177-3AD203B41FA5}">
                      <a16:colId xmlns:a16="http://schemas.microsoft.com/office/drawing/2014/main" val="4222742944"/>
                    </a:ext>
                  </a:extLst>
                </a:gridCol>
                <a:gridCol w="365760">
                  <a:extLst>
                    <a:ext uri="{9D8B030D-6E8A-4147-A177-3AD203B41FA5}">
                      <a16:colId xmlns:a16="http://schemas.microsoft.com/office/drawing/2014/main" val="1648199533"/>
                    </a:ext>
                  </a:extLst>
                </a:gridCol>
                <a:gridCol w="365760">
                  <a:extLst>
                    <a:ext uri="{9D8B030D-6E8A-4147-A177-3AD203B41FA5}">
                      <a16:colId xmlns:a16="http://schemas.microsoft.com/office/drawing/2014/main" val="750478258"/>
                    </a:ext>
                  </a:extLst>
                </a:gridCol>
                <a:gridCol w="365760">
                  <a:extLst>
                    <a:ext uri="{9D8B030D-6E8A-4147-A177-3AD203B41FA5}">
                      <a16:colId xmlns:a16="http://schemas.microsoft.com/office/drawing/2014/main" val="807279031"/>
                    </a:ext>
                  </a:extLst>
                </a:gridCol>
                <a:gridCol w="365760">
                  <a:extLst>
                    <a:ext uri="{9D8B030D-6E8A-4147-A177-3AD203B41FA5}">
                      <a16:colId xmlns:a16="http://schemas.microsoft.com/office/drawing/2014/main" val="3153858993"/>
                    </a:ext>
                  </a:extLst>
                </a:gridCol>
                <a:gridCol w="365760">
                  <a:extLst>
                    <a:ext uri="{9D8B030D-6E8A-4147-A177-3AD203B41FA5}">
                      <a16:colId xmlns:a16="http://schemas.microsoft.com/office/drawing/2014/main" val="459230617"/>
                    </a:ext>
                  </a:extLst>
                </a:gridCol>
                <a:gridCol w="365760">
                  <a:extLst>
                    <a:ext uri="{9D8B030D-6E8A-4147-A177-3AD203B41FA5}">
                      <a16:colId xmlns:a16="http://schemas.microsoft.com/office/drawing/2014/main" val="4185682061"/>
                    </a:ext>
                  </a:extLst>
                </a:gridCol>
                <a:gridCol w="365760">
                  <a:extLst>
                    <a:ext uri="{9D8B030D-6E8A-4147-A177-3AD203B41FA5}">
                      <a16:colId xmlns:a16="http://schemas.microsoft.com/office/drawing/2014/main" val="2565237145"/>
                    </a:ext>
                  </a:extLst>
                </a:gridCol>
                <a:gridCol w="365760">
                  <a:extLst>
                    <a:ext uri="{9D8B030D-6E8A-4147-A177-3AD203B41FA5}">
                      <a16:colId xmlns:a16="http://schemas.microsoft.com/office/drawing/2014/main" val="195458492"/>
                    </a:ext>
                  </a:extLst>
                </a:gridCol>
              </a:tblGrid>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67125953"/>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2486785216"/>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61247663"/>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68616879"/>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652155719"/>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986214694"/>
                  </a:ext>
                </a:extLst>
              </a:tr>
            </a:tbl>
          </a:graphicData>
        </a:graphic>
      </p:graphicFrame>
      <p:sp>
        <p:nvSpPr>
          <p:cNvPr id="5" name="Text Box 11">
            <a:extLst>
              <a:ext uri="{FF2B5EF4-FFF2-40B4-BE49-F238E27FC236}">
                <a16:creationId xmlns:a16="http://schemas.microsoft.com/office/drawing/2014/main" id="{DE0B4AB1-9352-4B02-BCCF-5957DA532A6D}"/>
              </a:ext>
            </a:extLst>
          </p:cNvPr>
          <p:cNvSpPr txBox="1"/>
          <p:nvPr/>
        </p:nvSpPr>
        <p:spPr>
          <a:xfrm>
            <a:off x="673102" y="1237961"/>
            <a:ext cx="4613275" cy="6286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7200" dirty="0" err="1">
                <a:effectLst/>
                <a:latin typeface="HP001 4 hàng" panose="020B0603050302020204" pitchFamily="34" charset="0"/>
                <a:ea typeface="Calibri" panose="020F0502020204030204" pitchFamily="34" charset="0"/>
                <a:cs typeface="Times New Roman" panose="02020603050405020304" pitchFamily="18" charset="0"/>
              </a:rPr>
              <a:t>hãζ</a:t>
            </a:r>
            <a:r>
              <a:rPr lang="en-US" sz="7200" dirty="0">
                <a:effectLst/>
                <a:latin typeface="HP001 4 hàng" panose="020B0603050302020204" pitchFamily="34" charset="0"/>
                <a:ea typeface="Calibri" panose="020F0502020204030204" pitchFamily="34" charset="0"/>
                <a:cs typeface="Times New Roman" panose="02020603050405020304" pitchFamily="18" charset="0"/>
              </a:rPr>
              <a:t> </a:t>
            </a:r>
            <a:r>
              <a:rPr lang="en-US" sz="7200" dirty="0" err="1">
                <a:effectLst/>
                <a:latin typeface="HP001 4 hàng" panose="020B0603050302020204" pitchFamily="34" charset="0"/>
                <a:ea typeface="Calibri" panose="020F0502020204030204" pitchFamily="34" charset="0"/>
                <a:cs typeface="Times New Roman" panose="02020603050405020304" pitchFamily="18" charset="0"/>
              </a:rPr>
              <a:t>dΗİn</a:t>
            </a:r>
            <a:endParaRPr lang="en-US" sz="7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 Box 12">
            <a:extLst>
              <a:ext uri="{FF2B5EF4-FFF2-40B4-BE49-F238E27FC236}">
                <a16:creationId xmlns:a16="http://schemas.microsoft.com/office/drawing/2014/main" id="{7A2D2634-8981-4F23-994B-DF219DA5898B}"/>
              </a:ext>
            </a:extLst>
          </p:cNvPr>
          <p:cNvSpPr txBox="1"/>
          <p:nvPr/>
        </p:nvSpPr>
        <p:spPr>
          <a:xfrm>
            <a:off x="774695" y="2709455"/>
            <a:ext cx="5622925" cy="6286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7200" dirty="0" err="1">
                <a:effectLst/>
                <a:latin typeface="HP001 4 hàng" panose="020B0603050302020204" pitchFamily="34" charset="0"/>
                <a:ea typeface="Calibri" panose="020F0502020204030204" pitchFamily="34" charset="0"/>
                <a:cs typeface="Times New Roman" panose="02020603050405020304" pitchFamily="18" charset="0"/>
              </a:rPr>
              <a:t>εững</a:t>
            </a:r>
            <a:r>
              <a:rPr lang="en-US" sz="7200" dirty="0">
                <a:effectLst/>
                <a:latin typeface="HP001 4 hàng" panose="020B0603050302020204" pitchFamily="34" charset="0"/>
                <a:ea typeface="Calibri" panose="020F0502020204030204" pitchFamily="34" charset="0"/>
                <a:cs typeface="Times New Roman" panose="02020603050405020304" pitchFamily="18" charset="0"/>
              </a:rPr>
              <a:t> </a:t>
            </a:r>
            <a:r>
              <a:rPr lang="en-US" sz="7200" dirty="0" err="1">
                <a:effectLst/>
                <a:latin typeface="HP001 4 hàng" panose="020B0603050302020204" pitchFamily="34" charset="0"/>
                <a:ea typeface="Calibri" panose="020F0502020204030204" pitchFamily="34" charset="0"/>
                <a:cs typeface="Times New Roman" panose="02020603050405020304" pitchFamily="18" charset="0"/>
              </a:rPr>
              <a:t>εạc</a:t>
            </a:r>
            <a:endParaRPr lang="en-US" sz="7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8245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239231" y="549404"/>
            <a:ext cx="657520" cy="625603"/>
          </a:xfrm>
          <a:prstGeom prst="flowChartConnector">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338925" y="477486"/>
            <a:ext cx="2191626" cy="769441"/>
          </a:xfrm>
          <a:prstGeom prst="rect">
            <a:avLst/>
          </a:prstGeom>
        </p:spPr>
        <p:txBody>
          <a:bodyPr wrap="none">
            <a:spAutoFit/>
          </a:bodyPr>
          <a:lstStyle/>
          <a:p>
            <a:r>
              <a:rPr lang="vi-VN" sz="4400" dirty="0">
                <a:solidFill>
                  <a:schemeClr val="accent6">
                    <a:lumMod val="75000"/>
                  </a:schemeClr>
                </a:solidFill>
                <a:latin typeface="Times New Roman" panose="02020603050405020304" pitchFamily="18" charset="0"/>
                <a:cs typeface="Times New Roman" panose="02020603050405020304" pitchFamily="18" charset="0"/>
              </a:rPr>
              <a:t>4</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a:t>
            </a:r>
            <a:r>
              <a:rPr lang="vi-VN" sz="4400" dirty="0">
                <a:latin typeface="Segoe UI Black" panose="020B0A02040204020203" pitchFamily="34" charset="0"/>
                <a:ea typeface="Segoe UI Black" panose="020B0A02040204020203" pitchFamily="34" charset="0"/>
                <a:cs typeface="Times New Roman" panose="02020603050405020304" pitchFamily="18" charset="0"/>
              </a:rPr>
              <a:t>Viết</a:t>
            </a:r>
            <a:r>
              <a:rPr lang="en-US" sz="4400" dirty="0">
                <a:latin typeface="Segoe UI Black" panose="020B0A02040204020203" pitchFamily="34" charset="0"/>
                <a:ea typeface="Segoe UI Black" panose="020B0A02040204020203" pitchFamily="34"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960798" y="477486"/>
            <a:ext cx="1073051" cy="707886"/>
          </a:xfrm>
          <a:prstGeom prst="rect">
            <a:avLst/>
          </a:prstGeom>
        </p:spPr>
        <p:txBody>
          <a:bodyPr wrap="none">
            <a:spAutoFit/>
          </a:bodyPr>
          <a:lstStyle/>
          <a:p>
            <a:r>
              <a:rPr lang="vi-VN" sz="4000" b="1" dirty="0">
                <a:solidFill>
                  <a:srgbClr val="FF0000"/>
                </a:solidFill>
                <a:latin typeface="Times New Roman" panose="02020603050405020304" pitchFamily="18" charset="0"/>
                <a:cs typeface="Times New Roman" panose="02020603050405020304" pitchFamily="18" charset="0"/>
              </a:rPr>
              <a:t>V </a:t>
            </a:r>
            <a:r>
              <a:rPr lang="en-US" sz="4000" b="1" dirty="0">
                <a:solidFill>
                  <a:srgbClr val="FF0000"/>
                </a:solidFill>
                <a:latin typeface="Times New Roman" panose="02020603050405020304" pitchFamily="18" charset="0"/>
                <a:cs typeface="Times New Roman" panose="02020603050405020304" pitchFamily="18" charset="0"/>
              </a:rPr>
              <a:t>/</a:t>
            </a:r>
            <a:r>
              <a:rPr lang="vi-VN" sz="4000" b="1" dirty="0">
                <a:solidFill>
                  <a:srgbClr val="FF0000"/>
                </a:solidFill>
                <a:latin typeface="Times New Roman" panose="02020603050405020304" pitchFamily="18" charset="0"/>
                <a:cs typeface="Times New Roman" panose="02020603050405020304" pitchFamily="18" charset="0"/>
              </a:rPr>
              <a:t>2</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468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ng em là Học sinh lớ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27566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1786FCF-746B-4600-A55A-937168DAFACB}"/>
              </a:ext>
            </a:extLst>
          </p:cNvPr>
          <p:cNvGraphicFramePr>
            <a:graphicFrameLocks noGrp="1"/>
          </p:cNvGraphicFramePr>
          <p:nvPr/>
        </p:nvGraphicFramePr>
        <p:xfrm>
          <a:off x="418737" y="2106592"/>
          <a:ext cx="11338560" cy="3657600"/>
        </p:xfrm>
        <a:graphic>
          <a:graphicData uri="http://schemas.openxmlformats.org/drawingml/2006/table">
            <a:tbl>
              <a:tblPr firstRow="1" bandRow="1">
                <a:tableStyleId>{5C22544A-7EE6-4342-B048-85BDC9FD1C3A}</a:tableStyleId>
              </a:tblPr>
              <a:tblGrid>
                <a:gridCol w="365760">
                  <a:extLst>
                    <a:ext uri="{9D8B030D-6E8A-4147-A177-3AD203B41FA5}">
                      <a16:colId xmlns:a16="http://schemas.microsoft.com/office/drawing/2014/main" val="1151056654"/>
                    </a:ext>
                  </a:extLst>
                </a:gridCol>
                <a:gridCol w="365760">
                  <a:extLst>
                    <a:ext uri="{9D8B030D-6E8A-4147-A177-3AD203B41FA5}">
                      <a16:colId xmlns:a16="http://schemas.microsoft.com/office/drawing/2014/main" val="3469139742"/>
                    </a:ext>
                  </a:extLst>
                </a:gridCol>
                <a:gridCol w="365760">
                  <a:extLst>
                    <a:ext uri="{9D8B030D-6E8A-4147-A177-3AD203B41FA5}">
                      <a16:colId xmlns:a16="http://schemas.microsoft.com/office/drawing/2014/main" val="220669949"/>
                    </a:ext>
                  </a:extLst>
                </a:gridCol>
                <a:gridCol w="365760">
                  <a:extLst>
                    <a:ext uri="{9D8B030D-6E8A-4147-A177-3AD203B41FA5}">
                      <a16:colId xmlns:a16="http://schemas.microsoft.com/office/drawing/2014/main" val="597501121"/>
                    </a:ext>
                  </a:extLst>
                </a:gridCol>
                <a:gridCol w="365760">
                  <a:extLst>
                    <a:ext uri="{9D8B030D-6E8A-4147-A177-3AD203B41FA5}">
                      <a16:colId xmlns:a16="http://schemas.microsoft.com/office/drawing/2014/main" val="2052594584"/>
                    </a:ext>
                  </a:extLst>
                </a:gridCol>
                <a:gridCol w="365760">
                  <a:extLst>
                    <a:ext uri="{9D8B030D-6E8A-4147-A177-3AD203B41FA5}">
                      <a16:colId xmlns:a16="http://schemas.microsoft.com/office/drawing/2014/main" val="2738411759"/>
                    </a:ext>
                  </a:extLst>
                </a:gridCol>
                <a:gridCol w="365760">
                  <a:extLst>
                    <a:ext uri="{9D8B030D-6E8A-4147-A177-3AD203B41FA5}">
                      <a16:colId xmlns:a16="http://schemas.microsoft.com/office/drawing/2014/main" val="2261661965"/>
                    </a:ext>
                  </a:extLst>
                </a:gridCol>
                <a:gridCol w="365760">
                  <a:extLst>
                    <a:ext uri="{9D8B030D-6E8A-4147-A177-3AD203B41FA5}">
                      <a16:colId xmlns:a16="http://schemas.microsoft.com/office/drawing/2014/main" val="1408909038"/>
                    </a:ext>
                  </a:extLst>
                </a:gridCol>
                <a:gridCol w="365760">
                  <a:extLst>
                    <a:ext uri="{9D8B030D-6E8A-4147-A177-3AD203B41FA5}">
                      <a16:colId xmlns:a16="http://schemas.microsoft.com/office/drawing/2014/main" val="154434543"/>
                    </a:ext>
                  </a:extLst>
                </a:gridCol>
                <a:gridCol w="365760">
                  <a:extLst>
                    <a:ext uri="{9D8B030D-6E8A-4147-A177-3AD203B41FA5}">
                      <a16:colId xmlns:a16="http://schemas.microsoft.com/office/drawing/2014/main" val="2430994872"/>
                    </a:ext>
                  </a:extLst>
                </a:gridCol>
                <a:gridCol w="365760">
                  <a:extLst>
                    <a:ext uri="{9D8B030D-6E8A-4147-A177-3AD203B41FA5}">
                      <a16:colId xmlns:a16="http://schemas.microsoft.com/office/drawing/2014/main" val="981826135"/>
                    </a:ext>
                  </a:extLst>
                </a:gridCol>
                <a:gridCol w="365760">
                  <a:extLst>
                    <a:ext uri="{9D8B030D-6E8A-4147-A177-3AD203B41FA5}">
                      <a16:colId xmlns:a16="http://schemas.microsoft.com/office/drawing/2014/main" val="2822416663"/>
                    </a:ext>
                  </a:extLst>
                </a:gridCol>
                <a:gridCol w="365760">
                  <a:extLst>
                    <a:ext uri="{9D8B030D-6E8A-4147-A177-3AD203B41FA5}">
                      <a16:colId xmlns:a16="http://schemas.microsoft.com/office/drawing/2014/main" val="1352218547"/>
                    </a:ext>
                  </a:extLst>
                </a:gridCol>
                <a:gridCol w="365760">
                  <a:extLst>
                    <a:ext uri="{9D8B030D-6E8A-4147-A177-3AD203B41FA5}">
                      <a16:colId xmlns:a16="http://schemas.microsoft.com/office/drawing/2014/main" val="4278374263"/>
                    </a:ext>
                  </a:extLst>
                </a:gridCol>
                <a:gridCol w="365760">
                  <a:extLst>
                    <a:ext uri="{9D8B030D-6E8A-4147-A177-3AD203B41FA5}">
                      <a16:colId xmlns:a16="http://schemas.microsoft.com/office/drawing/2014/main" val="380368915"/>
                    </a:ext>
                  </a:extLst>
                </a:gridCol>
                <a:gridCol w="365760">
                  <a:extLst>
                    <a:ext uri="{9D8B030D-6E8A-4147-A177-3AD203B41FA5}">
                      <a16:colId xmlns:a16="http://schemas.microsoft.com/office/drawing/2014/main" val="3480458041"/>
                    </a:ext>
                  </a:extLst>
                </a:gridCol>
                <a:gridCol w="365760">
                  <a:extLst>
                    <a:ext uri="{9D8B030D-6E8A-4147-A177-3AD203B41FA5}">
                      <a16:colId xmlns:a16="http://schemas.microsoft.com/office/drawing/2014/main" val="80583064"/>
                    </a:ext>
                  </a:extLst>
                </a:gridCol>
                <a:gridCol w="365760">
                  <a:extLst>
                    <a:ext uri="{9D8B030D-6E8A-4147-A177-3AD203B41FA5}">
                      <a16:colId xmlns:a16="http://schemas.microsoft.com/office/drawing/2014/main" val="4237296413"/>
                    </a:ext>
                  </a:extLst>
                </a:gridCol>
                <a:gridCol w="365760">
                  <a:extLst>
                    <a:ext uri="{9D8B030D-6E8A-4147-A177-3AD203B41FA5}">
                      <a16:colId xmlns:a16="http://schemas.microsoft.com/office/drawing/2014/main" val="3578910401"/>
                    </a:ext>
                  </a:extLst>
                </a:gridCol>
                <a:gridCol w="365760">
                  <a:extLst>
                    <a:ext uri="{9D8B030D-6E8A-4147-A177-3AD203B41FA5}">
                      <a16:colId xmlns:a16="http://schemas.microsoft.com/office/drawing/2014/main" val="191684507"/>
                    </a:ext>
                  </a:extLst>
                </a:gridCol>
                <a:gridCol w="365760">
                  <a:extLst>
                    <a:ext uri="{9D8B030D-6E8A-4147-A177-3AD203B41FA5}">
                      <a16:colId xmlns:a16="http://schemas.microsoft.com/office/drawing/2014/main" val="3826113101"/>
                    </a:ext>
                  </a:extLst>
                </a:gridCol>
                <a:gridCol w="365760">
                  <a:extLst>
                    <a:ext uri="{9D8B030D-6E8A-4147-A177-3AD203B41FA5}">
                      <a16:colId xmlns:a16="http://schemas.microsoft.com/office/drawing/2014/main" val="2430621449"/>
                    </a:ext>
                  </a:extLst>
                </a:gridCol>
                <a:gridCol w="365760">
                  <a:extLst>
                    <a:ext uri="{9D8B030D-6E8A-4147-A177-3AD203B41FA5}">
                      <a16:colId xmlns:a16="http://schemas.microsoft.com/office/drawing/2014/main" val="3825961300"/>
                    </a:ext>
                  </a:extLst>
                </a:gridCol>
                <a:gridCol w="365760">
                  <a:extLst>
                    <a:ext uri="{9D8B030D-6E8A-4147-A177-3AD203B41FA5}">
                      <a16:colId xmlns:a16="http://schemas.microsoft.com/office/drawing/2014/main" val="2860522041"/>
                    </a:ext>
                  </a:extLst>
                </a:gridCol>
                <a:gridCol w="365760">
                  <a:extLst>
                    <a:ext uri="{9D8B030D-6E8A-4147-A177-3AD203B41FA5}">
                      <a16:colId xmlns:a16="http://schemas.microsoft.com/office/drawing/2014/main" val="2655990139"/>
                    </a:ext>
                  </a:extLst>
                </a:gridCol>
                <a:gridCol w="365760">
                  <a:extLst>
                    <a:ext uri="{9D8B030D-6E8A-4147-A177-3AD203B41FA5}">
                      <a16:colId xmlns:a16="http://schemas.microsoft.com/office/drawing/2014/main" val="1105404407"/>
                    </a:ext>
                  </a:extLst>
                </a:gridCol>
                <a:gridCol w="365760">
                  <a:extLst>
                    <a:ext uri="{9D8B030D-6E8A-4147-A177-3AD203B41FA5}">
                      <a16:colId xmlns:a16="http://schemas.microsoft.com/office/drawing/2014/main" val="3882748711"/>
                    </a:ext>
                  </a:extLst>
                </a:gridCol>
                <a:gridCol w="365760">
                  <a:extLst>
                    <a:ext uri="{9D8B030D-6E8A-4147-A177-3AD203B41FA5}">
                      <a16:colId xmlns:a16="http://schemas.microsoft.com/office/drawing/2014/main" val="3583702548"/>
                    </a:ext>
                  </a:extLst>
                </a:gridCol>
                <a:gridCol w="365760">
                  <a:extLst>
                    <a:ext uri="{9D8B030D-6E8A-4147-A177-3AD203B41FA5}">
                      <a16:colId xmlns:a16="http://schemas.microsoft.com/office/drawing/2014/main" val="1227107876"/>
                    </a:ext>
                  </a:extLst>
                </a:gridCol>
                <a:gridCol w="365760">
                  <a:extLst>
                    <a:ext uri="{9D8B030D-6E8A-4147-A177-3AD203B41FA5}">
                      <a16:colId xmlns:a16="http://schemas.microsoft.com/office/drawing/2014/main" val="3703136200"/>
                    </a:ext>
                  </a:extLst>
                </a:gridCol>
                <a:gridCol w="365760">
                  <a:extLst>
                    <a:ext uri="{9D8B030D-6E8A-4147-A177-3AD203B41FA5}">
                      <a16:colId xmlns:a16="http://schemas.microsoft.com/office/drawing/2014/main" val="2310867774"/>
                    </a:ext>
                  </a:extLst>
                </a:gridCol>
              </a:tblGrid>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623129663"/>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458621124"/>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527926664"/>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711895390"/>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154774473"/>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68852599"/>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897789409"/>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val="3381816906"/>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28575" cap="flat" cmpd="sng" algn="ctr">
                      <a:solidFill>
                        <a:srgbClr val="00B0F0"/>
                      </a:solidFill>
                      <a:prstDash val="solid"/>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789430593"/>
                  </a:ext>
                </a:extLst>
              </a:tr>
              <a:tr h="274320">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28575" cap="flat" cmpd="sng" algn="ctr">
                      <a:solidFill>
                        <a:srgbClr val="00B0F0"/>
                      </a:solidFill>
                      <a:prstDash val="solid"/>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28575" cap="flat" cmpd="sng" algn="ctr">
                      <a:solidFill>
                        <a:srgbClr val="00B0F0"/>
                      </a:solidFill>
                      <a:prstDash val="solid"/>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385827867"/>
                  </a:ext>
                </a:extLst>
              </a:tr>
            </a:tbl>
          </a:graphicData>
        </a:graphic>
      </p:graphicFrame>
      <p:sp>
        <p:nvSpPr>
          <p:cNvPr id="4" name="TextBox 3">
            <a:extLst>
              <a:ext uri="{FF2B5EF4-FFF2-40B4-BE49-F238E27FC236}">
                <a16:creationId xmlns:a16="http://schemas.microsoft.com/office/drawing/2014/main" id="{F344115E-C654-4E52-96DF-6F41D4E8D4C8}"/>
              </a:ext>
            </a:extLst>
          </p:cNvPr>
          <p:cNvSpPr txBox="1"/>
          <p:nvPr/>
        </p:nvSpPr>
        <p:spPr>
          <a:xfrm>
            <a:off x="1104329" y="353900"/>
            <a:ext cx="12192000" cy="923330"/>
          </a:xfrm>
          <a:prstGeom prst="rect">
            <a:avLst/>
          </a:prstGeom>
          <a:noFill/>
        </p:spPr>
        <p:txBody>
          <a:bodyPr wrap="square" rtlCol="0">
            <a:spAutoFit/>
          </a:bodyPr>
          <a:lstStyle/>
          <a:p>
            <a:r>
              <a:rPr lang="en-US" altLang="zh-CN" sz="5400" dirty="0">
                <a:latin typeface="Arial-Rounded" panose="020B0500000000000000" pitchFamily="34" charset="0"/>
                <a:ea typeface="Arial-Rounded" panose="020B0500000000000000" pitchFamily="34" charset="0"/>
                <a:cs typeface="Arial-Rounded" panose="020B0500000000000000" pitchFamily="34" charset="0"/>
                <a:sym typeface="+mn-lt"/>
              </a:rPr>
              <a:t>a. </a:t>
            </a:r>
            <a:r>
              <a:rPr lang="en-US" altLang="zh-CN" sz="5400" dirty="0" err="1">
                <a:latin typeface="Arial-Rounded" panose="020B0500000000000000" pitchFamily="34" charset="0"/>
                <a:ea typeface="Arial-Rounded" panose="020B0500000000000000" pitchFamily="34" charset="0"/>
                <a:cs typeface="Arial-Rounded" panose="020B0500000000000000" pitchFamily="34" charset="0"/>
                <a:sym typeface="+mn-lt"/>
              </a:rPr>
              <a:t>Bạn</a:t>
            </a:r>
            <a:r>
              <a:rPr lang="en-US" altLang="zh-CN" sz="5400" dirty="0">
                <a:latin typeface="Arial-Rounded" panose="020B0500000000000000" pitchFamily="34" charset="0"/>
                <a:ea typeface="Arial-Rounded" panose="020B0500000000000000" pitchFamily="34" charset="0"/>
                <a:cs typeface="Arial-Rounded" panose="020B0500000000000000" pitchFamily="34" charset="0"/>
                <a:sym typeface="+mn-lt"/>
              </a:rPr>
              <a:t> Nam </a:t>
            </a:r>
            <a:r>
              <a:rPr lang="en-US" altLang="zh-CN" sz="5400" dirty="0" err="1">
                <a:latin typeface="Arial-Rounded" panose="020B0500000000000000" pitchFamily="34" charset="0"/>
                <a:ea typeface="Arial-Rounded" panose="020B0500000000000000" pitchFamily="34" charset="0"/>
                <a:cs typeface="Arial-Rounded" panose="020B0500000000000000" pitchFamily="34" charset="0"/>
                <a:sym typeface="+mn-lt"/>
              </a:rPr>
              <a:t>học</a:t>
            </a:r>
            <a:r>
              <a:rPr lang="en-US" altLang="zh-CN" sz="54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latin typeface="Arial-Rounded" panose="020B0500000000000000" pitchFamily="34" charset="0"/>
                <a:ea typeface="Arial-Rounded" panose="020B0500000000000000" pitchFamily="34" charset="0"/>
                <a:cs typeface="Arial-Rounded" panose="020B0500000000000000" pitchFamily="34" charset="0"/>
                <a:sym typeface="+mn-lt"/>
              </a:rPr>
              <a:t>lớp</a:t>
            </a:r>
            <a:r>
              <a:rPr lang="en-US" altLang="zh-CN" sz="540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dirty="0" err="1">
                <a:latin typeface="Arial-Rounded" panose="020B0500000000000000" pitchFamily="34" charset="0"/>
                <a:ea typeface="Arial-Rounded" panose="020B0500000000000000" pitchFamily="34" charset="0"/>
                <a:cs typeface="Arial-Rounded" panose="020B0500000000000000" pitchFamily="34" charset="0"/>
                <a:sym typeface="+mn-lt"/>
              </a:rPr>
              <a:t>mấy</a:t>
            </a:r>
            <a:r>
              <a:rPr lang="en-US" altLang="zh-CN" sz="5400" dirty="0">
                <a:latin typeface="Arial-Rounded" panose="020B0500000000000000" pitchFamily="34" charset="0"/>
                <a:ea typeface="Arial-Rounded" panose="020B0500000000000000" pitchFamily="34" charset="0"/>
                <a:cs typeface="Arial-Rounded" panose="020B0500000000000000" pitchFamily="34" charset="0"/>
                <a:sym typeface="+mn-lt"/>
              </a:rPr>
              <a:t>?</a:t>
            </a:r>
            <a:endParaRPr lang="zh-CN" altLang="en-US" sz="6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Rectangle 5"/>
          <p:cNvSpPr/>
          <p:nvPr/>
        </p:nvSpPr>
        <p:spPr>
          <a:xfrm>
            <a:off x="2297250" y="1136115"/>
            <a:ext cx="4463081" cy="900759"/>
          </a:xfrm>
          <a:prstGeom prst="rect">
            <a:avLst/>
          </a:prstGeom>
        </p:spPr>
        <p:txBody>
          <a:bodyPr wrap="none">
            <a:spAutoFit/>
          </a:bodyPr>
          <a:lstStyle/>
          <a:p>
            <a:pPr algn="ctr">
              <a:lnSpc>
                <a:spcPct val="107000"/>
              </a:lnSpc>
              <a:spcAft>
                <a:spcPts val="800"/>
              </a:spcAft>
            </a:pP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Nam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5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5" name="TextBox 4">
            <a:extLst>
              <a:ext uri="{FF2B5EF4-FFF2-40B4-BE49-F238E27FC236}">
                <a16:creationId xmlns:a16="http://schemas.microsoft.com/office/drawing/2014/main" id="{86A55A13-A45A-49BC-9E0F-1C324ACD49D6}"/>
              </a:ext>
            </a:extLst>
          </p:cNvPr>
          <p:cNvSpPr txBox="1"/>
          <p:nvPr/>
        </p:nvSpPr>
        <p:spPr>
          <a:xfrm>
            <a:off x="1783484" y="2841949"/>
            <a:ext cx="7562850" cy="1169551"/>
          </a:xfrm>
          <a:prstGeom prst="rect">
            <a:avLst/>
          </a:prstGeom>
          <a:noFill/>
        </p:spPr>
        <p:txBody>
          <a:bodyPr wrap="square" rtlCol="0">
            <a:spAutoFit/>
          </a:bodyPr>
          <a:lstStyle/>
          <a:p>
            <a:r>
              <a:rPr lang="en-US" sz="7000" dirty="0">
                <a:latin typeface="HP001 4 hàng" panose="020B0603050302020204" pitchFamily="34" charset="0"/>
              </a:rPr>
              <a:t>Nam </a:t>
            </a:r>
            <a:r>
              <a:rPr lang="en-US" sz="7000" dirty="0" err="1">
                <a:latin typeface="HP001 4 hàng" panose="020B0603050302020204" pitchFamily="34" charset="0"/>
              </a:rPr>
              <a:t>hǌ</a:t>
            </a:r>
            <a:r>
              <a:rPr lang="en-US" sz="7000" dirty="0">
                <a:latin typeface="HP001 4 hàng" panose="020B0603050302020204" pitchFamily="34" charset="0"/>
              </a:rPr>
              <a:t> </a:t>
            </a:r>
            <a:r>
              <a:rPr lang="en-US" sz="7000" dirty="0" err="1">
                <a:latin typeface="HP001 4 hàng" panose="020B0603050302020204" pitchFamily="34" charset="0"/>
              </a:rPr>
              <a:t>lġ</a:t>
            </a:r>
            <a:r>
              <a:rPr lang="en-US" sz="7000" dirty="0">
                <a:latin typeface="HP001 4 hàng" panose="020B0603050302020204" pitchFamily="34" charset="0"/>
              </a:rPr>
              <a:t> 1.</a:t>
            </a:r>
          </a:p>
        </p:txBody>
      </p:sp>
      <p:sp>
        <p:nvSpPr>
          <p:cNvPr id="7" name="TextBox 6">
            <a:extLst>
              <a:ext uri="{FF2B5EF4-FFF2-40B4-BE49-F238E27FC236}">
                <a16:creationId xmlns:a16="http://schemas.microsoft.com/office/drawing/2014/main" id="{86A55A13-A45A-49BC-9E0F-1C324ACD49D6}"/>
              </a:ext>
            </a:extLst>
          </p:cNvPr>
          <p:cNvSpPr txBox="1"/>
          <p:nvPr/>
        </p:nvSpPr>
        <p:spPr>
          <a:xfrm>
            <a:off x="1783484" y="2845223"/>
            <a:ext cx="1247176" cy="1169551"/>
          </a:xfrm>
          <a:prstGeom prst="rect">
            <a:avLst/>
          </a:prstGeom>
          <a:noFill/>
        </p:spPr>
        <p:txBody>
          <a:bodyPr wrap="square" rtlCol="0">
            <a:spAutoFit/>
          </a:bodyPr>
          <a:lstStyle/>
          <a:p>
            <a:r>
              <a:rPr lang="en-US" sz="7000" dirty="0">
                <a:solidFill>
                  <a:srgbClr val="FF0000"/>
                </a:solidFill>
                <a:latin typeface="HP001 4 hàng" panose="020B0603050302020204" pitchFamily="34" charset="0"/>
              </a:rPr>
              <a:t>N</a:t>
            </a:r>
          </a:p>
        </p:txBody>
      </p:sp>
      <p:sp>
        <p:nvSpPr>
          <p:cNvPr id="8" name="TextBox 7">
            <a:extLst>
              <a:ext uri="{FF2B5EF4-FFF2-40B4-BE49-F238E27FC236}">
                <a16:creationId xmlns:a16="http://schemas.microsoft.com/office/drawing/2014/main" id="{86A55A13-A45A-49BC-9E0F-1C324ACD49D6}"/>
              </a:ext>
            </a:extLst>
          </p:cNvPr>
          <p:cNvSpPr txBox="1"/>
          <p:nvPr/>
        </p:nvSpPr>
        <p:spPr>
          <a:xfrm>
            <a:off x="7690560" y="2848965"/>
            <a:ext cx="455910" cy="1169551"/>
          </a:xfrm>
          <a:prstGeom prst="rect">
            <a:avLst/>
          </a:prstGeom>
          <a:noFill/>
        </p:spPr>
        <p:txBody>
          <a:bodyPr wrap="square" rtlCol="0">
            <a:spAutoFit/>
          </a:bodyPr>
          <a:lstStyle/>
          <a:p>
            <a:r>
              <a:rPr lang="en-US" sz="7000" dirty="0">
                <a:solidFill>
                  <a:srgbClr val="FF0000"/>
                </a:solidFill>
                <a:latin typeface="HP001 4 hàng" panose="020B0603050302020204" pitchFamily="34" charset="0"/>
              </a:rPr>
              <a:t>.</a:t>
            </a:r>
          </a:p>
        </p:txBody>
      </p:sp>
      <p:sp>
        <p:nvSpPr>
          <p:cNvPr id="9" name="TextBox 8">
            <a:extLst>
              <a:ext uri="{FF2B5EF4-FFF2-40B4-BE49-F238E27FC236}">
                <a16:creationId xmlns:a16="http://schemas.microsoft.com/office/drawing/2014/main" id="{86A55A13-A45A-49BC-9E0F-1C324ACD49D6}"/>
              </a:ext>
            </a:extLst>
          </p:cNvPr>
          <p:cNvSpPr txBox="1"/>
          <p:nvPr/>
        </p:nvSpPr>
        <p:spPr>
          <a:xfrm>
            <a:off x="1700360" y="4129386"/>
            <a:ext cx="7562850" cy="1323439"/>
          </a:xfrm>
          <a:prstGeom prst="rect">
            <a:avLst/>
          </a:prstGeom>
          <a:noFill/>
        </p:spPr>
        <p:txBody>
          <a:bodyPr wrap="square" rtlCol="0">
            <a:spAutoFit/>
          </a:bodyPr>
          <a:lstStyle/>
          <a:p>
            <a:r>
              <a:rPr lang="en-US" sz="7800" dirty="0">
                <a:latin typeface="VNI-Avo" pitchFamily="2" charset="0"/>
              </a:rPr>
              <a:t>N</a:t>
            </a:r>
            <a:r>
              <a:rPr lang="en-US" sz="7000" dirty="0">
                <a:latin typeface="HP001 4 hàng" panose="020B0603050302020204" pitchFamily="34" charset="0"/>
              </a:rPr>
              <a:t>am</a:t>
            </a:r>
          </a:p>
        </p:txBody>
      </p:sp>
    </p:spTree>
    <p:extLst>
      <p:ext uri="{BB962C8B-B14F-4D97-AF65-F5344CB8AC3E}">
        <p14:creationId xmlns:p14="http://schemas.microsoft.com/office/powerpoint/2010/main" val="162122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xit" presetSubtype="0" fill="hold" grpId="0"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txEl>
                                              <p:pRg st="0" end="0"/>
                                            </p:txEl>
                                          </p:spTgt>
                                        </p:tgtEl>
                                      </p:cBhvr>
                                    </p:animEffect>
                                    <p:set>
                                      <p:cBhvr>
                                        <p:cTn id="21"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allAtOnce"/>
      <p:bldP spid="5" grpId="0"/>
      <p:bldP spid="7" grpId="0"/>
      <p:bldP spid="8" grpId="0"/>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304800" y="269240"/>
            <a:ext cx="812800" cy="812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a:solidFill>
                  <a:schemeClr val="bg1"/>
                </a:solidFill>
                <a:latin typeface="Arial Rounded MT Bold" pitchFamily="34" charset="0"/>
                <a:cs typeface="Times New Roman" pitchFamily="18" charset="0"/>
              </a:rPr>
              <a:t>5</a:t>
            </a:r>
          </a:p>
        </p:txBody>
      </p:sp>
      <p:sp>
        <p:nvSpPr>
          <p:cNvPr id="17" name="TextBox 16"/>
          <p:cNvSpPr txBox="1"/>
          <p:nvPr/>
        </p:nvSpPr>
        <p:spPr>
          <a:xfrm>
            <a:off x="1165984" y="355180"/>
            <a:ext cx="9855200" cy="615537"/>
          </a:xfrm>
          <a:prstGeom prst="rect">
            <a:avLst/>
          </a:prstGeom>
          <a:noFill/>
        </p:spPr>
        <p:txBody>
          <a:bodyPr wrap="square" lIns="121904" tIns="60952" rIns="121904" bIns="60952" rtlCol="0">
            <a:spAutoFit/>
          </a:bodyPr>
          <a:lstStyle/>
          <a:p>
            <a:pPr algn="just"/>
            <a:r>
              <a:rPr lang="en-US" sz="3200" b="1" dirty="0" err="1">
                <a:latin typeface="Arial-Rounded" pitchFamily="34" charset="0"/>
                <a:ea typeface="Arial-Rounded" pitchFamily="34" charset="0"/>
                <a:cs typeface="Arial-Rounded" pitchFamily="34" charset="0"/>
              </a:rPr>
              <a:t>Chọn</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từ</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ngữ</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để</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hoàn</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thiện</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câu</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và</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viết</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câu</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vào</a:t>
            </a:r>
            <a:r>
              <a:rPr lang="en-US" sz="3200" b="1" dirty="0">
                <a:latin typeface="Arial-Rounded" pitchFamily="34" charset="0"/>
                <a:ea typeface="Arial-Rounded" pitchFamily="34" charset="0"/>
                <a:cs typeface="Arial-Rounded" pitchFamily="34" charset="0"/>
              </a:rPr>
              <a:t> </a:t>
            </a:r>
            <a:r>
              <a:rPr lang="en-US" sz="3200" b="1" dirty="0" err="1">
                <a:latin typeface="Arial-Rounded" pitchFamily="34" charset="0"/>
                <a:ea typeface="Arial-Rounded" pitchFamily="34" charset="0"/>
                <a:cs typeface="Arial-Rounded" pitchFamily="34" charset="0"/>
              </a:rPr>
              <a:t>vở</a:t>
            </a:r>
            <a:endParaRPr lang="en-US" sz="3200" b="1" dirty="0">
              <a:latin typeface="Arial-Rounded" pitchFamily="34" charset="0"/>
              <a:ea typeface="Arial-Rounded" pitchFamily="34" charset="0"/>
              <a:cs typeface="Arial-Rounded" pitchFamily="34" charset="0"/>
            </a:endParaRPr>
          </a:p>
        </p:txBody>
      </p:sp>
      <p:sp>
        <p:nvSpPr>
          <p:cNvPr id="7" name="TextBox 6"/>
          <p:cNvSpPr txBox="1"/>
          <p:nvPr/>
        </p:nvSpPr>
        <p:spPr>
          <a:xfrm>
            <a:off x="1191491" y="1287984"/>
            <a:ext cx="9042400" cy="779749"/>
          </a:xfrm>
          <a:prstGeom prst="rect">
            <a:avLst/>
          </a:prstGeom>
          <a:solidFill>
            <a:schemeClr val="accent6">
              <a:lumMod val="60000"/>
              <a:lumOff val="40000"/>
            </a:schemeClr>
          </a:solidFill>
        </p:spPr>
        <p:txBody>
          <a:bodyPr wrap="square" lIns="121904" tIns="60952" rIns="121904" bIns="60952" rtlCol="0">
            <a:spAutoFit/>
          </a:bodyPr>
          <a:lstStyle/>
          <a:p>
            <a:pPr algn="just"/>
            <a:r>
              <a:rPr lang="en-US" sz="4267" b="1" dirty="0" err="1">
                <a:latin typeface="Arial-Rounded" pitchFamily="34" charset="0"/>
                <a:ea typeface="Arial-Rounded" pitchFamily="34" charset="0"/>
                <a:cs typeface="Arial-Rounded" pitchFamily="34" charset="0"/>
              </a:rPr>
              <a:t>bổ</a:t>
            </a:r>
            <a:r>
              <a:rPr lang="en-US" sz="4267" b="1" dirty="0">
                <a:latin typeface="Arial-Rounded" pitchFamily="34" charset="0"/>
                <a:ea typeface="Arial-Rounded" pitchFamily="34" charset="0"/>
                <a:cs typeface="Arial-Rounded" pitchFamily="34" charset="0"/>
              </a:rPr>
              <a:t> </a:t>
            </a:r>
            <a:r>
              <a:rPr lang="en-US" sz="4267" b="1" dirty="0" err="1">
                <a:latin typeface="Arial-Rounded" pitchFamily="34" charset="0"/>
                <a:ea typeface="Arial-Rounded" pitchFamily="34" charset="0"/>
                <a:cs typeface="Arial-Rounded" pitchFamily="34" charset="0"/>
              </a:rPr>
              <a:t>ích</a:t>
            </a:r>
            <a:r>
              <a:rPr lang="en-US" sz="4267" b="1" dirty="0">
                <a:latin typeface="Arial-Rounded" pitchFamily="34" charset="0"/>
                <a:ea typeface="Arial-Rounded" pitchFamily="34" charset="0"/>
                <a:cs typeface="Arial-Rounded" pitchFamily="34" charset="0"/>
              </a:rPr>
              <a:t>				</a:t>
            </a:r>
          </a:p>
        </p:txBody>
      </p:sp>
      <p:sp>
        <p:nvSpPr>
          <p:cNvPr id="11" name="TextBox 10"/>
          <p:cNvSpPr txBox="1"/>
          <p:nvPr/>
        </p:nvSpPr>
        <p:spPr>
          <a:xfrm>
            <a:off x="870066" y="2319952"/>
            <a:ext cx="11480800" cy="779749"/>
          </a:xfrm>
          <a:prstGeom prst="rect">
            <a:avLst/>
          </a:prstGeom>
          <a:noFill/>
        </p:spPr>
        <p:txBody>
          <a:bodyPr wrap="square" lIns="121904" tIns="60952" rIns="121904" bIns="60952" rtlCol="0">
            <a:spAutoFit/>
          </a:bodyPr>
          <a:lstStyle/>
          <a:p>
            <a:pPr algn="just"/>
            <a:r>
              <a:rPr lang="en-US" sz="4267" dirty="0">
                <a:latin typeface="Arial-Rounded" pitchFamily="34" charset="0"/>
                <a:ea typeface="Arial-Rounded" pitchFamily="34" charset="0"/>
                <a:cs typeface="Arial-Rounded" pitchFamily="34" charset="0"/>
              </a:rPr>
              <a:t>Nam </a:t>
            </a:r>
            <a:r>
              <a:rPr lang="en-US" sz="4267" dirty="0" err="1">
                <a:latin typeface="Arial-Rounded" pitchFamily="34" charset="0"/>
                <a:ea typeface="Arial-Rounded" pitchFamily="34" charset="0"/>
                <a:cs typeface="Arial-Rounded" pitchFamily="34" charset="0"/>
              </a:rPr>
              <a:t>rất</a:t>
            </a:r>
            <a:r>
              <a:rPr lang="en-US" sz="4267" dirty="0">
                <a:latin typeface="Arial-Rounded" pitchFamily="34" charset="0"/>
                <a:ea typeface="Arial-Rounded" pitchFamily="34" charset="0"/>
                <a:cs typeface="Arial-Rounded" pitchFamily="34" charset="0"/>
              </a:rPr>
              <a:t> (………........) </a:t>
            </a:r>
            <a:r>
              <a:rPr lang="en-US" sz="4267" dirty="0" err="1">
                <a:latin typeface="Arial-Rounded" pitchFamily="34" charset="0"/>
                <a:ea typeface="Arial-Rounded" pitchFamily="34" charset="0"/>
                <a:cs typeface="Arial-Rounded" pitchFamily="34" charset="0"/>
              </a:rPr>
              <a:t>khi</a:t>
            </a:r>
            <a:r>
              <a:rPr lang="en-US" sz="4267" dirty="0">
                <a:latin typeface="Arial-Rounded" pitchFamily="34" charset="0"/>
                <a:ea typeface="Arial-Rounded" pitchFamily="34" charset="0"/>
                <a:cs typeface="Arial-Rounded" pitchFamily="34" charset="0"/>
              </a:rPr>
              <a:t> </a:t>
            </a:r>
            <a:r>
              <a:rPr lang="en-US" sz="4267" dirty="0" err="1">
                <a:latin typeface="Arial-Rounded" pitchFamily="34" charset="0"/>
                <a:ea typeface="Arial-Rounded" pitchFamily="34" charset="0"/>
                <a:cs typeface="Arial-Rounded" pitchFamily="34" charset="0"/>
              </a:rPr>
              <a:t>được</a:t>
            </a:r>
            <a:r>
              <a:rPr lang="en-US" sz="4267" dirty="0">
                <a:latin typeface="Arial-Rounded" pitchFamily="34" charset="0"/>
                <a:ea typeface="Arial-Rounded" pitchFamily="34" charset="0"/>
                <a:cs typeface="Arial-Rounded" pitchFamily="34" charset="0"/>
              </a:rPr>
              <a:t> </a:t>
            </a:r>
            <a:r>
              <a:rPr lang="en-US" sz="4267" dirty="0" err="1">
                <a:latin typeface="Arial-Rounded" pitchFamily="34" charset="0"/>
                <a:ea typeface="Arial-Rounded" pitchFamily="34" charset="0"/>
                <a:cs typeface="Arial-Rounded" pitchFamily="34" charset="0"/>
              </a:rPr>
              <a:t>cô</a:t>
            </a:r>
            <a:r>
              <a:rPr lang="en-US" sz="4267" dirty="0">
                <a:latin typeface="Arial-Rounded" pitchFamily="34" charset="0"/>
                <a:ea typeface="Arial-Rounded" pitchFamily="34" charset="0"/>
                <a:cs typeface="Arial-Rounded" pitchFamily="34" charset="0"/>
              </a:rPr>
              <a:t> </a:t>
            </a:r>
            <a:r>
              <a:rPr lang="en-US" sz="4267" dirty="0" err="1">
                <a:latin typeface="Arial-Rounded" pitchFamily="34" charset="0"/>
                <a:ea typeface="Arial-Rounded" pitchFamily="34" charset="0"/>
                <a:cs typeface="Arial-Rounded" pitchFamily="34" charset="0"/>
              </a:rPr>
              <a:t>giáo</a:t>
            </a:r>
            <a:r>
              <a:rPr lang="en-US" sz="4267" dirty="0">
                <a:latin typeface="Arial-Rounded" pitchFamily="34" charset="0"/>
                <a:ea typeface="Arial-Rounded" pitchFamily="34" charset="0"/>
                <a:cs typeface="Arial-Rounded" pitchFamily="34" charset="0"/>
              </a:rPr>
              <a:t> </a:t>
            </a:r>
            <a:r>
              <a:rPr lang="en-US" sz="4267" dirty="0" err="1">
                <a:latin typeface="Arial-Rounded" pitchFamily="34" charset="0"/>
                <a:ea typeface="Arial-Rounded" pitchFamily="34" charset="0"/>
                <a:cs typeface="Arial-Rounded" pitchFamily="34" charset="0"/>
              </a:rPr>
              <a:t>khen</a:t>
            </a:r>
            <a:r>
              <a:rPr lang="en-US" sz="4267" dirty="0">
                <a:latin typeface="Arial-Rounded" pitchFamily="34" charset="0"/>
                <a:ea typeface="Arial-Rounded" pitchFamily="34" charset="0"/>
                <a:cs typeface="Arial-Rounded" pitchFamily="34" charset="0"/>
              </a:rPr>
              <a:t>.</a:t>
            </a:r>
          </a:p>
        </p:txBody>
      </p:sp>
      <p:sp>
        <p:nvSpPr>
          <p:cNvPr id="12" name="TextBox 11"/>
          <p:cNvSpPr txBox="1"/>
          <p:nvPr/>
        </p:nvSpPr>
        <p:spPr>
          <a:xfrm>
            <a:off x="7416800" y="1287984"/>
            <a:ext cx="2817091" cy="779749"/>
          </a:xfrm>
          <a:prstGeom prst="rect">
            <a:avLst/>
          </a:prstGeom>
          <a:solidFill>
            <a:schemeClr val="accent6">
              <a:lumMod val="60000"/>
              <a:lumOff val="40000"/>
            </a:schemeClr>
          </a:solidFill>
        </p:spPr>
        <p:txBody>
          <a:bodyPr wrap="square" lIns="121904" tIns="60952" rIns="121904" bIns="60952" rtlCol="0">
            <a:spAutoFit/>
          </a:bodyPr>
          <a:lstStyle/>
          <a:p>
            <a:pPr algn="ctr"/>
            <a:r>
              <a:rPr lang="en-US" sz="4267" dirty="0" err="1">
                <a:latin typeface="Arial-Rounded" pitchFamily="34" charset="0"/>
                <a:ea typeface="Arial-Rounded" pitchFamily="34" charset="0"/>
                <a:cs typeface="Arial-Rounded" pitchFamily="34" charset="0"/>
              </a:rPr>
              <a:t>hãnh</a:t>
            </a:r>
            <a:r>
              <a:rPr lang="en-US" sz="4267" dirty="0">
                <a:latin typeface="Arial-Rounded" pitchFamily="34" charset="0"/>
                <a:ea typeface="Arial-Rounded" pitchFamily="34" charset="0"/>
                <a:cs typeface="Arial-Rounded" pitchFamily="34" charset="0"/>
              </a:rPr>
              <a:t> </a:t>
            </a:r>
            <a:r>
              <a:rPr lang="en-US" sz="4267" dirty="0" err="1">
                <a:latin typeface="Arial-Rounded" pitchFamily="34" charset="0"/>
                <a:ea typeface="Arial-Rounded" pitchFamily="34" charset="0"/>
                <a:cs typeface="Arial-Rounded" pitchFamily="34" charset="0"/>
              </a:rPr>
              <a:t>diện</a:t>
            </a:r>
            <a:endParaRPr lang="en-US" sz="4267" dirty="0">
              <a:latin typeface="Arial-Rounded" pitchFamily="34" charset="0"/>
              <a:ea typeface="Arial-Rounded" pitchFamily="34" charset="0"/>
              <a:cs typeface="Arial-Rounded" pitchFamily="34" charset="0"/>
            </a:endParaRPr>
          </a:p>
        </p:txBody>
      </p:sp>
      <p:sp>
        <p:nvSpPr>
          <p:cNvPr id="13" name="TextBox 12"/>
          <p:cNvSpPr txBox="1"/>
          <p:nvPr/>
        </p:nvSpPr>
        <p:spPr>
          <a:xfrm>
            <a:off x="1191491" y="1275904"/>
            <a:ext cx="2817091" cy="779749"/>
          </a:xfrm>
          <a:prstGeom prst="rect">
            <a:avLst/>
          </a:prstGeom>
          <a:solidFill>
            <a:schemeClr val="accent6">
              <a:lumMod val="60000"/>
              <a:lumOff val="40000"/>
            </a:schemeClr>
          </a:solidFill>
        </p:spPr>
        <p:txBody>
          <a:bodyPr wrap="square" lIns="121904" tIns="60952" rIns="121904" bIns="60952" rtlCol="0">
            <a:spAutoFit/>
          </a:bodyPr>
          <a:lstStyle/>
          <a:p>
            <a:pPr algn="just"/>
            <a:r>
              <a:rPr lang="en-US" sz="4267" dirty="0" err="1">
                <a:latin typeface="Arial-Rounded" pitchFamily="34" charset="0"/>
                <a:ea typeface="Arial-Rounded" pitchFamily="34" charset="0"/>
                <a:cs typeface="Arial-Rounded" pitchFamily="34" charset="0"/>
              </a:rPr>
              <a:t>bổ</a:t>
            </a:r>
            <a:r>
              <a:rPr lang="en-US" sz="4267" dirty="0">
                <a:latin typeface="Arial-Rounded" pitchFamily="34" charset="0"/>
                <a:ea typeface="Arial-Rounded" pitchFamily="34" charset="0"/>
                <a:cs typeface="Arial-Rounded" pitchFamily="34" charset="0"/>
              </a:rPr>
              <a:t> </a:t>
            </a:r>
            <a:r>
              <a:rPr lang="en-US" sz="4267" dirty="0" err="1">
                <a:latin typeface="Arial-Rounded" pitchFamily="34" charset="0"/>
                <a:ea typeface="Arial-Rounded" pitchFamily="34" charset="0"/>
                <a:cs typeface="Arial-Rounded" pitchFamily="34" charset="0"/>
              </a:rPr>
              <a:t>ích</a:t>
            </a:r>
            <a:endParaRPr lang="en-US" sz="4267" dirty="0">
              <a:latin typeface="Arial-Rounded" pitchFamily="34" charset="0"/>
              <a:ea typeface="Arial-Rounded" pitchFamily="34" charset="0"/>
              <a:cs typeface="Arial-Rounded" pitchFamily="34" charset="0"/>
            </a:endParaRPr>
          </a:p>
        </p:txBody>
      </p:sp>
      <p:sp>
        <p:nvSpPr>
          <p:cNvPr id="10" name="TextBox 9"/>
          <p:cNvSpPr txBox="1"/>
          <p:nvPr/>
        </p:nvSpPr>
        <p:spPr>
          <a:xfrm>
            <a:off x="4476866" y="1275903"/>
            <a:ext cx="2133600" cy="779749"/>
          </a:xfrm>
          <a:prstGeom prst="rect">
            <a:avLst/>
          </a:prstGeom>
          <a:solidFill>
            <a:schemeClr val="accent6">
              <a:lumMod val="60000"/>
              <a:lumOff val="40000"/>
            </a:schemeClr>
          </a:solidFill>
          <a:ln>
            <a:noFill/>
          </a:ln>
        </p:spPr>
        <p:txBody>
          <a:bodyPr wrap="square" lIns="121904" tIns="60952" rIns="121904" bIns="60952" rtlCol="0">
            <a:spAutoFit/>
          </a:bodyPr>
          <a:lstStyle/>
          <a:p>
            <a:pPr algn="ctr"/>
            <a:r>
              <a:rPr lang="en-US" sz="4267" dirty="0" err="1">
                <a:latin typeface="Arial-Rounded" pitchFamily="34" charset="0"/>
                <a:ea typeface="Arial-Rounded" pitchFamily="34" charset="0"/>
                <a:cs typeface="Arial-Rounded" pitchFamily="34" charset="0"/>
              </a:rPr>
              <a:t>mới</a:t>
            </a:r>
            <a:endParaRPr lang="en-US" sz="4267" dirty="0">
              <a:latin typeface="Arial-Rounded" pitchFamily="34" charset="0"/>
              <a:ea typeface="Arial-Rounded" pitchFamily="34" charset="0"/>
              <a:cs typeface="Arial-Rounded"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325548"/>
            <a:ext cx="11633200" cy="302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11760" y="3995660"/>
            <a:ext cx="12622663" cy="810543"/>
          </a:xfrm>
          <a:prstGeom prst="rect">
            <a:avLst/>
          </a:prstGeom>
        </p:spPr>
        <p:txBody>
          <a:bodyPr wrap="square">
            <a:spAutoFit/>
          </a:bodyPr>
          <a:lstStyle/>
          <a:p>
            <a:pPr algn="just"/>
            <a:r>
              <a:rPr lang="vi-VN" sz="4667" b="1" dirty="0">
                <a:solidFill>
                  <a:srgbClr val="7030A0"/>
                </a:solidFill>
                <a:latin typeface="HP001 4 hàng" pitchFamily="34" charset="0"/>
              </a:rPr>
              <a:t>   Nam ǟất hã</a:t>
            </a:r>
            <a:r>
              <a:rPr lang="el-GR" sz="4667" b="1" dirty="0">
                <a:solidFill>
                  <a:srgbClr val="7030A0"/>
                </a:solidFill>
                <a:latin typeface="HP001 4 hàng" pitchFamily="34" charset="0"/>
              </a:rPr>
              <a:t>ζ </a:t>
            </a:r>
            <a:r>
              <a:rPr lang="vi-VN" sz="4667" b="1" dirty="0">
                <a:solidFill>
                  <a:srgbClr val="7030A0"/>
                </a:solidFill>
                <a:latin typeface="HP001 4 hàng" pitchFamily="34" charset="0"/>
              </a:rPr>
              <a:t>d</a:t>
            </a:r>
            <a:r>
              <a:rPr lang="el-GR" sz="4667" b="1" dirty="0">
                <a:solidFill>
                  <a:srgbClr val="7030A0"/>
                </a:solidFill>
                <a:latin typeface="HP001 4 hàng" pitchFamily="34" charset="0"/>
              </a:rPr>
              <a:t>Η</a:t>
            </a:r>
            <a:r>
              <a:rPr lang="vi-VN" sz="4667" b="1" dirty="0">
                <a:solidFill>
                  <a:srgbClr val="7030A0"/>
                </a:solidFill>
                <a:latin typeface="HP001 4 hàng" pitchFamily="34" charset="0"/>
              </a:rPr>
              <a:t>İn </a:t>
            </a:r>
            <a:r>
              <a:rPr lang="el-GR" sz="4667" b="1" dirty="0">
                <a:solidFill>
                  <a:srgbClr val="7030A0"/>
                </a:solidFill>
                <a:latin typeface="HP001 4 hàng" pitchFamily="34" charset="0"/>
              </a:rPr>
              <a:t>δ</a:t>
            </a:r>
            <a:r>
              <a:rPr lang="vi-VN" sz="4667" b="1" dirty="0">
                <a:solidFill>
                  <a:srgbClr val="7030A0"/>
                </a:solidFill>
                <a:latin typeface="HP001 4 hàng" pitchFamily="34" charset="0"/>
              </a:rPr>
              <a:t>i đư</a:t>
            </a:r>
            <a:r>
              <a:rPr lang="el-GR" sz="4667" b="1" dirty="0">
                <a:solidFill>
                  <a:srgbClr val="7030A0"/>
                </a:solidFill>
                <a:latin typeface="HP001 4 hàng" pitchFamily="34" charset="0"/>
              </a:rPr>
              <a:t>ϑ </a:t>
            </a:r>
            <a:r>
              <a:rPr lang="vi-VN" sz="4667" b="1" dirty="0">
                <a:solidFill>
                  <a:srgbClr val="7030A0"/>
                </a:solidFill>
                <a:latin typeface="HP001 4 hàng" pitchFamily="34" charset="0"/>
              </a:rPr>
              <a:t>cô giáo </a:t>
            </a:r>
            <a:r>
              <a:rPr lang="el-GR" sz="4667" b="1" dirty="0">
                <a:solidFill>
                  <a:srgbClr val="7030A0"/>
                </a:solidFill>
                <a:latin typeface="HP001 4 hàng" pitchFamily="34" charset="0"/>
              </a:rPr>
              <a:t>Ά΄</a:t>
            </a:r>
            <a:r>
              <a:rPr lang="vi-VN" sz="4667" b="1" dirty="0">
                <a:solidFill>
                  <a:srgbClr val="7030A0"/>
                </a:solidFill>
                <a:latin typeface="HP001 4 hàng" pitchFamily="34" charset="0"/>
              </a:rPr>
              <a:t>n .</a:t>
            </a:r>
            <a:endParaRPr lang="en-US" sz="4667" b="1" dirty="0">
              <a:solidFill>
                <a:srgbClr val="7030A0"/>
              </a:solidFill>
              <a:latin typeface="HP001 4 hàng" pitchFamily="34" charset="0"/>
            </a:endParaRPr>
          </a:p>
        </p:txBody>
      </p:sp>
      <p:sp>
        <p:nvSpPr>
          <p:cNvPr id="18" name="Rectangle 17"/>
          <p:cNvSpPr/>
          <p:nvPr/>
        </p:nvSpPr>
        <p:spPr>
          <a:xfrm>
            <a:off x="304800" y="5697490"/>
            <a:ext cx="12090400" cy="810543"/>
          </a:xfrm>
          <a:prstGeom prst="rect">
            <a:avLst/>
          </a:prstGeom>
        </p:spPr>
        <p:txBody>
          <a:bodyPr wrap="square">
            <a:spAutoFit/>
          </a:bodyPr>
          <a:lstStyle/>
          <a:p>
            <a:pPr algn="just"/>
            <a:r>
              <a:rPr lang="vi-VN" sz="4667" b="1" dirty="0">
                <a:solidFill>
                  <a:srgbClr val="7030A0"/>
                </a:solidFill>
                <a:latin typeface="HP001 4 hàng" pitchFamily="34" charset="0"/>
              </a:rPr>
              <a:t> </a:t>
            </a:r>
            <a:endParaRPr lang="en-US" sz="4667" b="1" dirty="0">
              <a:solidFill>
                <a:srgbClr val="7030A0"/>
              </a:solidFill>
              <a:latin typeface="HP001 4 hàng" pitchFamily="34" charset="0"/>
            </a:endParaRPr>
          </a:p>
        </p:txBody>
      </p:sp>
      <p:sp>
        <p:nvSpPr>
          <p:cNvPr id="19" name="TextBox 18">
            <a:extLst>
              <a:ext uri="{FF2B5EF4-FFF2-40B4-BE49-F238E27FC236}">
                <a16:creationId xmlns:a16="http://schemas.microsoft.com/office/drawing/2014/main" id="{252DCDFC-BA84-4E7E-91DF-D8504C22E1DE}"/>
              </a:ext>
            </a:extLst>
          </p:cNvPr>
          <p:cNvSpPr txBox="1"/>
          <p:nvPr/>
        </p:nvSpPr>
        <p:spPr>
          <a:xfrm>
            <a:off x="3068320" y="2281500"/>
            <a:ext cx="2817091" cy="779749"/>
          </a:xfrm>
          <a:prstGeom prst="rect">
            <a:avLst/>
          </a:prstGeom>
          <a:noFill/>
        </p:spPr>
        <p:txBody>
          <a:bodyPr wrap="square" lIns="121904" tIns="60952" rIns="121904" bIns="60952" rtlCol="0">
            <a:spAutoFit/>
          </a:bodyPr>
          <a:lstStyle/>
          <a:p>
            <a:pPr algn="ctr"/>
            <a:r>
              <a:rPr lang="en-US" sz="4267" dirty="0" err="1">
                <a:solidFill>
                  <a:srgbClr val="FF0000"/>
                </a:solidFill>
                <a:latin typeface="Arial-Rounded" pitchFamily="34" charset="0"/>
                <a:ea typeface="Arial-Rounded" pitchFamily="34" charset="0"/>
                <a:cs typeface="Arial-Rounded" pitchFamily="34" charset="0"/>
              </a:rPr>
              <a:t>hãnh</a:t>
            </a:r>
            <a:r>
              <a:rPr lang="en-US" sz="4267" dirty="0">
                <a:solidFill>
                  <a:srgbClr val="FF0000"/>
                </a:solidFill>
                <a:latin typeface="Arial-Rounded" pitchFamily="34" charset="0"/>
                <a:ea typeface="Arial-Rounded" pitchFamily="34" charset="0"/>
                <a:cs typeface="Arial-Rounded" pitchFamily="34" charset="0"/>
              </a:rPr>
              <a:t> </a:t>
            </a:r>
            <a:r>
              <a:rPr lang="en-US" sz="4267" dirty="0" err="1">
                <a:solidFill>
                  <a:srgbClr val="FF0000"/>
                </a:solidFill>
                <a:latin typeface="Arial-Rounded" pitchFamily="34" charset="0"/>
                <a:ea typeface="Arial-Rounded" pitchFamily="34" charset="0"/>
                <a:cs typeface="Arial-Rounded" pitchFamily="34" charset="0"/>
              </a:rPr>
              <a:t>diện</a:t>
            </a:r>
            <a:endParaRPr lang="en-US" sz="4267"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t="27403" b="36376"/>
          <a:stretch>
            <a:fillRect/>
          </a:stretch>
        </p:blipFill>
        <p:spPr>
          <a:xfrm>
            <a:off x="0" y="640080"/>
            <a:ext cx="12191999" cy="6217919"/>
          </a:xfrm>
          <a:prstGeom prst="rect">
            <a:avLst/>
          </a:prstGeom>
          <a:ln>
            <a:noFill/>
          </a:ln>
          <a:effectLst>
            <a:softEdge rad="112500"/>
          </a:effectLst>
        </p:spPr>
      </p:pic>
      <p:sp>
        <p:nvSpPr>
          <p:cNvPr id="4" name="矩形 8"/>
          <p:cNvSpPr/>
          <p:nvPr/>
        </p:nvSpPr>
        <p:spPr>
          <a:xfrm>
            <a:off x="965200" y="157115"/>
            <a:ext cx="11340861"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Oval 4">
            <a:extLst>
              <a:ext uri="{FF2B5EF4-FFF2-40B4-BE49-F238E27FC236}">
                <a16:creationId xmlns:a16="http://schemas.microsoft.com/office/drawing/2014/main" id="{29607797-37C0-4D19-9C23-360C04B3290E}"/>
              </a:ext>
            </a:extLst>
          </p:cNvPr>
          <p:cNvSpPr/>
          <p:nvPr/>
        </p:nvSpPr>
        <p:spPr>
          <a:xfrm>
            <a:off x="152400" y="157115"/>
            <a:ext cx="812800" cy="812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l="18999" t="71901" r="14033" b="9549"/>
          <a:stretch>
            <a:fillRect/>
          </a:stretch>
        </p:blipFill>
        <p:spPr>
          <a:xfrm>
            <a:off x="210482" y="1408853"/>
            <a:ext cx="11771037" cy="4576156"/>
          </a:xfrm>
          <a:prstGeom prst="rect">
            <a:avLst/>
          </a:prstGeom>
          <a:ln>
            <a:noFill/>
          </a:ln>
          <a:effectLst>
            <a:softEdge rad="112500"/>
          </a:effectLst>
        </p:spPr>
      </p:pic>
      <p:sp>
        <p:nvSpPr>
          <p:cNvPr id="4" name="矩形 8"/>
          <p:cNvSpPr/>
          <p:nvPr/>
        </p:nvSpPr>
        <p:spPr>
          <a:xfrm>
            <a:off x="973059" y="124003"/>
            <a:ext cx="2562621" cy="748988"/>
          </a:xfrm>
          <a:prstGeom prst="rect">
            <a:avLst/>
          </a:prstGeom>
        </p:spPr>
        <p:txBody>
          <a:bodyPr wrap="square">
            <a:spAutoFit/>
          </a:bodyPr>
          <a:lstStyle/>
          <a:p>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p:cNvSpPr/>
          <p:nvPr/>
        </p:nvSpPr>
        <p:spPr>
          <a:xfrm>
            <a:off x="5344632" y="2410047"/>
            <a:ext cx="2580168" cy="65213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sz="2400"/>
          </a:p>
        </p:txBody>
      </p:sp>
      <p:sp>
        <p:nvSpPr>
          <p:cNvPr id="5" name="Hình chữ nhật: Góc Tròn 4"/>
          <p:cNvSpPr/>
          <p:nvPr/>
        </p:nvSpPr>
        <p:spPr>
          <a:xfrm>
            <a:off x="4167963" y="3062177"/>
            <a:ext cx="822251" cy="65213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sz="2400"/>
          </a:p>
        </p:txBody>
      </p:sp>
      <p:sp>
        <p:nvSpPr>
          <p:cNvPr id="6" name="Hình chữ nhật: Góc Tròn 5"/>
          <p:cNvSpPr/>
          <p:nvPr/>
        </p:nvSpPr>
        <p:spPr>
          <a:xfrm>
            <a:off x="5954232" y="3102935"/>
            <a:ext cx="822251" cy="65213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sz="2400"/>
          </a:p>
        </p:txBody>
      </p:sp>
      <p:sp>
        <p:nvSpPr>
          <p:cNvPr id="7" name="Oval 6">
            <a:extLst>
              <a:ext uri="{FF2B5EF4-FFF2-40B4-BE49-F238E27FC236}">
                <a16:creationId xmlns:a16="http://schemas.microsoft.com/office/drawing/2014/main" id="{0228A69E-B26A-487C-8446-187596D6B3A5}"/>
              </a:ext>
            </a:extLst>
          </p:cNvPr>
          <p:cNvSpPr/>
          <p:nvPr/>
        </p:nvSpPr>
        <p:spPr>
          <a:xfrm>
            <a:off x="152400" y="157115"/>
            <a:ext cx="812800" cy="812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834A63B-3A5E-4882-834C-6E69F81C68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880" y="1470627"/>
            <a:ext cx="11633200" cy="302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D6270C50-0358-4461-89BC-64F1E7C57F89}"/>
              </a:ext>
            </a:extLst>
          </p:cNvPr>
          <p:cNvSpPr/>
          <p:nvPr/>
        </p:nvSpPr>
        <p:spPr>
          <a:xfrm>
            <a:off x="345440" y="2148793"/>
            <a:ext cx="10749281" cy="810543"/>
          </a:xfrm>
          <a:prstGeom prst="rect">
            <a:avLst/>
          </a:prstGeom>
        </p:spPr>
        <p:txBody>
          <a:bodyPr wrap="square">
            <a:spAutoFit/>
          </a:bodyPr>
          <a:lstStyle/>
          <a:p>
            <a:pPr algn="just"/>
            <a:r>
              <a:rPr lang="vi-VN" sz="4667" b="1" dirty="0">
                <a:solidFill>
                  <a:srgbClr val="7030A0"/>
                </a:solidFill>
                <a:latin typeface="HP001 4 hàng" pitchFamily="34" charset="0"/>
              </a:rPr>
              <a:t>    Nam đã đǌ đư</a:t>
            </a:r>
            <a:r>
              <a:rPr lang="el-GR" sz="4667" b="1" dirty="0">
                <a:solidFill>
                  <a:srgbClr val="7030A0"/>
                </a:solidFill>
                <a:latin typeface="HP001 4 hàng" pitchFamily="34" charset="0"/>
              </a:rPr>
              <a:t>ϑ </a:t>
            </a:r>
            <a:r>
              <a:rPr lang="vi-VN" sz="4667" b="1" dirty="0">
                <a:solidFill>
                  <a:srgbClr val="7030A0"/>
                </a:solidFill>
                <a:latin typeface="HP001 4 hàng" pitchFamily="34" charset="0"/>
              </a:rPr>
              <a:t>Ǉru</a:t>
            </a:r>
            <a:r>
              <a:rPr lang="el-GR" sz="4667" b="1" dirty="0">
                <a:solidFill>
                  <a:srgbClr val="7030A0"/>
                </a:solidFill>
                <a:latin typeface="HP001 4 hàng" pitchFamily="34" charset="0"/>
              </a:rPr>
              <a:t>ΐ</a:t>
            </a:r>
            <a:r>
              <a:rPr lang="vi-VN" sz="4667" b="1" dirty="0">
                <a:solidFill>
                  <a:srgbClr val="7030A0"/>
                </a:solidFill>
                <a:latin typeface="HP001 4 hàng" pitchFamily="34" charset="0"/>
              </a:rPr>
              <a:t>İn Ǉra</a:t>
            </a:r>
            <a:r>
              <a:rPr lang="el-GR" sz="4667" b="1" dirty="0">
                <a:solidFill>
                  <a:srgbClr val="7030A0"/>
                </a:solidFill>
                <a:latin typeface="HP001 4 hàng" pitchFamily="34" charset="0"/>
              </a:rPr>
              <a:t>ζ .  </a:t>
            </a:r>
            <a:endParaRPr lang="en-US" sz="4667" b="1" dirty="0">
              <a:solidFill>
                <a:srgbClr val="7030A0"/>
              </a:solidFill>
              <a:latin typeface="HP001 4 hàng" pitchFamily="34" charset="0"/>
            </a:endParaRPr>
          </a:p>
        </p:txBody>
      </p:sp>
      <p:sp>
        <p:nvSpPr>
          <p:cNvPr id="9" name="Rectangle 8">
            <a:extLst>
              <a:ext uri="{FF2B5EF4-FFF2-40B4-BE49-F238E27FC236}">
                <a16:creationId xmlns:a16="http://schemas.microsoft.com/office/drawing/2014/main" id="{A7D5DFE6-343A-4CD8-A7CE-30A804104C92}"/>
              </a:ext>
            </a:extLst>
          </p:cNvPr>
          <p:cNvSpPr/>
          <p:nvPr/>
        </p:nvSpPr>
        <p:spPr>
          <a:xfrm>
            <a:off x="9897504" y="2141192"/>
            <a:ext cx="2698356" cy="810543"/>
          </a:xfrm>
          <a:prstGeom prst="rect">
            <a:avLst/>
          </a:prstGeom>
        </p:spPr>
        <p:txBody>
          <a:bodyPr wrap="square">
            <a:spAutoFit/>
          </a:bodyPr>
          <a:lstStyle/>
          <a:p>
            <a:pPr algn="just"/>
            <a:r>
              <a:rPr lang="vi-VN" sz="4667" b="1" dirty="0">
                <a:solidFill>
                  <a:srgbClr val="7030A0"/>
                </a:solidFill>
                <a:latin typeface="HP001 4 hàng" pitchFamily="34" charset="0"/>
              </a:rPr>
              <a:t>Nam</a:t>
            </a:r>
            <a:endParaRPr lang="en-US" sz="4667" b="1" dirty="0">
              <a:solidFill>
                <a:srgbClr val="7030A0"/>
              </a:solidFill>
              <a:latin typeface="HP001 4 hàng" pitchFamily="34" charset="0"/>
            </a:endParaRPr>
          </a:p>
        </p:txBody>
      </p:sp>
      <p:sp>
        <p:nvSpPr>
          <p:cNvPr id="10" name="Rectangle 9">
            <a:extLst>
              <a:ext uri="{FF2B5EF4-FFF2-40B4-BE49-F238E27FC236}">
                <a16:creationId xmlns:a16="http://schemas.microsoft.com/office/drawing/2014/main" id="{04A509E7-4CDD-473D-B050-1E40F209C771}"/>
              </a:ext>
            </a:extLst>
          </p:cNvPr>
          <p:cNvSpPr/>
          <p:nvPr/>
        </p:nvSpPr>
        <p:spPr>
          <a:xfrm>
            <a:off x="193040" y="3073400"/>
            <a:ext cx="10749281" cy="810543"/>
          </a:xfrm>
          <a:prstGeom prst="rect">
            <a:avLst/>
          </a:prstGeom>
        </p:spPr>
        <p:txBody>
          <a:bodyPr wrap="square">
            <a:spAutoFit/>
          </a:bodyPr>
          <a:lstStyle/>
          <a:p>
            <a:pPr algn="just"/>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cŜ</a:t>
            </a:r>
            <a:r>
              <a:rPr lang="en-US" sz="4667" b="1" dirty="0">
                <a:solidFill>
                  <a:srgbClr val="7030A0"/>
                </a:solidFill>
                <a:latin typeface="HP001 4 hàng" pitchFamily="34" charset="0"/>
              </a:rPr>
              <a:t> </a:t>
            </a:r>
            <a:r>
              <a:rPr lang="el-GR" sz="4667" b="1" dirty="0">
                <a:solidFill>
                  <a:srgbClr val="7030A0"/>
                </a:solidFill>
                <a:latin typeface="HP001 4 hàng" pitchFamily="34" charset="0"/>
              </a:rPr>
              <a:t>λμ</a:t>
            </a:r>
            <a:r>
              <a:rPr lang="en-US" sz="4667" b="1" dirty="0" err="1">
                <a:solidFill>
                  <a:srgbClr val="7030A0"/>
                </a:solidFill>
                <a:latin typeface="HP001 4 hàng" pitchFamily="34" charset="0"/>
              </a:rPr>
              <a:t>Ğt</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làm</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ǇǨn</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wữa</a:t>
            </a:r>
            <a:r>
              <a:rPr lang="en-US" sz="4667" b="1" dirty="0">
                <a:solidFill>
                  <a:srgbClr val="7030A0"/>
                </a:solidFill>
                <a:latin typeface="HP001 4 hàng" pitchFamily="34" charset="0"/>
              </a:rPr>
              <a:t> .</a:t>
            </a:r>
          </a:p>
        </p:txBody>
      </p:sp>
      <p:sp>
        <p:nvSpPr>
          <p:cNvPr id="11" name="Rectangle 10">
            <a:extLst>
              <a:ext uri="{FF2B5EF4-FFF2-40B4-BE49-F238E27FC236}">
                <a16:creationId xmlns:a16="http://schemas.microsoft.com/office/drawing/2014/main" id="{085E7F1B-EF67-4734-9716-3F81615AEED0}"/>
              </a:ext>
            </a:extLst>
          </p:cNvPr>
          <p:cNvSpPr/>
          <p:nvPr/>
        </p:nvSpPr>
        <p:spPr>
          <a:xfrm>
            <a:off x="335280" y="2151563"/>
            <a:ext cx="10749281" cy="810543"/>
          </a:xfrm>
          <a:prstGeom prst="rect">
            <a:avLst/>
          </a:prstGeom>
        </p:spPr>
        <p:txBody>
          <a:bodyPr wrap="square">
            <a:spAutoFit/>
          </a:bodyPr>
          <a:lstStyle/>
          <a:p>
            <a:pPr algn="just"/>
            <a:r>
              <a:rPr lang="vi-VN" sz="4667" b="1" dirty="0">
                <a:solidFill>
                  <a:srgbClr val="7030A0"/>
                </a:solidFill>
                <a:latin typeface="HP001 4 hàng" pitchFamily="34" charset="0"/>
              </a:rPr>
              <a:t>    </a:t>
            </a:r>
            <a:r>
              <a:rPr lang="vi-VN" sz="4667" b="1" dirty="0">
                <a:solidFill>
                  <a:srgbClr val="FF0000"/>
                </a:solidFill>
                <a:latin typeface="HP001 4 hàng" pitchFamily="34" charset="0"/>
              </a:rPr>
              <a:t>N</a:t>
            </a:r>
            <a:r>
              <a:rPr lang="vi-VN" sz="4667" b="1" dirty="0">
                <a:solidFill>
                  <a:srgbClr val="7030A0"/>
                </a:solidFill>
                <a:latin typeface="HP001 4 hàng" pitchFamily="34" charset="0"/>
              </a:rPr>
              <a:t>am đã đǌ đư</a:t>
            </a:r>
            <a:r>
              <a:rPr lang="el-GR" sz="4667" b="1" dirty="0">
                <a:solidFill>
                  <a:srgbClr val="7030A0"/>
                </a:solidFill>
                <a:latin typeface="HP001 4 hàng" pitchFamily="34" charset="0"/>
              </a:rPr>
              <a:t>ϑ </a:t>
            </a:r>
            <a:r>
              <a:rPr lang="vi-VN" sz="4667" b="1" dirty="0">
                <a:solidFill>
                  <a:srgbClr val="7030A0"/>
                </a:solidFill>
                <a:latin typeface="HP001 4 hàng" pitchFamily="34" charset="0"/>
              </a:rPr>
              <a:t>Ǉru</a:t>
            </a:r>
            <a:r>
              <a:rPr lang="el-GR" sz="4667" b="1" dirty="0">
                <a:solidFill>
                  <a:srgbClr val="7030A0"/>
                </a:solidFill>
                <a:latin typeface="HP001 4 hàng" pitchFamily="34" charset="0"/>
              </a:rPr>
              <a:t>ΐ</a:t>
            </a:r>
            <a:r>
              <a:rPr lang="vi-VN" sz="4667" b="1" dirty="0">
                <a:solidFill>
                  <a:srgbClr val="7030A0"/>
                </a:solidFill>
                <a:latin typeface="HP001 4 hàng" pitchFamily="34" charset="0"/>
              </a:rPr>
              <a:t>İn Ǉra</a:t>
            </a:r>
            <a:r>
              <a:rPr lang="el-GR" sz="4667" b="1" dirty="0">
                <a:solidFill>
                  <a:srgbClr val="7030A0"/>
                </a:solidFill>
                <a:latin typeface="HP001 4 hàng" pitchFamily="34" charset="0"/>
              </a:rPr>
              <a:t>ζ </a:t>
            </a:r>
            <a:r>
              <a:rPr lang="el-GR" sz="4667" b="1" dirty="0">
                <a:solidFill>
                  <a:srgbClr val="FF0000"/>
                </a:solidFill>
                <a:latin typeface="HP001 4 hàng" pitchFamily="34" charset="0"/>
              </a:rPr>
              <a:t>.</a:t>
            </a:r>
            <a:r>
              <a:rPr lang="el-GR" sz="4667" b="1" dirty="0">
                <a:solidFill>
                  <a:srgbClr val="7030A0"/>
                </a:solidFill>
                <a:latin typeface="HP001 4 hàng" pitchFamily="34" charset="0"/>
              </a:rPr>
              <a:t>  </a:t>
            </a:r>
            <a:endParaRPr lang="en-US" sz="4667" b="1" dirty="0">
              <a:solidFill>
                <a:srgbClr val="7030A0"/>
              </a:solidFill>
              <a:latin typeface="HP001 4 hàng" pitchFamily="34" charset="0"/>
            </a:endParaRPr>
          </a:p>
        </p:txBody>
      </p:sp>
      <p:sp>
        <p:nvSpPr>
          <p:cNvPr id="13" name="Rectangle 12">
            <a:extLst>
              <a:ext uri="{FF2B5EF4-FFF2-40B4-BE49-F238E27FC236}">
                <a16:creationId xmlns:a16="http://schemas.microsoft.com/office/drawing/2014/main" id="{71113E61-CADE-41ED-B3FC-058FB5F12B4C}"/>
              </a:ext>
            </a:extLst>
          </p:cNvPr>
          <p:cNvSpPr/>
          <p:nvPr/>
        </p:nvSpPr>
        <p:spPr>
          <a:xfrm>
            <a:off x="9896673" y="2138632"/>
            <a:ext cx="2698356" cy="810543"/>
          </a:xfrm>
          <a:prstGeom prst="rect">
            <a:avLst/>
          </a:prstGeom>
        </p:spPr>
        <p:txBody>
          <a:bodyPr wrap="square">
            <a:spAutoFit/>
          </a:bodyPr>
          <a:lstStyle/>
          <a:p>
            <a:pPr algn="just"/>
            <a:r>
              <a:rPr lang="vi-VN" sz="4667" b="1" dirty="0">
                <a:solidFill>
                  <a:srgbClr val="FF0000"/>
                </a:solidFill>
                <a:latin typeface="HP001 4 hàng" pitchFamily="34" charset="0"/>
              </a:rPr>
              <a:t>N</a:t>
            </a:r>
            <a:r>
              <a:rPr lang="vi-VN" sz="4667" b="1" dirty="0">
                <a:solidFill>
                  <a:srgbClr val="7030A0"/>
                </a:solidFill>
                <a:latin typeface="HP001 4 hàng" pitchFamily="34" charset="0"/>
              </a:rPr>
              <a:t>am </a:t>
            </a:r>
            <a:endParaRPr lang="en-US" sz="4667" b="1" dirty="0">
              <a:solidFill>
                <a:srgbClr val="7030A0"/>
              </a:solidFill>
              <a:latin typeface="HP001 4 hàng" pitchFamily="34" charset="0"/>
            </a:endParaRPr>
          </a:p>
        </p:txBody>
      </p:sp>
      <p:sp>
        <p:nvSpPr>
          <p:cNvPr id="14" name="Rectangle 13">
            <a:extLst>
              <a:ext uri="{FF2B5EF4-FFF2-40B4-BE49-F238E27FC236}">
                <a16:creationId xmlns:a16="http://schemas.microsoft.com/office/drawing/2014/main" id="{BEA276BF-7B8A-41A0-A5CF-3A4D09BC31B4}"/>
              </a:ext>
            </a:extLst>
          </p:cNvPr>
          <p:cNvSpPr/>
          <p:nvPr/>
        </p:nvSpPr>
        <p:spPr>
          <a:xfrm>
            <a:off x="426720" y="3073400"/>
            <a:ext cx="10749281" cy="810543"/>
          </a:xfrm>
          <a:prstGeom prst="rect">
            <a:avLst/>
          </a:prstGeom>
        </p:spPr>
        <p:txBody>
          <a:bodyPr wrap="square">
            <a:spAutoFit/>
          </a:bodyPr>
          <a:lstStyle/>
          <a:p>
            <a:pPr algn="just"/>
            <a:r>
              <a:rPr lang="en-US" sz="4667" b="1" dirty="0" err="1">
                <a:solidFill>
                  <a:srgbClr val="7030A0"/>
                </a:solidFill>
                <a:latin typeface="HP001 4 hàng" pitchFamily="34" charset="0"/>
              </a:rPr>
              <a:t>cŜ</a:t>
            </a:r>
            <a:r>
              <a:rPr lang="en-US" sz="4667" b="1" dirty="0">
                <a:solidFill>
                  <a:srgbClr val="7030A0"/>
                </a:solidFill>
                <a:latin typeface="HP001 4 hàng" pitchFamily="34" charset="0"/>
              </a:rPr>
              <a:t> </a:t>
            </a:r>
            <a:r>
              <a:rPr lang="el-GR" sz="4667" b="1" dirty="0">
                <a:solidFill>
                  <a:srgbClr val="7030A0"/>
                </a:solidFill>
                <a:latin typeface="HP001 4 hàng" pitchFamily="34" charset="0"/>
              </a:rPr>
              <a:t>λμ</a:t>
            </a:r>
            <a:r>
              <a:rPr lang="en-US" sz="4667" b="1" dirty="0" err="1">
                <a:solidFill>
                  <a:srgbClr val="7030A0"/>
                </a:solidFill>
                <a:latin typeface="HP001 4 hàng" pitchFamily="34" charset="0"/>
              </a:rPr>
              <a:t>Ğt</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làm</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ǇǨn</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wữa</a:t>
            </a:r>
            <a:r>
              <a:rPr lang="en-US" sz="4667" b="1" dirty="0">
                <a:solidFill>
                  <a:srgbClr val="7030A0"/>
                </a:solidFill>
                <a:latin typeface="HP001 4 hàng" pitchFamily="34" charset="0"/>
              </a:rPr>
              <a:t> </a:t>
            </a:r>
            <a:r>
              <a:rPr lang="en-US" sz="4667" b="1" dirty="0">
                <a:solidFill>
                  <a:srgbClr val="FF0000"/>
                </a:solidFill>
                <a:latin typeface="HP001 4 hàng"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4" grpId="0"/>
      <p:bldP spid="1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l="14649" t="12713" r="9732" b="78613"/>
          <a:stretch>
            <a:fillRect/>
          </a:stretch>
        </p:blipFill>
        <p:spPr>
          <a:xfrm>
            <a:off x="351130" y="2132769"/>
            <a:ext cx="11625716" cy="2428473"/>
          </a:xfrm>
          <a:prstGeom prst="rect">
            <a:avLst/>
          </a:prstGeom>
          <a:ln>
            <a:noFill/>
          </a:ln>
          <a:effectLst>
            <a:softEdge rad="112500"/>
          </a:effectLst>
        </p:spPr>
      </p:pic>
      <p:sp>
        <p:nvSpPr>
          <p:cNvPr id="4" name="矩形 8"/>
          <p:cNvSpPr/>
          <p:nvPr/>
        </p:nvSpPr>
        <p:spPr>
          <a:xfrm>
            <a:off x="1135994" y="722385"/>
            <a:ext cx="11340861" cy="748988"/>
          </a:xfrm>
          <a:prstGeom prst="rect">
            <a:avLst/>
          </a:prstGeom>
        </p:spPr>
        <p:txBody>
          <a:bodyPr wrap="square">
            <a:spAutoFit/>
          </a:bodyPr>
          <a:lstStyle/>
          <a:p>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p:cNvSpPr/>
          <p:nvPr/>
        </p:nvSpPr>
        <p:spPr>
          <a:xfrm>
            <a:off x="3442447" y="2237591"/>
            <a:ext cx="2495775" cy="84626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267" b="1" dirty="0" err="1">
                <a:latin typeface="Arial-Rounded" panose="020B0500000000000000" pitchFamily="34" charset="-93"/>
                <a:ea typeface="Arial-Rounded" panose="020B0500000000000000" pitchFamily="34" charset="-93"/>
                <a:cs typeface="Arial-Rounded" panose="020B0500000000000000" pitchFamily="34" charset="-93"/>
              </a:rPr>
              <a:t>học</a:t>
            </a:r>
            <a:r>
              <a:rPr lang="en-US" sz="4267" b="1" dirty="0">
                <a:latin typeface="Arial-Rounded" panose="020B0500000000000000" pitchFamily="34" charset="-93"/>
                <a:ea typeface="Arial-Rounded" panose="020B0500000000000000" pitchFamily="34" charset="-93"/>
                <a:cs typeface="Arial-Rounded" panose="020B0500000000000000" pitchFamily="34" charset="-93"/>
              </a:rPr>
              <a:t> </a:t>
            </a:r>
            <a:r>
              <a:rPr lang="en-US"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s</a:t>
            </a:r>
            <a:r>
              <a:rPr lang="en-US" sz="4267" b="1" dirty="0" err="1">
                <a:latin typeface="Arial-Rounded" panose="020B0500000000000000" pitchFamily="34" charset="-93"/>
                <a:ea typeface="Arial-Rounded" panose="020B0500000000000000" pitchFamily="34" charset="-93"/>
                <a:cs typeface="Arial-Rounded" panose="020B0500000000000000" pitchFamily="34" charset="-93"/>
              </a:rPr>
              <a:t>inh</a:t>
            </a:r>
            <a:endParaRPr lang="vi-VN" sz="4267"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p:cNvSpPr/>
          <p:nvPr/>
        </p:nvSpPr>
        <p:spPr>
          <a:xfrm>
            <a:off x="6533765" y="2237591"/>
            <a:ext cx="2495775" cy="84626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x</a:t>
            </a:r>
            <a:r>
              <a:rPr lang="en-US" sz="4267" b="1"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inh</a:t>
            </a:r>
            <a:r>
              <a:rPr lang="en-US" sz="4267" b="1" dirty="0">
                <a:latin typeface="Arial-Rounded" panose="020B0500000000000000" pitchFamily="34" charset="-93"/>
                <a:ea typeface="Arial-Rounded" panose="020B0500000000000000" pitchFamily="34" charset="-93"/>
                <a:cs typeface="Arial-Rounded" panose="020B0500000000000000" pitchFamily="34" charset="-93"/>
              </a:rPr>
              <a:t> </a:t>
            </a:r>
            <a:r>
              <a:rPr lang="en-US" sz="4267" b="1" dirty="0" err="1">
                <a:latin typeface="Arial-Rounded" panose="020B0500000000000000" pitchFamily="34" charset="-93"/>
                <a:ea typeface="Arial-Rounded" panose="020B0500000000000000" pitchFamily="34" charset="-93"/>
                <a:cs typeface="Arial-Rounded" panose="020B0500000000000000" pitchFamily="34" charset="-93"/>
              </a:rPr>
              <a:t>đẹp</a:t>
            </a:r>
            <a:endParaRPr lang="vi-VN" sz="4267"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p:cNvSpPr/>
          <p:nvPr/>
        </p:nvSpPr>
        <p:spPr>
          <a:xfrm>
            <a:off x="9491970" y="2237590"/>
            <a:ext cx="2495775" cy="84626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s</a:t>
            </a:r>
            <a:r>
              <a:rPr lang="en-US" sz="4267" b="1"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ách</a:t>
            </a:r>
            <a:r>
              <a:rPr lang="en-US" sz="4267" b="1" dirty="0">
                <a:latin typeface="Arial-Rounded" panose="020B0500000000000000" pitchFamily="34" charset="-93"/>
                <a:ea typeface="Arial-Rounded" panose="020B0500000000000000" pitchFamily="34" charset="-93"/>
                <a:cs typeface="Arial-Rounded" panose="020B0500000000000000" pitchFamily="34" charset="-93"/>
              </a:rPr>
              <a:t> </a:t>
            </a:r>
            <a:r>
              <a:rPr lang="en-US" sz="4267" b="1" dirty="0" err="1">
                <a:latin typeface="Arial-Rounded" panose="020B0500000000000000" pitchFamily="34" charset="-93"/>
                <a:ea typeface="Arial-Rounded" panose="020B0500000000000000" pitchFamily="34" charset="-93"/>
                <a:cs typeface="Arial-Rounded" panose="020B0500000000000000" pitchFamily="34" charset="-93"/>
              </a:rPr>
              <a:t>vở</a:t>
            </a:r>
            <a:endParaRPr lang="vi-VN" sz="4267"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p:cNvSpPr/>
          <p:nvPr/>
        </p:nvSpPr>
        <p:spPr>
          <a:xfrm>
            <a:off x="6340122" y="3260401"/>
            <a:ext cx="2653553" cy="84626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4267" b="1"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4267" b="1" dirty="0">
                <a:latin typeface="Arial-Rounded" panose="020B0500000000000000" pitchFamily="34" charset="-93"/>
                <a:ea typeface="Arial-Rounded" panose="020B0500000000000000" pitchFamily="34" charset="-93"/>
                <a:cs typeface="Arial-Rounded" panose="020B0500000000000000" pitchFamily="34" charset="-93"/>
              </a:rPr>
              <a:t> </a:t>
            </a:r>
            <a:r>
              <a:rPr lang="en-US" sz="4267" b="1" dirty="0" err="1">
                <a:latin typeface="Arial-Rounded" panose="020B0500000000000000" pitchFamily="34" charset="-93"/>
                <a:ea typeface="Arial-Rounded" panose="020B0500000000000000" pitchFamily="34" charset="-93"/>
                <a:cs typeface="Arial-Rounded" panose="020B0500000000000000" pitchFamily="34" charset="-93"/>
              </a:rPr>
              <a:t>cái</a:t>
            </a:r>
            <a:endParaRPr lang="vi-VN" sz="4267"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p:cNvSpPr/>
          <p:nvPr/>
        </p:nvSpPr>
        <p:spPr>
          <a:xfrm>
            <a:off x="3442448" y="3236133"/>
            <a:ext cx="2653553" cy="84626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4267" b="1"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anh</a:t>
            </a:r>
            <a:r>
              <a:rPr lang="en-US" sz="4267" b="1" dirty="0">
                <a:latin typeface="Arial-Rounded" panose="020B0500000000000000" pitchFamily="34" charset="-93"/>
                <a:ea typeface="Arial-Rounded" panose="020B0500000000000000" pitchFamily="34" charset="-93"/>
                <a:cs typeface="Arial-Rounded" panose="020B0500000000000000" pitchFamily="34" charset="-93"/>
              </a:rPr>
              <a:t> </a:t>
            </a:r>
            <a:r>
              <a:rPr lang="en-US" sz="4267" b="1" dirty="0" err="1">
                <a:latin typeface="Arial-Rounded" panose="020B0500000000000000" pitchFamily="34" charset="-93"/>
                <a:ea typeface="Arial-Rounded" panose="020B0500000000000000" pitchFamily="34" charset="-93"/>
                <a:cs typeface="Arial-Rounded" panose="020B0500000000000000" pitchFamily="34" charset="-93"/>
              </a:rPr>
              <a:t>ảnh</a:t>
            </a:r>
            <a:endParaRPr lang="vi-VN" sz="4267"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p:cNvSpPr/>
          <p:nvPr/>
        </p:nvSpPr>
        <p:spPr>
          <a:xfrm>
            <a:off x="9512053" y="3236133"/>
            <a:ext cx="2495775" cy="84626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267" b="1" dirty="0" err="1">
                <a:latin typeface="Arial-Rounded" panose="020B0500000000000000" pitchFamily="34" charset="-93"/>
                <a:ea typeface="Arial-Rounded" panose="020B0500000000000000" pitchFamily="34" charset="-93"/>
                <a:cs typeface="Arial-Rounded" panose="020B0500000000000000" pitchFamily="34" charset="-93"/>
              </a:rPr>
              <a:t>vui</a:t>
            </a:r>
            <a:r>
              <a:rPr lang="en-US" sz="4267" b="1" dirty="0">
                <a:latin typeface="Arial-Rounded" panose="020B0500000000000000" pitchFamily="34" charset="-93"/>
                <a:ea typeface="Arial-Rounded" panose="020B0500000000000000" pitchFamily="34" charset="-93"/>
                <a:cs typeface="Arial-Rounded" panose="020B0500000000000000" pitchFamily="34" charset="-93"/>
              </a:rPr>
              <a:t> </a:t>
            </a:r>
            <a:r>
              <a:rPr lang="en-US" sz="4267"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4267" b="1" dirty="0" err="1">
                <a:latin typeface="Arial-Rounded" panose="020B0500000000000000" pitchFamily="34" charset="-93"/>
                <a:ea typeface="Arial-Rounded" panose="020B0500000000000000" pitchFamily="34" charset="-93"/>
                <a:cs typeface="Arial-Rounded" panose="020B0500000000000000" pitchFamily="34" charset="-93"/>
              </a:rPr>
              <a:t>ơi</a:t>
            </a:r>
            <a:endParaRPr lang="vi-VN" sz="4267"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Oval 9">
            <a:extLst>
              <a:ext uri="{FF2B5EF4-FFF2-40B4-BE49-F238E27FC236}">
                <a16:creationId xmlns:a16="http://schemas.microsoft.com/office/drawing/2014/main" id="{B202DDED-233B-4F83-96B6-B480F5E6B4BF}"/>
              </a:ext>
            </a:extLst>
          </p:cNvPr>
          <p:cNvSpPr/>
          <p:nvPr/>
        </p:nvSpPr>
        <p:spPr>
          <a:xfrm>
            <a:off x="243840" y="722385"/>
            <a:ext cx="812800" cy="812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8</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l="6448" t="49923" r="5129" b="8389"/>
          <a:stretch>
            <a:fillRect/>
          </a:stretch>
        </p:blipFill>
        <p:spPr>
          <a:xfrm>
            <a:off x="6096000" y="1663851"/>
            <a:ext cx="6194480" cy="4675989"/>
          </a:xfrm>
          <a:prstGeom prst="rect">
            <a:avLst/>
          </a:prstGeom>
          <a:ln>
            <a:noFill/>
          </a:ln>
          <a:effectLst>
            <a:softEdge rad="112500"/>
          </a:effectLst>
        </p:spPr>
      </p:pic>
      <p:sp>
        <p:nvSpPr>
          <p:cNvPr id="4" name="矩形 8"/>
          <p:cNvSpPr/>
          <p:nvPr/>
        </p:nvSpPr>
        <p:spPr>
          <a:xfrm>
            <a:off x="1389253" y="312616"/>
            <a:ext cx="8515187" cy="748988"/>
          </a:xfrm>
          <a:prstGeom prst="rect">
            <a:avLst/>
          </a:prstGeom>
        </p:spPr>
        <p:txBody>
          <a:bodyPr wrap="square">
            <a:spAutoFit/>
          </a:bodyPr>
          <a:lstStyle/>
          <a:p>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ý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bản</a:t>
            </a:r>
            <a:r>
              <a:rPr lang="en-US" altLang="zh-CN"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thân</a:t>
            </a:r>
            <a:endParaRPr lang="zh-CN" altLang="en-US" sz="4267"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534618" y="1274001"/>
            <a:ext cx="5460977" cy="748988"/>
          </a:xfrm>
          <a:prstGeom prst="rect">
            <a:avLst/>
          </a:prstGeom>
        </p:spPr>
        <p:txBody>
          <a:bodyPr wrap="square">
            <a:spAutoFit/>
          </a:bodyPr>
          <a:lstStyle/>
          <a:p>
            <a:r>
              <a:rPr lang="en-US" altLang="zh-CN" sz="4267"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267"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4267"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267"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267"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1, </a:t>
            </a:r>
            <a:r>
              <a:rPr lang="en-US" altLang="zh-CN" sz="4267"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4267"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267"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p:cNvSpPr/>
          <p:nvPr/>
        </p:nvSpPr>
        <p:spPr>
          <a:xfrm>
            <a:off x="140171" y="2198547"/>
            <a:ext cx="6615632" cy="3539046"/>
          </a:xfrm>
          <a:prstGeom prst="rect">
            <a:avLst/>
          </a:prstGeom>
        </p:spPr>
        <p:txBody>
          <a:bodyPr wrap="square">
            <a:spAutoFit/>
          </a:bodyPr>
          <a:lstStyle/>
          <a:p>
            <a:pPr marL="609585" indent="-609585">
              <a:buFont typeface="Arial" panose="020B0604020202020204" pitchFamily="34" charset="0"/>
              <a:buChar char="•"/>
            </a:pP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sớm</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hơn</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609585" indent="-609585">
              <a:buFont typeface="Arial" panose="020B0604020202020204" pitchFamily="34" charset="0"/>
              <a:buChar char="•"/>
            </a:pP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hơn</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609585" indent="-609585">
              <a:buFont typeface="Arial" panose="020B0604020202020204" pitchFamily="34" charset="0"/>
              <a:buChar char="•"/>
            </a:pP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nhè</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609585" indent="-609585">
              <a:buFont typeface="Arial" panose="020B0604020202020204" pitchFamily="34" charset="0"/>
              <a:buChar char="•"/>
            </a:pP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ngóng</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đón</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về</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609585" indent="-609585">
              <a:buFont typeface="Arial" panose="020B0604020202020204" pitchFamily="34" charset="0"/>
              <a:buChar char="•"/>
            </a:pP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thơ</a:t>
            </a:r>
            <a:endPar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609585" indent="-609585">
              <a:buFont typeface="Arial" panose="020B0604020202020204" pitchFamily="34" charset="0"/>
              <a:buChar char="•"/>
            </a:pP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733"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733"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endParaRPr lang="zh-CN" altLang="en-US" sz="3733"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Oval 6">
            <a:extLst>
              <a:ext uri="{FF2B5EF4-FFF2-40B4-BE49-F238E27FC236}">
                <a16:creationId xmlns:a16="http://schemas.microsoft.com/office/drawing/2014/main" id="{5017F794-82D5-420A-9996-2372A997F1EB}"/>
              </a:ext>
            </a:extLst>
          </p:cNvPr>
          <p:cNvSpPr/>
          <p:nvPr/>
        </p:nvSpPr>
        <p:spPr>
          <a:xfrm>
            <a:off x="412698" y="265354"/>
            <a:ext cx="812800" cy="8128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Rounded MT Bold" pitchFamily="34" charset="0"/>
                <a:cs typeface="Times New Roman" pitchFamily="18" charset="0"/>
              </a:rPr>
              <a:t>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3809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a:p>
        </p:txBody>
      </p:sp>
      <p:sp>
        <p:nvSpPr>
          <p:cNvPr id="18" name="Flowchart: Document 17"/>
          <p:cNvSpPr/>
          <p:nvPr/>
        </p:nvSpPr>
        <p:spPr>
          <a:xfrm>
            <a:off x="-57598" y="14344"/>
            <a:ext cx="12336855" cy="205829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a:p>
        </p:txBody>
      </p:sp>
      <p:sp>
        <p:nvSpPr>
          <p:cNvPr id="5" name="Rectangle 4"/>
          <p:cNvSpPr/>
          <p:nvPr/>
        </p:nvSpPr>
        <p:spPr>
          <a:xfrm>
            <a:off x="0" y="6680200"/>
            <a:ext cx="12192000"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5" tIns="60928" rIns="121855" bIns="60928" spcCol="0" rtlCol="0" anchor="ctr"/>
          <a:lstStyle/>
          <a:p>
            <a:pPr algn="ctr"/>
            <a:endParaRPr lang="en-US" sz="2400"/>
          </a:p>
        </p:txBody>
      </p:sp>
      <p:grpSp>
        <p:nvGrpSpPr>
          <p:cNvPr id="2" name="Group 1"/>
          <p:cNvGrpSpPr/>
          <p:nvPr/>
        </p:nvGrpSpPr>
        <p:grpSpPr>
          <a:xfrm>
            <a:off x="3738880" y="3220609"/>
            <a:ext cx="7233920"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a:p>
          </p:txBody>
        </p:sp>
      </p:grpSp>
      <p:grpSp>
        <p:nvGrpSpPr>
          <p:cNvPr id="10" name="Group 9"/>
          <p:cNvGrpSpPr/>
          <p:nvPr/>
        </p:nvGrpSpPr>
        <p:grpSpPr>
          <a:xfrm>
            <a:off x="1871316" y="2812694"/>
            <a:ext cx="1695999" cy="1903618"/>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1" name="Group 20"/>
          <p:cNvGrpSpPr/>
          <p:nvPr/>
        </p:nvGrpSpPr>
        <p:grpSpPr>
          <a:xfrm>
            <a:off x="-91464" y="-834588"/>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p:cNvSpPr/>
            <p:nvPr/>
          </p:nvSpPr>
          <p:spPr>
            <a:xfrm rot="968493">
              <a:off x="-2721155" y="-827037"/>
              <a:ext cx="2069022" cy="193101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p:cNvSpPr/>
            <p:nvPr/>
          </p:nvSpPr>
          <p:spPr>
            <a:xfrm rot="2150288">
              <a:off x="-2540893" y="-528917"/>
              <a:ext cx="1825297" cy="15837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8" name="TextBox 27"/>
          <p:cNvSpPr txBox="1"/>
          <p:nvPr/>
        </p:nvSpPr>
        <p:spPr>
          <a:xfrm>
            <a:off x="824555" y="370458"/>
            <a:ext cx="1558180" cy="1231042"/>
          </a:xfrm>
          <a:prstGeom prst="rect">
            <a:avLst/>
          </a:prstGeom>
          <a:noFill/>
        </p:spPr>
        <p:txBody>
          <a:bodyPr wrap="square" lIns="121855" tIns="60928" rIns="121855" bIns="60928" rtlCol="0">
            <a:spAutoFit/>
          </a:bodyPr>
          <a:lstStyle/>
          <a:p>
            <a:pPr algn="ctr"/>
            <a:r>
              <a:rPr lang="en-US" sz="7200" b="1" dirty="0">
                <a:solidFill>
                  <a:schemeClr val="bg1"/>
                </a:solidFill>
                <a:latin typeface="Arial Rounded MT Bold" pitchFamily="34" charset="0"/>
                <a:ea typeface="Arial-Rounded" pitchFamily="34" charset="0"/>
                <a:cs typeface="Times New Roman" pitchFamily="18" charset="0"/>
              </a:rPr>
              <a:t>1</a:t>
            </a:r>
          </a:p>
        </p:txBody>
      </p:sp>
      <p:sp>
        <p:nvSpPr>
          <p:cNvPr id="29" name="TextBox 28"/>
          <p:cNvSpPr txBox="1"/>
          <p:nvPr/>
        </p:nvSpPr>
        <p:spPr>
          <a:xfrm>
            <a:off x="2540000" y="583615"/>
            <a:ext cx="8229600" cy="861710"/>
          </a:xfrm>
          <a:prstGeom prst="rect">
            <a:avLst/>
          </a:prstGeom>
          <a:noFill/>
        </p:spPr>
        <p:txBody>
          <a:bodyPr wrap="square" lIns="121855" tIns="60928" rIns="121855" bIns="60928" rtlCol="0">
            <a:spAutoFit/>
          </a:bodyPr>
          <a:lstStyle/>
          <a:p>
            <a:pPr algn="ctr"/>
            <a:r>
              <a:rPr lang="en-US" sz="4800" b="1" dirty="0">
                <a:ln w="3175">
                  <a:solidFill>
                    <a:schemeClr val="bg1"/>
                  </a:solidFill>
                </a:ln>
                <a:solidFill>
                  <a:schemeClr val="bg1"/>
                </a:solidFill>
                <a:latin typeface="Arial-Rounded" pitchFamily="34" charset="0"/>
                <a:ea typeface="Arial-Rounded" pitchFamily="34" charset="0"/>
                <a:cs typeface="Arial-Rounded" pitchFamily="34" charset="0"/>
              </a:rPr>
              <a:t>TÔI VÀ CÁC BẠN</a:t>
            </a:r>
          </a:p>
        </p:txBody>
      </p:sp>
      <p:sp>
        <p:nvSpPr>
          <p:cNvPr id="33" name="TextBox 32"/>
          <p:cNvSpPr txBox="1"/>
          <p:nvPr/>
        </p:nvSpPr>
        <p:spPr>
          <a:xfrm>
            <a:off x="1840836" y="3128431"/>
            <a:ext cx="1695999" cy="1415708"/>
          </a:xfrm>
          <a:prstGeom prst="rect">
            <a:avLst/>
          </a:prstGeom>
          <a:noFill/>
        </p:spPr>
        <p:txBody>
          <a:bodyPr wrap="square" lIns="121855" tIns="60928" rIns="121855" bIns="60928" rtlCol="0">
            <a:spAutoFit/>
          </a:bodyPr>
          <a:lstStyle/>
          <a:p>
            <a:pPr algn="ctr"/>
            <a:r>
              <a:rPr lang="en-US" sz="3600" b="1" dirty="0" err="1">
                <a:solidFill>
                  <a:schemeClr val="bg1"/>
                </a:solidFill>
                <a:latin typeface="Arial-Rounded" pitchFamily="34" charset="0"/>
                <a:ea typeface="Arial-Rounded" pitchFamily="34" charset="0"/>
                <a:cs typeface="Arial-Rounded" pitchFamily="34" charset="0"/>
              </a:rPr>
              <a:t>Bài</a:t>
            </a:r>
            <a:endParaRPr lang="en-US" sz="4800" b="1" dirty="0">
              <a:solidFill>
                <a:schemeClr val="bg1"/>
              </a:solidFill>
              <a:latin typeface="Arial Rounded MT Bold" pitchFamily="34" charset="0"/>
              <a:ea typeface="Arial-Rounded" pitchFamily="34" charset="0"/>
              <a:cs typeface="Times New Roman" pitchFamily="18" charset="0"/>
            </a:endParaRPr>
          </a:p>
          <a:p>
            <a:pPr algn="ctr"/>
            <a:r>
              <a:rPr lang="en-US" sz="4800" b="1" dirty="0">
                <a:solidFill>
                  <a:schemeClr val="bg1"/>
                </a:solidFill>
                <a:latin typeface="Arial Rounded MT Bold" pitchFamily="34" charset="0"/>
                <a:ea typeface="Arial-Rounded" pitchFamily="34" charset="0"/>
                <a:cs typeface="Times New Roman" pitchFamily="18" charset="0"/>
              </a:rPr>
              <a:t>1</a:t>
            </a:r>
            <a:endParaRPr lang="en-US" sz="3600" b="1" dirty="0">
              <a:solidFill>
                <a:schemeClr val="bg1"/>
              </a:solidFill>
              <a:latin typeface="Arial-Rounded" pitchFamily="34" charset="0"/>
              <a:ea typeface="Arial-Rounded" pitchFamily="34" charset="0"/>
              <a:cs typeface="Arial-Rounded" pitchFamily="34" charset="0"/>
            </a:endParaRPr>
          </a:p>
        </p:txBody>
      </p:sp>
      <p:sp>
        <p:nvSpPr>
          <p:cNvPr id="24" name="TextBox 23"/>
          <p:cNvSpPr txBox="1"/>
          <p:nvPr/>
        </p:nvSpPr>
        <p:spPr>
          <a:xfrm>
            <a:off x="3498131" y="3413856"/>
            <a:ext cx="6853033" cy="861710"/>
          </a:xfrm>
          <a:prstGeom prst="rect">
            <a:avLst/>
          </a:prstGeom>
          <a:noFill/>
        </p:spPr>
        <p:txBody>
          <a:bodyPr wrap="square" lIns="121855" tIns="60928" rIns="121855" bIns="60928" rtlCol="0">
            <a:spAutoFit/>
          </a:bodyPr>
          <a:lstStyle/>
          <a:p>
            <a:pPr algn="ctr"/>
            <a:r>
              <a:rPr lang="en-US" sz="4800" b="1" dirty="0">
                <a:solidFill>
                  <a:schemeClr val="accent6">
                    <a:lumMod val="75000"/>
                  </a:schemeClr>
                </a:solidFill>
                <a:latin typeface="Arial-Rounded" pitchFamily="34" charset="0"/>
                <a:ea typeface="Arial-Rounded" pitchFamily="34" charset="0"/>
                <a:cs typeface="Arial-Rounded" pitchFamily="34" charset="0"/>
              </a:rPr>
              <a:t>TÔI LÀ HỌC SINH LỚP 1</a:t>
            </a: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602D9-5C0A-4A7E-830A-C815F904D716}"/>
              </a:ext>
            </a:extLst>
          </p:cNvPr>
          <p:cNvPicPr>
            <a:picLocks noChangeAspect="1"/>
          </p:cNvPicPr>
          <p:nvPr/>
        </p:nvPicPr>
        <p:blipFill>
          <a:blip r:embed="rId2"/>
          <a:stretch>
            <a:fillRect/>
          </a:stretch>
        </p:blipFill>
        <p:spPr>
          <a:xfrm>
            <a:off x="552451" y="1495425"/>
            <a:ext cx="11268074" cy="4829175"/>
          </a:xfrm>
          <a:prstGeom prst="rect">
            <a:avLst/>
          </a:prstGeom>
        </p:spPr>
      </p:pic>
      <p:pic>
        <p:nvPicPr>
          <p:cNvPr id="5" name="Picture 4">
            <a:extLst>
              <a:ext uri="{FF2B5EF4-FFF2-40B4-BE49-F238E27FC236}">
                <a16:creationId xmlns:a16="http://schemas.microsoft.com/office/drawing/2014/main" id="{55C1915B-6EC7-41E8-9AAA-21EF8A88F2C1}"/>
              </a:ext>
            </a:extLst>
          </p:cNvPr>
          <p:cNvPicPr>
            <a:picLocks noChangeAspect="1"/>
          </p:cNvPicPr>
          <p:nvPr/>
        </p:nvPicPr>
        <p:blipFill>
          <a:blip r:embed="rId3"/>
          <a:stretch>
            <a:fillRect/>
          </a:stretch>
        </p:blipFill>
        <p:spPr>
          <a:xfrm>
            <a:off x="552450" y="257175"/>
            <a:ext cx="11087099" cy="1352550"/>
          </a:xfrm>
          <a:prstGeom prst="rect">
            <a:avLst/>
          </a:prstGeom>
        </p:spPr>
      </p:pic>
    </p:spTree>
    <p:extLst>
      <p:ext uri="{BB962C8B-B14F-4D97-AF65-F5344CB8AC3E}">
        <p14:creationId xmlns:p14="http://schemas.microsoft.com/office/powerpoint/2010/main" val="252439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90EA8-71D1-F878-0975-86F7DADB27E9}"/>
            </a:ext>
          </a:extLst>
        </p:cNvPr>
        <p:cNvGrpSpPr/>
        <p:nvPr/>
      </p:nvGrpSpPr>
      <p:grpSpPr>
        <a:xfrm>
          <a:off x="0" y="0"/>
          <a:ext cx="0" cy="0"/>
          <a:chOff x="0" y="0"/>
          <a:chExt cx="0" cy="0"/>
        </a:xfrm>
      </p:grpSpPr>
      <p:sp>
        <p:nvSpPr>
          <p:cNvPr id="32" name="Flowchart: Document 17">
            <a:extLst>
              <a:ext uri="{FF2B5EF4-FFF2-40B4-BE49-F238E27FC236}">
                <a16:creationId xmlns:a16="http://schemas.microsoft.com/office/drawing/2014/main" id="{810E6641-AB7D-24D3-9792-D64DCB03ACFB}"/>
              </a:ext>
            </a:extLst>
          </p:cNvPr>
          <p:cNvSpPr/>
          <p:nvPr/>
        </p:nvSpPr>
        <p:spPr>
          <a:xfrm>
            <a:off x="-23732" y="-19522"/>
            <a:ext cx="12336855" cy="23809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a:p>
        </p:txBody>
      </p:sp>
      <p:sp>
        <p:nvSpPr>
          <p:cNvPr id="18" name="Flowchart: Document 17">
            <a:extLst>
              <a:ext uri="{FF2B5EF4-FFF2-40B4-BE49-F238E27FC236}">
                <a16:creationId xmlns:a16="http://schemas.microsoft.com/office/drawing/2014/main" id="{DAA53236-8C25-80D3-9540-15749F635133}"/>
              </a:ext>
            </a:extLst>
          </p:cNvPr>
          <p:cNvSpPr/>
          <p:nvPr/>
        </p:nvSpPr>
        <p:spPr>
          <a:xfrm>
            <a:off x="-57598" y="14344"/>
            <a:ext cx="12336855" cy="205829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a:p>
        </p:txBody>
      </p:sp>
      <p:sp>
        <p:nvSpPr>
          <p:cNvPr id="5" name="Rectangle 4">
            <a:extLst>
              <a:ext uri="{FF2B5EF4-FFF2-40B4-BE49-F238E27FC236}">
                <a16:creationId xmlns:a16="http://schemas.microsoft.com/office/drawing/2014/main" id="{764799D5-49FC-F134-0C3E-F109E5053C04}"/>
              </a:ext>
            </a:extLst>
          </p:cNvPr>
          <p:cNvSpPr/>
          <p:nvPr/>
        </p:nvSpPr>
        <p:spPr>
          <a:xfrm>
            <a:off x="0" y="6680200"/>
            <a:ext cx="12192000"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5" tIns="60928" rIns="121855" bIns="60928" spcCol="0" rtlCol="0" anchor="ctr"/>
          <a:lstStyle/>
          <a:p>
            <a:pPr algn="ctr"/>
            <a:endParaRPr lang="en-US" sz="2400"/>
          </a:p>
        </p:txBody>
      </p:sp>
      <p:grpSp>
        <p:nvGrpSpPr>
          <p:cNvPr id="2" name="Group 1">
            <a:extLst>
              <a:ext uri="{FF2B5EF4-FFF2-40B4-BE49-F238E27FC236}">
                <a16:creationId xmlns:a16="http://schemas.microsoft.com/office/drawing/2014/main" id="{941CAE9F-0CF4-EB71-C239-ED724E1B05C4}"/>
              </a:ext>
            </a:extLst>
          </p:cNvPr>
          <p:cNvGrpSpPr/>
          <p:nvPr/>
        </p:nvGrpSpPr>
        <p:grpSpPr>
          <a:xfrm>
            <a:off x="3738880" y="3220609"/>
            <a:ext cx="7233920" cy="1300191"/>
            <a:chOff x="9566064" y="964372"/>
            <a:chExt cx="5446164" cy="698253"/>
          </a:xfrm>
        </p:grpSpPr>
        <p:sp>
          <p:nvSpPr>
            <p:cNvPr id="13" name="Rectangle 10">
              <a:extLst>
                <a:ext uri="{FF2B5EF4-FFF2-40B4-BE49-F238E27FC236}">
                  <a16:creationId xmlns:a16="http://schemas.microsoft.com/office/drawing/2014/main" id="{033FE133-4837-F054-B5D4-2BD9C5AE7028}"/>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a:extLst>
                <a:ext uri="{FF2B5EF4-FFF2-40B4-BE49-F238E27FC236}">
                  <a16:creationId xmlns:a16="http://schemas.microsoft.com/office/drawing/2014/main" id="{2F399350-B63F-DED3-8BAE-7D7CF2C77C10}"/>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a:p>
          </p:txBody>
        </p:sp>
        <p:sp>
          <p:nvSpPr>
            <p:cNvPr id="12" name="Rectangle 10">
              <a:extLst>
                <a:ext uri="{FF2B5EF4-FFF2-40B4-BE49-F238E27FC236}">
                  <a16:creationId xmlns:a16="http://schemas.microsoft.com/office/drawing/2014/main" id="{D846BD28-DC2C-2BD8-5949-6C98F573CFBA}"/>
                </a:ext>
              </a:extLst>
            </p:cNvPr>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a:p>
          </p:txBody>
        </p:sp>
      </p:grpSp>
      <p:grpSp>
        <p:nvGrpSpPr>
          <p:cNvPr id="10" name="Group 9">
            <a:extLst>
              <a:ext uri="{FF2B5EF4-FFF2-40B4-BE49-F238E27FC236}">
                <a16:creationId xmlns:a16="http://schemas.microsoft.com/office/drawing/2014/main" id="{4AB28E29-F257-CF30-922A-B5F9A943B1A2}"/>
              </a:ext>
            </a:extLst>
          </p:cNvPr>
          <p:cNvGrpSpPr/>
          <p:nvPr/>
        </p:nvGrpSpPr>
        <p:grpSpPr>
          <a:xfrm>
            <a:off x="1871316" y="2812694"/>
            <a:ext cx="1695999" cy="1903618"/>
            <a:chOff x="1212273" y="1084984"/>
            <a:chExt cx="992332" cy="992332"/>
          </a:xfrm>
        </p:grpSpPr>
        <p:sp>
          <p:nvSpPr>
            <p:cNvPr id="9" name="Oval 8">
              <a:extLst>
                <a:ext uri="{FF2B5EF4-FFF2-40B4-BE49-F238E27FC236}">
                  <a16:creationId xmlns:a16="http://schemas.microsoft.com/office/drawing/2014/main" id="{7FD204FB-D418-05FE-724C-A7FE366B1CFA}"/>
                </a:ext>
              </a:extLst>
            </p:cNvPr>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2E961459-411E-BC27-4F63-D2960B80EA31}"/>
                </a:ext>
              </a:extLst>
            </p:cNvPr>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1" name="Group 20">
            <a:extLst>
              <a:ext uri="{FF2B5EF4-FFF2-40B4-BE49-F238E27FC236}">
                <a16:creationId xmlns:a16="http://schemas.microsoft.com/office/drawing/2014/main" id="{B4B69FEC-4A91-B302-D1DB-B05EE183AA00}"/>
              </a:ext>
            </a:extLst>
          </p:cNvPr>
          <p:cNvGrpSpPr/>
          <p:nvPr/>
        </p:nvGrpSpPr>
        <p:grpSpPr>
          <a:xfrm>
            <a:off x="-91464" y="-834588"/>
            <a:ext cx="3292844" cy="3062308"/>
            <a:chOff x="-2957976" y="-1125796"/>
            <a:chExt cx="2469633" cy="2296731"/>
          </a:xfrm>
        </p:grpSpPr>
        <p:sp>
          <p:nvSpPr>
            <p:cNvPr id="26" name="Oval 25">
              <a:extLst>
                <a:ext uri="{FF2B5EF4-FFF2-40B4-BE49-F238E27FC236}">
                  <a16:creationId xmlns:a16="http://schemas.microsoft.com/office/drawing/2014/main" id="{772D7A6C-01D3-7A45-2FE9-6F91550160C9}"/>
                </a:ext>
              </a:extLst>
            </p:cNvPr>
            <p:cNvSpPr/>
            <p:nvPr/>
          </p:nvSpPr>
          <p:spPr>
            <a:xfrm rot="9814622">
              <a:off x="-2957976" y="-1125796"/>
              <a:ext cx="2469633" cy="229673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Oval 24">
              <a:extLst>
                <a:ext uri="{FF2B5EF4-FFF2-40B4-BE49-F238E27FC236}">
                  <a16:creationId xmlns:a16="http://schemas.microsoft.com/office/drawing/2014/main" id="{16383FEA-18C2-B950-080A-871C0359625A}"/>
                </a:ext>
              </a:extLst>
            </p:cNvPr>
            <p:cNvSpPr/>
            <p:nvPr/>
          </p:nvSpPr>
          <p:spPr>
            <a:xfrm rot="968493">
              <a:off x="-2721155" y="-827037"/>
              <a:ext cx="2069022" cy="193101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78ADF002-9336-CC63-BD6D-B67DD10F1FEA}"/>
                </a:ext>
              </a:extLst>
            </p:cNvPr>
            <p:cNvSpPr/>
            <p:nvPr/>
          </p:nvSpPr>
          <p:spPr>
            <a:xfrm rot="2150288">
              <a:off x="-2540893" y="-528917"/>
              <a:ext cx="1825297" cy="15837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8" name="TextBox 27">
            <a:extLst>
              <a:ext uri="{FF2B5EF4-FFF2-40B4-BE49-F238E27FC236}">
                <a16:creationId xmlns:a16="http://schemas.microsoft.com/office/drawing/2014/main" id="{6603A936-1737-50FE-DC94-911F4E5FA3CE}"/>
              </a:ext>
            </a:extLst>
          </p:cNvPr>
          <p:cNvSpPr txBox="1"/>
          <p:nvPr/>
        </p:nvSpPr>
        <p:spPr>
          <a:xfrm>
            <a:off x="824555" y="370458"/>
            <a:ext cx="1558180" cy="1231042"/>
          </a:xfrm>
          <a:prstGeom prst="rect">
            <a:avLst/>
          </a:prstGeom>
          <a:noFill/>
        </p:spPr>
        <p:txBody>
          <a:bodyPr wrap="square" lIns="121855" tIns="60928" rIns="121855" bIns="60928" rtlCol="0">
            <a:spAutoFit/>
          </a:bodyPr>
          <a:lstStyle/>
          <a:p>
            <a:pPr algn="ctr"/>
            <a:r>
              <a:rPr lang="en-US" sz="7200" b="1" dirty="0">
                <a:solidFill>
                  <a:schemeClr val="bg1"/>
                </a:solidFill>
                <a:latin typeface="Arial Rounded MT Bold" pitchFamily="34" charset="0"/>
                <a:ea typeface="Arial-Rounded" pitchFamily="34" charset="0"/>
                <a:cs typeface="Times New Roman" pitchFamily="18" charset="0"/>
              </a:rPr>
              <a:t>1</a:t>
            </a:r>
          </a:p>
        </p:txBody>
      </p:sp>
      <p:sp>
        <p:nvSpPr>
          <p:cNvPr id="29" name="TextBox 28">
            <a:extLst>
              <a:ext uri="{FF2B5EF4-FFF2-40B4-BE49-F238E27FC236}">
                <a16:creationId xmlns:a16="http://schemas.microsoft.com/office/drawing/2014/main" id="{EA90F4B2-109F-124E-FEDA-F03B8037EFA6}"/>
              </a:ext>
            </a:extLst>
          </p:cNvPr>
          <p:cNvSpPr txBox="1"/>
          <p:nvPr/>
        </p:nvSpPr>
        <p:spPr>
          <a:xfrm>
            <a:off x="2540000" y="583615"/>
            <a:ext cx="8229600" cy="861710"/>
          </a:xfrm>
          <a:prstGeom prst="rect">
            <a:avLst/>
          </a:prstGeom>
          <a:noFill/>
        </p:spPr>
        <p:txBody>
          <a:bodyPr wrap="square" lIns="121855" tIns="60928" rIns="121855" bIns="60928" rtlCol="0">
            <a:spAutoFit/>
          </a:bodyPr>
          <a:lstStyle/>
          <a:p>
            <a:pPr algn="ctr"/>
            <a:r>
              <a:rPr lang="en-US" sz="4800" b="1" dirty="0">
                <a:ln w="3175">
                  <a:solidFill>
                    <a:schemeClr val="bg1"/>
                  </a:solidFill>
                </a:ln>
                <a:solidFill>
                  <a:schemeClr val="bg1"/>
                </a:solidFill>
                <a:latin typeface="Arial-Rounded" pitchFamily="34" charset="0"/>
                <a:ea typeface="Arial-Rounded" pitchFamily="34" charset="0"/>
                <a:cs typeface="Arial-Rounded" pitchFamily="34" charset="0"/>
              </a:rPr>
              <a:t>TÔI VÀ CÁC BẠN</a:t>
            </a:r>
          </a:p>
        </p:txBody>
      </p:sp>
      <p:sp>
        <p:nvSpPr>
          <p:cNvPr id="33" name="TextBox 32">
            <a:extLst>
              <a:ext uri="{FF2B5EF4-FFF2-40B4-BE49-F238E27FC236}">
                <a16:creationId xmlns:a16="http://schemas.microsoft.com/office/drawing/2014/main" id="{73484529-AADC-E957-468B-EF9914A8AE7D}"/>
              </a:ext>
            </a:extLst>
          </p:cNvPr>
          <p:cNvSpPr txBox="1"/>
          <p:nvPr/>
        </p:nvSpPr>
        <p:spPr>
          <a:xfrm>
            <a:off x="1840836" y="3128431"/>
            <a:ext cx="1695999" cy="1415708"/>
          </a:xfrm>
          <a:prstGeom prst="rect">
            <a:avLst/>
          </a:prstGeom>
          <a:noFill/>
        </p:spPr>
        <p:txBody>
          <a:bodyPr wrap="square" lIns="121855" tIns="60928" rIns="121855" bIns="60928" rtlCol="0">
            <a:spAutoFit/>
          </a:bodyPr>
          <a:lstStyle/>
          <a:p>
            <a:pPr algn="ctr"/>
            <a:r>
              <a:rPr lang="en-US" sz="3600" b="1" dirty="0" err="1">
                <a:solidFill>
                  <a:schemeClr val="bg1"/>
                </a:solidFill>
                <a:latin typeface="Arial-Rounded" pitchFamily="34" charset="0"/>
                <a:ea typeface="Arial-Rounded" pitchFamily="34" charset="0"/>
                <a:cs typeface="Arial-Rounded" pitchFamily="34" charset="0"/>
              </a:rPr>
              <a:t>Bài</a:t>
            </a:r>
            <a:endParaRPr lang="en-US" sz="4800" b="1" dirty="0">
              <a:solidFill>
                <a:schemeClr val="bg1"/>
              </a:solidFill>
              <a:latin typeface="Arial Rounded MT Bold" pitchFamily="34" charset="0"/>
              <a:ea typeface="Arial-Rounded" pitchFamily="34" charset="0"/>
              <a:cs typeface="Times New Roman" pitchFamily="18" charset="0"/>
            </a:endParaRPr>
          </a:p>
          <a:p>
            <a:pPr algn="ctr"/>
            <a:r>
              <a:rPr lang="en-US" sz="4800" b="1" dirty="0">
                <a:solidFill>
                  <a:schemeClr val="bg1"/>
                </a:solidFill>
                <a:latin typeface="Arial Rounded MT Bold" pitchFamily="34" charset="0"/>
                <a:ea typeface="Arial-Rounded" pitchFamily="34" charset="0"/>
                <a:cs typeface="Times New Roman" pitchFamily="18" charset="0"/>
              </a:rPr>
              <a:t>1</a:t>
            </a:r>
            <a:endParaRPr lang="en-US" sz="3600" b="1" dirty="0">
              <a:solidFill>
                <a:schemeClr val="bg1"/>
              </a:solidFill>
              <a:latin typeface="Arial-Rounded" pitchFamily="34" charset="0"/>
              <a:ea typeface="Arial-Rounded" pitchFamily="34" charset="0"/>
              <a:cs typeface="Arial-Rounded" pitchFamily="34" charset="0"/>
            </a:endParaRPr>
          </a:p>
        </p:txBody>
      </p:sp>
      <p:sp>
        <p:nvSpPr>
          <p:cNvPr id="24" name="TextBox 23">
            <a:extLst>
              <a:ext uri="{FF2B5EF4-FFF2-40B4-BE49-F238E27FC236}">
                <a16:creationId xmlns:a16="http://schemas.microsoft.com/office/drawing/2014/main" id="{249B71F9-4403-90F5-42F3-28AAB8E3D084}"/>
              </a:ext>
            </a:extLst>
          </p:cNvPr>
          <p:cNvSpPr txBox="1"/>
          <p:nvPr/>
        </p:nvSpPr>
        <p:spPr>
          <a:xfrm>
            <a:off x="3498131" y="3413856"/>
            <a:ext cx="6853033" cy="861710"/>
          </a:xfrm>
          <a:prstGeom prst="rect">
            <a:avLst/>
          </a:prstGeom>
          <a:noFill/>
        </p:spPr>
        <p:txBody>
          <a:bodyPr wrap="square" lIns="121855" tIns="60928" rIns="121855" bIns="60928" rtlCol="0">
            <a:spAutoFit/>
          </a:bodyPr>
          <a:lstStyle/>
          <a:p>
            <a:pPr algn="ctr"/>
            <a:r>
              <a:rPr lang="en-US" sz="4800" b="1" dirty="0">
                <a:solidFill>
                  <a:schemeClr val="accent6">
                    <a:lumMod val="75000"/>
                  </a:schemeClr>
                </a:solidFill>
                <a:latin typeface="Arial-Rounded" pitchFamily="34" charset="0"/>
                <a:ea typeface="Arial-Rounded" pitchFamily="34" charset="0"/>
                <a:cs typeface="Arial-Rounded" pitchFamily="34" charset="0"/>
              </a:rPr>
              <a:t>TÔI LÀ HỌC SINH LỚP 1</a:t>
            </a:r>
          </a:p>
        </p:txBody>
      </p:sp>
    </p:spTree>
    <p:extLst>
      <p:ext uri="{BB962C8B-B14F-4D97-AF65-F5344CB8AC3E}">
        <p14:creationId xmlns:p14="http://schemas.microsoft.com/office/powerpoint/2010/main" val="19832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50EF03-8666-493F-B8AA-2826BBC14D0C}"/>
              </a:ext>
            </a:extLst>
          </p:cNvPr>
          <p:cNvPicPr>
            <a:picLocks noChangeAspect="1"/>
          </p:cNvPicPr>
          <p:nvPr/>
        </p:nvPicPr>
        <p:blipFill>
          <a:blip r:embed="rId2"/>
          <a:stretch>
            <a:fillRect/>
          </a:stretch>
        </p:blipFill>
        <p:spPr>
          <a:xfrm>
            <a:off x="2962275" y="547687"/>
            <a:ext cx="5753100" cy="6086475"/>
          </a:xfrm>
          <a:prstGeom prst="rect">
            <a:avLst/>
          </a:prstGeom>
        </p:spPr>
      </p:pic>
    </p:spTree>
    <p:extLst>
      <p:ext uri="{BB962C8B-B14F-4D97-AF65-F5344CB8AC3E}">
        <p14:creationId xmlns:p14="http://schemas.microsoft.com/office/powerpoint/2010/main" val="806435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CFC0C-08D3-4DEB-A9C8-488D427B1017}"/>
              </a:ext>
            </a:extLst>
          </p:cNvPr>
          <p:cNvPicPr>
            <a:picLocks noChangeAspect="1"/>
          </p:cNvPicPr>
          <p:nvPr/>
        </p:nvPicPr>
        <p:blipFill>
          <a:blip r:embed="rId3"/>
          <a:stretch>
            <a:fillRect/>
          </a:stretch>
        </p:blipFill>
        <p:spPr>
          <a:xfrm>
            <a:off x="8253063" y="590550"/>
            <a:ext cx="3938937" cy="5676899"/>
          </a:xfrm>
          <a:prstGeom prst="rect">
            <a:avLst/>
          </a:prstGeom>
        </p:spPr>
      </p:pic>
      <p:pic>
        <p:nvPicPr>
          <p:cNvPr id="4" name="Picture 3">
            <a:extLst>
              <a:ext uri="{FF2B5EF4-FFF2-40B4-BE49-F238E27FC236}">
                <a16:creationId xmlns:a16="http://schemas.microsoft.com/office/drawing/2014/main" id="{3B49B905-1C45-4227-B1AB-B62058C742F3}"/>
              </a:ext>
            </a:extLst>
          </p:cNvPr>
          <p:cNvPicPr>
            <a:picLocks noChangeAspect="1"/>
          </p:cNvPicPr>
          <p:nvPr/>
        </p:nvPicPr>
        <p:blipFill>
          <a:blip r:embed="rId4"/>
          <a:stretch>
            <a:fillRect/>
          </a:stretch>
        </p:blipFill>
        <p:spPr>
          <a:xfrm>
            <a:off x="425428" y="126990"/>
            <a:ext cx="2268856" cy="1006485"/>
          </a:xfrm>
          <a:prstGeom prst="rect">
            <a:avLst/>
          </a:prstGeom>
        </p:spPr>
      </p:pic>
      <p:sp>
        <p:nvSpPr>
          <p:cNvPr id="6" name="TextBox 5">
            <a:extLst>
              <a:ext uri="{FF2B5EF4-FFF2-40B4-BE49-F238E27FC236}">
                <a16:creationId xmlns:a16="http://schemas.microsoft.com/office/drawing/2014/main" id="{2DD8CDB6-98A2-4FB4-A239-A87FA7946D53}"/>
              </a:ext>
            </a:extLst>
          </p:cNvPr>
          <p:cNvSpPr txBox="1"/>
          <p:nvPr/>
        </p:nvSpPr>
        <p:spPr>
          <a:xfrm>
            <a:off x="3114674" y="257175"/>
            <a:ext cx="2543176"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SGK/4</a:t>
            </a:r>
          </a:p>
        </p:txBody>
      </p:sp>
      <p:sp>
        <p:nvSpPr>
          <p:cNvPr id="7" name="TextBox 6">
            <a:extLst>
              <a:ext uri="{FF2B5EF4-FFF2-40B4-BE49-F238E27FC236}">
                <a16:creationId xmlns:a16="http://schemas.microsoft.com/office/drawing/2014/main" id="{533496BB-1718-4BDE-89DA-69B40D323FF4}"/>
              </a:ext>
            </a:extLst>
          </p:cNvPr>
          <p:cNvSpPr txBox="1"/>
          <p:nvPr/>
        </p:nvSpPr>
        <p:spPr>
          <a:xfrm>
            <a:off x="1091436" y="1677608"/>
            <a:ext cx="6096000" cy="1015663"/>
          </a:xfrm>
          <a:prstGeom prst="rect">
            <a:avLst/>
          </a:prstGeom>
          <a:noFill/>
        </p:spPr>
        <p:txBody>
          <a:bodyPr wrap="square">
            <a:spAutoFit/>
          </a:bodyPr>
          <a:lstStyle/>
          <a:p>
            <a:r>
              <a:rPr lang="en-US" sz="6000" dirty="0">
                <a:latin typeface="VNI-Avo" pitchFamily="2" charset="0"/>
              </a:rPr>
              <a:t>Nam </a:t>
            </a:r>
            <a:endParaRPr lang="en-US" sz="6000" dirty="0"/>
          </a:p>
        </p:txBody>
      </p:sp>
      <p:cxnSp>
        <p:nvCxnSpPr>
          <p:cNvPr id="8" name="Straight Connector 7"/>
          <p:cNvCxnSpPr/>
          <p:nvPr/>
        </p:nvCxnSpPr>
        <p:spPr>
          <a:xfrm>
            <a:off x="1158811" y="2560320"/>
            <a:ext cx="621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33496BB-1718-4BDE-89DA-69B40D323FF4}"/>
              </a:ext>
            </a:extLst>
          </p:cNvPr>
          <p:cNvSpPr txBox="1"/>
          <p:nvPr/>
        </p:nvSpPr>
        <p:spPr>
          <a:xfrm>
            <a:off x="1091436" y="2935201"/>
            <a:ext cx="6096000" cy="1015663"/>
          </a:xfrm>
          <a:prstGeom prst="rect">
            <a:avLst/>
          </a:prstGeom>
          <a:noFill/>
        </p:spPr>
        <p:txBody>
          <a:bodyPr wrap="square">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truyện</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Connector 10"/>
          <p:cNvCxnSpPr>
            <a:cxnSpLocks/>
          </p:cNvCxnSpPr>
          <p:nvPr/>
        </p:nvCxnSpPr>
        <p:spPr>
          <a:xfrm>
            <a:off x="1640316" y="3950864"/>
            <a:ext cx="14743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6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FCFC0C-08D3-4DEB-A9C8-488D427B1017}"/>
              </a:ext>
            </a:extLst>
          </p:cNvPr>
          <p:cNvPicPr>
            <a:picLocks noChangeAspect="1"/>
          </p:cNvPicPr>
          <p:nvPr/>
        </p:nvPicPr>
        <p:blipFill>
          <a:blip r:embed="rId2"/>
          <a:stretch>
            <a:fillRect/>
          </a:stretch>
        </p:blipFill>
        <p:spPr>
          <a:xfrm>
            <a:off x="9292620" y="590550"/>
            <a:ext cx="2899380" cy="5676899"/>
          </a:xfrm>
          <a:prstGeom prst="rect">
            <a:avLst/>
          </a:prstGeom>
        </p:spPr>
      </p:pic>
      <p:pic>
        <p:nvPicPr>
          <p:cNvPr id="4" name="Picture 3">
            <a:extLst>
              <a:ext uri="{FF2B5EF4-FFF2-40B4-BE49-F238E27FC236}">
                <a16:creationId xmlns:a16="http://schemas.microsoft.com/office/drawing/2014/main" id="{3B49B905-1C45-4227-B1AB-B62058C742F3}"/>
              </a:ext>
            </a:extLst>
          </p:cNvPr>
          <p:cNvPicPr>
            <a:picLocks noChangeAspect="1"/>
          </p:cNvPicPr>
          <p:nvPr/>
        </p:nvPicPr>
        <p:blipFill>
          <a:blip r:embed="rId3"/>
          <a:stretch>
            <a:fillRect/>
          </a:stretch>
        </p:blipFill>
        <p:spPr>
          <a:xfrm>
            <a:off x="0" y="28441"/>
            <a:ext cx="1575989" cy="699123"/>
          </a:xfrm>
          <a:prstGeom prst="rect">
            <a:avLst/>
          </a:prstGeom>
        </p:spPr>
      </p:pic>
      <p:sp>
        <p:nvSpPr>
          <p:cNvPr id="5" name="TextBox 4">
            <a:extLst>
              <a:ext uri="{FF2B5EF4-FFF2-40B4-BE49-F238E27FC236}">
                <a16:creationId xmlns:a16="http://schemas.microsoft.com/office/drawing/2014/main" id="{66D7A0F2-3C09-448B-BBBE-19B8FAF68FB4}"/>
              </a:ext>
            </a:extLst>
          </p:cNvPr>
          <p:cNvSpPr txBox="1"/>
          <p:nvPr/>
        </p:nvSpPr>
        <p:spPr>
          <a:xfrm>
            <a:off x="352276" y="448606"/>
            <a:ext cx="8903033" cy="6186309"/>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lớp</a:t>
            </a:r>
            <a:r>
              <a:rPr lang="en-US" sz="3600" b="1" dirty="0">
                <a:latin typeface="Arial-Rounded" panose="020B0500000000000000" pitchFamily="34" charset="0"/>
                <a:ea typeface="Arial-Rounded" panose="020B0500000000000000" pitchFamily="34" charset="0"/>
                <a:cs typeface="Arial-Rounded" panose="020B0500000000000000" pitchFamily="34" charset="0"/>
              </a:rPr>
              <a:t> 1</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dirty="0">
                <a:latin typeface="Arial-Rounded" panose="020B0500000000000000" pitchFamily="34" charset="0"/>
                <a:ea typeface="Arial-Rounded" panose="020B0500000000000000" pitchFamily="34" charset="0"/>
                <a:cs typeface="Arial-Rounded" panose="020B0500000000000000" pitchFamily="34" charset="0"/>
              </a:rPr>
              <a:t> Nam,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sinh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3600" dirty="0">
                <a:latin typeface="Arial-Rounded" panose="020B0500000000000000" pitchFamily="34" charset="0"/>
                <a:ea typeface="Arial-Rounded" panose="020B0500000000000000" pitchFamily="34" charset="0"/>
                <a:cs typeface="Arial-Rounded" panose="020B0500000000000000" pitchFamily="34" charset="0"/>
              </a:rPr>
              <a:t> 1A,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Tiểu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Lê </a:t>
            </a:r>
            <a:r>
              <a:rPr lang="en-US" sz="3600" dirty="0" err="1">
                <a:latin typeface="Arial-Rounded" panose="020B0500000000000000" pitchFamily="34" charset="0"/>
                <a:ea typeface="Arial-Rounded" panose="020B0500000000000000" pitchFamily="34" charset="0"/>
                <a:cs typeface="Arial-Rounded" panose="020B0500000000000000" pitchFamily="34" charset="0"/>
              </a:rPr>
              <a:t>Quý</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Đôn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mặc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bộ</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hãnh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diện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Hồi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năm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mới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chữ</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bây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toán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nữa</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thêm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mới</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Ai </a:t>
            </a:r>
            <a:r>
              <a:rPr lang="en-US" sz="36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tôi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chững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lên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a:p>
            <a:pPr algn="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Sơn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TextBox 2"/>
          <p:cNvSpPr txBox="1"/>
          <p:nvPr/>
        </p:nvSpPr>
        <p:spPr>
          <a:xfrm>
            <a:off x="1064055" y="952398"/>
            <a:ext cx="310284" cy="369332"/>
          </a:xfrm>
          <a:prstGeom prst="rect">
            <a:avLst/>
          </a:prstGeom>
          <a:noFill/>
          <a:ln>
            <a:noFill/>
          </a:ln>
        </p:spPr>
        <p:txBody>
          <a:bodyPr wrap="square" rtlCol="0">
            <a:spAutoFit/>
          </a:bodyPr>
          <a:lstStyle/>
          <a:p>
            <a:r>
              <a:rPr lang="en-US" b="1" dirty="0">
                <a:solidFill>
                  <a:srgbClr val="FF0000"/>
                </a:solidFill>
              </a:rPr>
              <a:t>1</a:t>
            </a:r>
          </a:p>
        </p:txBody>
      </p:sp>
      <p:sp>
        <p:nvSpPr>
          <p:cNvPr id="14" name="TextBox 13"/>
          <p:cNvSpPr txBox="1"/>
          <p:nvPr/>
        </p:nvSpPr>
        <p:spPr>
          <a:xfrm>
            <a:off x="4740532" y="1503798"/>
            <a:ext cx="310284" cy="369332"/>
          </a:xfrm>
          <a:prstGeom prst="rect">
            <a:avLst/>
          </a:prstGeom>
          <a:noFill/>
          <a:ln>
            <a:noFill/>
          </a:ln>
        </p:spPr>
        <p:txBody>
          <a:bodyPr wrap="square" rtlCol="0">
            <a:spAutoFit/>
          </a:bodyPr>
          <a:lstStyle/>
          <a:p>
            <a:r>
              <a:rPr lang="en-US" b="1" dirty="0">
                <a:solidFill>
                  <a:srgbClr val="FF0000"/>
                </a:solidFill>
              </a:rPr>
              <a:t>2</a:t>
            </a:r>
          </a:p>
        </p:txBody>
      </p:sp>
      <p:sp>
        <p:nvSpPr>
          <p:cNvPr id="17" name="TextBox 16"/>
          <p:cNvSpPr txBox="1"/>
          <p:nvPr/>
        </p:nvSpPr>
        <p:spPr>
          <a:xfrm>
            <a:off x="1099577" y="2693845"/>
            <a:ext cx="310284" cy="369332"/>
          </a:xfrm>
          <a:prstGeom prst="rect">
            <a:avLst/>
          </a:prstGeom>
          <a:noFill/>
          <a:ln>
            <a:noFill/>
          </a:ln>
        </p:spPr>
        <p:txBody>
          <a:bodyPr wrap="square" rtlCol="0">
            <a:spAutoFit/>
          </a:bodyPr>
          <a:lstStyle/>
          <a:p>
            <a:r>
              <a:rPr lang="en-US" b="1" dirty="0">
                <a:solidFill>
                  <a:srgbClr val="FF0000"/>
                </a:solidFill>
              </a:rPr>
              <a:t>3</a:t>
            </a:r>
          </a:p>
        </p:txBody>
      </p:sp>
      <p:sp>
        <p:nvSpPr>
          <p:cNvPr id="19" name="TextBox 18"/>
          <p:cNvSpPr txBox="1"/>
          <p:nvPr/>
        </p:nvSpPr>
        <p:spPr>
          <a:xfrm>
            <a:off x="267885" y="3172429"/>
            <a:ext cx="310284" cy="369332"/>
          </a:xfrm>
          <a:prstGeom prst="rect">
            <a:avLst/>
          </a:prstGeom>
          <a:noFill/>
          <a:ln>
            <a:noFill/>
          </a:ln>
        </p:spPr>
        <p:txBody>
          <a:bodyPr wrap="square" rtlCol="0">
            <a:spAutoFit/>
          </a:bodyPr>
          <a:lstStyle/>
          <a:p>
            <a:r>
              <a:rPr lang="en-US" b="1" dirty="0">
                <a:solidFill>
                  <a:srgbClr val="FF0000"/>
                </a:solidFill>
              </a:rPr>
              <a:t>4</a:t>
            </a:r>
          </a:p>
        </p:txBody>
      </p:sp>
      <p:sp>
        <p:nvSpPr>
          <p:cNvPr id="21" name="TextBox 20"/>
          <p:cNvSpPr txBox="1"/>
          <p:nvPr/>
        </p:nvSpPr>
        <p:spPr>
          <a:xfrm>
            <a:off x="230574" y="3764875"/>
            <a:ext cx="310284" cy="369332"/>
          </a:xfrm>
          <a:prstGeom prst="rect">
            <a:avLst/>
          </a:prstGeom>
          <a:noFill/>
          <a:ln>
            <a:noFill/>
          </a:ln>
        </p:spPr>
        <p:txBody>
          <a:bodyPr wrap="square" rtlCol="0">
            <a:spAutoFit/>
          </a:bodyPr>
          <a:lstStyle/>
          <a:p>
            <a:r>
              <a:rPr lang="en-US" b="1" dirty="0">
                <a:solidFill>
                  <a:srgbClr val="FF0000"/>
                </a:solidFill>
              </a:rPr>
              <a:t>5</a:t>
            </a:r>
          </a:p>
        </p:txBody>
      </p:sp>
      <p:sp>
        <p:nvSpPr>
          <p:cNvPr id="23" name="TextBox 22"/>
          <p:cNvSpPr txBox="1"/>
          <p:nvPr/>
        </p:nvSpPr>
        <p:spPr>
          <a:xfrm>
            <a:off x="5509009" y="3764875"/>
            <a:ext cx="310284" cy="369332"/>
          </a:xfrm>
          <a:prstGeom prst="rect">
            <a:avLst/>
          </a:prstGeom>
          <a:noFill/>
          <a:ln>
            <a:noFill/>
          </a:ln>
        </p:spPr>
        <p:txBody>
          <a:bodyPr wrap="square" rtlCol="0">
            <a:spAutoFit/>
          </a:bodyPr>
          <a:lstStyle/>
          <a:p>
            <a:r>
              <a:rPr lang="en-US" b="1" dirty="0">
                <a:solidFill>
                  <a:srgbClr val="FF0000"/>
                </a:solidFill>
              </a:rPr>
              <a:t>6</a:t>
            </a:r>
          </a:p>
        </p:txBody>
      </p:sp>
      <p:sp>
        <p:nvSpPr>
          <p:cNvPr id="24" name="TextBox 23"/>
          <p:cNvSpPr txBox="1"/>
          <p:nvPr/>
        </p:nvSpPr>
        <p:spPr>
          <a:xfrm>
            <a:off x="1121086" y="4844792"/>
            <a:ext cx="310284" cy="369332"/>
          </a:xfrm>
          <a:prstGeom prst="rect">
            <a:avLst/>
          </a:prstGeom>
          <a:noFill/>
          <a:ln>
            <a:noFill/>
          </a:ln>
        </p:spPr>
        <p:txBody>
          <a:bodyPr wrap="square" rtlCol="0">
            <a:spAutoFit/>
          </a:bodyPr>
          <a:lstStyle/>
          <a:p>
            <a:r>
              <a:rPr lang="en-US" b="1" dirty="0">
                <a:solidFill>
                  <a:srgbClr val="FF0000"/>
                </a:solidFill>
              </a:rPr>
              <a:t>7</a:t>
            </a:r>
          </a:p>
        </p:txBody>
      </p:sp>
      <p:cxnSp>
        <p:nvCxnSpPr>
          <p:cNvPr id="10" name="Straight Connector 9">
            <a:extLst>
              <a:ext uri="{FF2B5EF4-FFF2-40B4-BE49-F238E27FC236}">
                <a16:creationId xmlns:a16="http://schemas.microsoft.com/office/drawing/2014/main" id="{2BB7B0F0-2C7A-EC05-90E7-B345400402BD}"/>
              </a:ext>
            </a:extLst>
          </p:cNvPr>
          <p:cNvCxnSpPr/>
          <p:nvPr/>
        </p:nvCxnSpPr>
        <p:spPr>
          <a:xfrm flipH="1">
            <a:off x="4511040" y="1618108"/>
            <a:ext cx="170844" cy="510044"/>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F951AC-5C3C-A5CA-DA7C-12C2398D62C4}"/>
              </a:ext>
            </a:extLst>
          </p:cNvPr>
          <p:cNvCxnSpPr/>
          <p:nvPr/>
        </p:nvCxnSpPr>
        <p:spPr>
          <a:xfrm flipH="1">
            <a:off x="9014423" y="2128152"/>
            <a:ext cx="170844" cy="510044"/>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DA4ED3-36FE-CF33-FDD9-652A04A6EC5B}"/>
              </a:ext>
            </a:extLst>
          </p:cNvPr>
          <p:cNvCxnSpPr/>
          <p:nvPr/>
        </p:nvCxnSpPr>
        <p:spPr>
          <a:xfrm flipH="1">
            <a:off x="9207198" y="2675432"/>
            <a:ext cx="170844" cy="510044"/>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5845B8D-AAAE-527E-0523-0D3810510EBB}"/>
              </a:ext>
            </a:extLst>
          </p:cNvPr>
          <p:cNvCxnSpPr/>
          <p:nvPr/>
        </p:nvCxnSpPr>
        <p:spPr>
          <a:xfrm flipH="1">
            <a:off x="9198087" y="3254831"/>
            <a:ext cx="170844" cy="510044"/>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31A2BD-58F4-1BFC-0D25-EAD541FAC06F}"/>
              </a:ext>
            </a:extLst>
          </p:cNvPr>
          <p:cNvCxnSpPr/>
          <p:nvPr/>
        </p:nvCxnSpPr>
        <p:spPr>
          <a:xfrm flipH="1">
            <a:off x="5423587" y="3764875"/>
            <a:ext cx="170844" cy="510044"/>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66F736-1637-1DFF-A77F-1B7B70843891}"/>
              </a:ext>
            </a:extLst>
          </p:cNvPr>
          <p:cNvCxnSpPr/>
          <p:nvPr/>
        </p:nvCxnSpPr>
        <p:spPr>
          <a:xfrm flipH="1">
            <a:off x="2176743" y="4334748"/>
            <a:ext cx="170844" cy="510044"/>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621247-744F-115E-B9D9-499C75844C1B}"/>
              </a:ext>
            </a:extLst>
          </p:cNvPr>
          <p:cNvCxnSpPr/>
          <p:nvPr/>
        </p:nvCxnSpPr>
        <p:spPr>
          <a:xfrm flipH="1">
            <a:off x="2030361" y="5454351"/>
            <a:ext cx="170844" cy="510044"/>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16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9" grpId="0"/>
      <p:bldP spid="21"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920B9A-8817-42FF-B7E7-14F679DE237D}"/>
              </a:ext>
            </a:extLst>
          </p:cNvPr>
          <p:cNvSpPr txBox="1"/>
          <p:nvPr/>
        </p:nvSpPr>
        <p:spPr>
          <a:xfrm>
            <a:off x="457200" y="1756007"/>
            <a:ext cx="11419840" cy="2157129"/>
          </a:xfrm>
          <a:prstGeom prst="rect">
            <a:avLst/>
          </a:prstGeom>
          <a:noFill/>
        </p:spPr>
        <p:txBody>
          <a:bodyPr wrap="square">
            <a:spAutoFit/>
          </a:bodyPr>
          <a:lstStyle/>
          <a:p>
            <a:pPr algn="just">
              <a:lnSpc>
                <a:spcPct val="150000"/>
              </a:lnSpc>
            </a:pPr>
            <a:r>
              <a:rPr lang="en-US" sz="4800" dirty="0" err="1">
                <a:latin typeface="Arial-Rounded" panose="020B0500000000000000" pitchFamily="34" charset="0"/>
                <a:ea typeface="Arial-Rounded" panose="020B0500000000000000" pitchFamily="34" charset="0"/>
                <a:cs typeface="Arial-Rounded" panose="020B0500000000000000" pitchFamily="34" charset="0"/>
              </a:rPr>
              <a:t>Tôi</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tên</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là</a:t>
            </a:r>
            <a:r>
              <a:rPr lang="en-US" sz="4800" dirty="0">
                <a:latin typeface="Arial-Rounded" panose="020B0500000000000000" pitchFamily="34" charset="0"/>
                <a:ea typeface="Arial-Rounded" panose="020B0500000000000000" pitchFamily="34" charset="0"/>
                <a:cs typeface="Arial-Rounded" panose="020B0500000000000000" pitchFamily="34" charset="0"/>
              </a:rPr>
              <a:t> Nam, </a:t>
            </a:r>
            <a:r>
              <a:rPr lang="en-US" sz="4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sinh</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4800" dirty="0">
                <a:latin typeface="Arial-Rounded" panose="020B0500000000000000" pitchFamily="34" charset="0"/>
                <a:ea typeface="Arial-Rounded" panose="020B0500000000000000" pitchFamily="34" charset="0"/>
                <a:cs typeface="Arial-Rounded" panose="020B0500000000000000" pitchFamily="34" charset="0"/>
              </a:rPr>
              <a:t> 1A, </a:t>
            </a:r>
            <a:r>
              <a:rPr lang="en-US" sz="48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Tiểu</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4800" dirty="0">
                <a:latin typeface="Arial-Rounded" panose="020B0500000000000000" pitchFamily="34" charset="0"/>
                <a:ea typeface="Arial-Rounded" panose="020B0500000000000000" pitchFamily="34" charset="0"/>
                <a:cs typeface="Arial-Rounded" panose="020B0500000000000000" pitchFamily="34" charset="0"/>
              </a:rPr>
              <a:t> Lê </a:t>
            </a:r>
            <a:r>
              <a:rPr lang="en-US" sz="4800" dirty="0" err="1">
                <a:latin typeface="Arial-Rounded" panose="020B0500000000000000" pitchFamily="34" charset="0"/>
                <a:ea typeface="Arial-Rounded" panose="020B0500000000000000" pitchFamily="34" charset="0"/>
                <a:cs typeface="Arial-Rounded" panose="020B0500000000000000" pitchFamily="34" charset="0"/>
              </a:rPr>
              <a:t>Quý</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Đôn</a:t>
            </a:r>
            <a:r>
              <a:rPr lang="en-US" sz="4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4" name="Straight Connector 3">
            <a:extLst>
              <a:ext uri="{FF2B5EF4-FFF2-40B4-BE49-F238E27FC236}">
                <a16:creationId xmlns:a16="http://schemas.microsoft.com/office/drawing/2014/main" id="{645A3814-AAF8-4F80-8271-CCA614F9DB27}"/>
              </a:ext>
            </a:extLst>
          </p:cNvPr>
          <p:cNvCxnSpPr>
            <a:cxnSpLocks/>
          </p:cNvCxnSpPr>
          <p:nvPr/>
        </p:nvCxnSpPr>
        <p:spPr>
          <a:xfrm flipH="1">
            <a:off x="4383769" y="1975173"/>
            <a:ext cx="289831" cy="742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A69E0F-A04E-4806-8D1E-249BCA09DF5C}"/>
              </a:ext>
            </a:extLst>
          </p:cNvPr>
          <p:cNvCxnSpPr>
            <a:cxnSpLocks/>
          </p:cNvCxnSpPr>
          <p:nvPr/>
        </p:nvCxnSpPr>
        <p:spPr>
          <a:xfrm flipH="1">
            <a:off x="8560481" y="1975172"/>
            <a:ext cx="289831" cy="742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EFEB966-1185-4B40-9A3E-AC17B52921AA}"/>
              </a:ext>
            </a:extLst>
          </p:cNvPr>
          <p:cNvCxnSpPr>
            <a:cxnSpLocks/>
          </p:cNvCxnSpPr>
          <p:nvPr/>
        </p:nvCxnSpPr>
        <p:spPr>
          <a:xfrm flipH="1">
            <a:off x="4728981" y="2977062"/>
            <a:ext cx="289831" cy="742265"/>
          </a:xfrm>
          <a:prstGeom prst="line">
            <a:avLst/>
          </a:prstGeom>
          <a:ln w="76200" cmpd="dbl">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7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868</TotalTime>
  <Words>708</Words>
  <Application>Microsoft Office PowerPoint</Application>
  <PresentationFormat>Widescreen</PresentationFormat>
  <Paragraphs>110</Paragraphs>
  <Slides>26</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Arial Rounded MT Bold</vt:lpstr>
      <vt:lpstr>Arial-Rounded</vt:lpstr>
      <vt:lpstr>Calibri</vt:lpstr>
      <vt:lpstr>Calibri Light</vt:lpstr>
      <vt:lpstr>HP001 4 hàng</vt:lpstr>
      <vt:lpstr>Segoe UI Black</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44</cp:revision>
  <dcterms:created xsi:type="dcterms:W3CDTF">2020-12-20T13:36:34Z</dcterms:created>
  <dcterms:modified xsi:type="dcterms:W3CDTF">2026-01-10T03:42:02Z</dcterms:modified>
</cp:coreProperties>
</file>