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295" r:id="rId3"/>
    <p:sldId id="258" r:id="rId4"/>
    <p:sldId id="259" r:id="rId5"/>
    <p:sldId id="260" r:id="rId6"/>
    <p:sldId id="261" r:id="rId7"/>
    <p:sldId id="296" r:id="rId8"/>
    <p:sldId id="262" r:id="rId9"/>
    <p:sldId id="297" r:id="rId10"/>
    <p:sldId id="265" r:id="rId11"/>
    <p:sldId id="281" r:id="rId12"/>
    <p:sldId id="284" r:id="rId13"/>
    <p:sldId id="266" r:id="rId14"/>
    <p:sldId id="282" r:id="rId15"/>
    <p:sldId id="285" r:id="rId16"/>
    <p:sldId id="286" r:id="rId17"/>
    <p:sldId id="287" r:id="rId18"/>
    <p:sldId id="291" r:id="rId19"/>
    <p:sldId id="292" r:id="rId20"/>
    <p:sldId id="293" r:id="rId21"/>
    <p:sldId id="294" r:id="rId22"/>
    <p:sldId id="268" r:id="rId23"/>
    <p:sldId id="269" r:id="rId24"/>
    <p:sldId id="26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74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735155-C93C-4973-975F-302E56BDA29B}" type="datetimeFigureOut">
              <a:rPr lang="en-US" smtClean="0"/>
              <a:t>1/14/2026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ECD001-4D2E-44F9-83C0-11510D616F18}" type="slidenum">
              <a:rPr lang="en-US" smtClean="0"/>
              <a:t>‹#›</a:t>
            </a:fld>
            <a:endParaRPr lang="en-US"/>
          </a:p>
        </p:txBody>
      </p:sp>
    </p:spTree>
    <p:extLst>
      <p:ext uri="{BB962C8B-B14F-4D97-AF65-F5344CB8AC3E}">
        <p14:creationId xmlns:p14="http://schemas.microsoft.com/office/powerpoint/2010/main" val="1897757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chọn</a:t>
            </a:r>
            <a:r>
              <a:rPr lang="en-US" baseline="0"/>
              <a:t> từ. HS chọn vào từ nào thì GV nhấp vào từ đó. Nhấp đúng từ ‘lo lắng”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18</a:t>
            </a:fld>
            <a:endParaRPr lang="en-US"/>
          </a:p>
        </p:txBody>
      </p:sp>
    </p:spTree>
    <p:extLst>
      <p:ext uri="{BB962C8B-B14F-4D97-AF65-F5344CB8AC3E}">
        <p14:creationId xmlns:p14="http://schemas.microsoft.com/office/powerpoint/2010/main" val="139363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1D58F-5BCA-49A6-B777-ADBBD4A7B6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B6BBCE5-F89A-475D-B0FA-DE47AF1124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F5D6719-92AB-4461-8383-32A68C45186E}"/>
              </a:ext>
            </a:extLst>
          </p:cNvPr>
          <p:cNvSpPr>
            <a:spLocks noGrp="1"/>
          </p:cNvSpPr>
          <p:nvPr>
            <p:ph type="dt" sz="half" idx="10"/>
          </p:nvPr>
        </p:nvSpPr>
        <p:spPr/>
        <p:txBody>
          <a:bodyPr/>
          <a:lstStyle/>
          <a:p>
            <a:fld id="{E425B8C5-F7D9-42B3-916F-675DAF15F39E}" type="datetimeFigureOut">
              <a:rPr lang="en-US" smtClean="0"/>
              <a:t>1/14/2026</a:t>
            </a:fld>
            <a:endParaRPr lang="en-US"/>
          </a:p>
        </p:txBody>
      </p:sp>
      <p:sp>
        <p:nvSpPr>
          <p:cNvPr id="5" name="Footer Placeholder 4">
            <a:extLst>
              <a:ext uri="{FF2B5EF4-FFF2-40B4-BE49-F238E27FC236}">
                <a16:creationId xmlns:a16="http://schemas.microsoft.com/office/drawing/2014/main" id="{A23776F6-65EE-4E51-9B4F-431FBC5955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969479-6965-4DAA-A408-67CE7B737446}"/>
              </a:ext>
            </a:extLst>
          </p:cNvPr>
          <p:cNvSpPr>
            <a:spLocks noGrp="1"/>
          </p:cNvSpPr>
          <p:nvPr>
            <p:ph type="sldNum" sz="quarter" idx="12"/>
          </p:nvPr>
        </p:nvSpPr>
        <p:spPr/>
        <p:txBody>
          <a:bodyPr/>
          <a:lstStyle/>
          <a:p>
            <a:fld id="{3DDC091D-7CE2-4A03-90CD-BA96C1FF8197}" type="slidenum">
              <a:rPr lang="en-US" smtClean="0"/>
              <a:t>‹#›</a:t>
            </a:fld>
            <a:endParaRPr lang="en-US"/>
          </a:p>
        </p:txBody>
      </p:sp>
    </p:spTree>
    <p:extLst>
      <p:ext uri="{BB962C8B-B14F-4D97-AF65-F5344CB8AC3E}">
        <p14:creationId xmlns:p14="http://schemas.microsoft.com/office/powerpoint/2010/main" val="3524345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BC502-4CFC-4480-BE41-9A31C71745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35EB93-4EB2-4433-B65A-4BC1E4E018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3250C8-9BC7-47C1-A348-5405630803E4}"/>
              </a:ext>
            </a:extLst>
          </p:cNvPr>
          <p:cNvSpPr>
            <a:spLocks noGrp="1"/>
          </p:cNvSpPr>
          <p:nvPr>
            <p:ph type="dt" sz="half" idx="10"/>
          </p:nvPr>
        </p:nvSpPr>
        <p:spPr/>
        <p:txBody>
          <a:bodyPr/>
          <a:lstStyle/>
          <a:p>
            <a:fld id="{E425B8C5-F7D9-42B3-916F-675DAF15F39E}" type="datetimeFigureOut">
              <a:rPr lang="en-US" smtClean="0"/>
              <a:t>1/14/2026</a:t>
            </a:fld>
            <a:endParaRPr lang="en-US"/>
          </a:p>
        </p:txBody>
      </p:sp>
      <p:sp>
        <p:nvSpPr>
          <p:cNvPr id="5" name="Footer Placeholder 4">
            <a:extLst>
              <a:ext uri="{FF2B5EF4-FFF2-40B4-BE49-F238E27FC236}">
                <a16:creationId xmlns:a16="http://schemas.microsoft.com/office/drawing/2014/main" id="{338C555F-310E-4549-BA8B-E6AF7CB486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E4542A-545A-4369-865C-EFB6958C5C39}"/>
              </a:ext>
            </a:extLst>
          </p:cNvPr>
          <p:cNvSpPr>
            <a:spLocks noGrp="1"/>
          </p:cNvSpPr>
          <p:nvPr>
            <p:ph type="sldNum" sz="quarter" idx="12"/>
          </p:nvPr>
        </p:nvSpPr>
        <p:spPr/>
        <p:txBody>
          <a:bodyPr/>
          <a:lstStyle/>
          <a:p>
            <a:fld id="{3DDC091D-7CE2-4A03-90CD-BA96C1FF8197}" type="slidenum">
              <a:rPr lang="en-US" smtClean="0"/>
              <a:t>‹#›</a:t>
            </a:fld>
            <a:endParaRPr lang="en-US"/>
          </a:p>
        </p:txBody>
      </p:sp>
    </p:spTree>
    <p:extLst>
      <p:ext uri="{BB962C8B-B14F-4D97-AF65-F5344CB8AC3E}">
        <p14:creationId xmlns:p14="http://schemas.microsoft.com/office/powerpoint/2010/main" val="599640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C7BF3F-4C78-40F9-BCCF-61AAD06BC4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8929C7-3918-4CCA-BE63-198F115BA86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85D122-AB68-4EF4-B4B0-2484832E7D14}"/>
              </a:ext>
            </a:extLst>
          </p:cNvPr>
          <p:cNvSpPr>
            <a:spLocks noGrp="1"/>
          </p:cNvSpPr>
          <p:nvPr>
            <p:ph type="dt" sz="half" idx="10"/>
          </p:nvPr>
        </p:nvSpPr>
        <p:spPr/>
        <p:txBody>
          <a:bodyPr/>
          <a:lstStyle/>
          <a:p>
            <a:fld id="{E425B8C5-F7D9-42B3-916F-675DAF15F39E}" type="datetimeFigureOut">
              <a:rPr lang="en-US" smtClean="0"/>
              <a:t>1/14/2026</a:t>
            </a:fld>
            <a:endParaRPr lang="en-US"/>
          </a:p>
        </p:txBody>
      </p:sp>
      <p:sp>
        <p:nvSpPr>
          <p:cNvPr id="5" name="Footer Placeholder 4">
            <a:extLst>
              <a:ext uri="{FF2B5EF4-FFF2-40B4-BE49-F238E27FC236}">
                <a16:creationId xmlns:a16="http://schemas.microsoft.com/office/drawing/2014/main" id="{E623DBA0-9B79-44D7-A58A-7D935CF8BC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DAA0CF-B9EC-450B-8725-3D6146956CB8}"/>
              </a:ext>
            </a:extLst>
          </p:cNvPr>
          <p:cNvSpPr>
            <a:spLocks noGrp="1"/>
          </p:cNvSpPr>
          <p:nvPr>
            <p:ph type="sldNum" sz="quarter" idx="12"/>
          </p:nvPr>
        </p:nvSpPr>
        <p:spPr/>
        <p:txBody>
          <a:bodyPr/>
          <a:lstStyle/>
          <a:p>
            <a:fld id="{3DDC091D-7CE2-4A03-90CD-BA96C1FF8197}" type="slidenum">
              <a:rPr lang="en-US" smtClean="0"/>
              <a:t>‹#›</a:t>
            </a:fld>
            <a:endParaRPr lang="en-US"/>
          </a:p>
        </p:txBody>
      </p:sp>
    </p:spTree>
    <p:extLst>
      <p:ext uri="{BB962C8B-B14F-4D97-AF65-F5344CB8AC3E}">
        <p14:creationId xmlns:p14="http://schemas.microsoft.com/office/powerpoint/2010/main" val="2224426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FAFFA-4B8B-496D-8DE0-D3D91F0454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515DAB-17C6-4BBE-BE41-45F2665750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559B43-889B-4CA8-94EA-7D2E2CA74780}"/>
              </a:ext>
            </a:extLst>
          </p:cNvPr>
          <p:cNvSpPr>
            <a:spLocks noGrp="1"/>
          </p:cNvSpPr>
          <p:nvPr>
            <p:ph type="dt" sz="half" idx="10"/>
          </p:nvPr>
        </p:nvSpPr>
        <p:spPr/>
        <p:txBody>
          <a:bodyPr/>
          <a:lstStyle/>
          <a:p>
            <a:fld id="{E425B8C5-F7D9-42B3-916F-675DAF15F39E}" type="datetimeFigureOut">
              <a:rPr lang="en-US" smtClean="0"/>
              <a:t>1/14/2026</a:t>
            </a:fld>
            <a:endParaRPr lang="en-US"/>
          </a:p>
        </p:txBody>
      </p:sp>
      <p:sp>
        <p:nvSpPr>
          <p:cNvPr id="5" name="Footer Placeholder 4">
            <a:extLst>
              <a:ext uri="{FF2B5EF4-FFF2-40B4-BE49-F238E27FC236}">
                <a16:creationId xmlns:a16="http://schemas.microsoft.com/office/drawing/2014/main" id="{478A67B4-25B3-4F7E-A71B-FE1D8D86F0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B2639A-83A1-4FC9-A28C-3CD3FD15F740}"/>
              </a:ext>
            </a:extLst>
          </p:cNvPr>
          <p:cNvSpPr>
            <a:spLocks noGrp="1"/>
          </p:cNvSpPr>
          <p:nvPr>
            <p:ph type="sldNum" sz="quarter" idx="12"/>
          </p:nvPr>
        </p:nvSpPr>
        <p:spPr/>
        <p:txBody>
          <a:bodyPr/>
          <a:lstStyle/>
          <a:p>
            <a:fld id="{3DDC091D-7CE2-4A03-90CD-BA96C1FF8197}" type="slidenum">
              <a:rPr lang="en-US" smtClean="0"/>
              <a:t>‹#›</a:t>
            </a:fld>
            <a:endParaRPr lang="en-US"/>
          </a:p>
        </p:txBody>
      </p:sp>
    </p:spTree>
    <p:extLst>
      <p:ext uri="{BB962C8B-B14F-4D97-AF65-F5344CB8AC3E}">
        <p14:creationId xmlns:p14="http://schemas.microsoft.com/office/powerpoint/2010/main" val="1338075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FA0DB-F939-431D-8812-60B9BF51E9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97A762-5D1D-4443-BC3B-55D5078950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F6974B-77BA-43B1-9117-CEFCFEE71414}"/>
              </a:ext>
            </a:extLst>
          </p:cNvPr>
          <p:cNvSpPr>
            <a:spLocks noGrp="1"/>
          </p:cNvSpPr>
          <p:nvPr>
            <p:ph type="dt" sz="half" idx="10"/>
          </p:nvPr>
        </p:nvSpPr>
        <p:spPr/>
        <p:txBody>
          <a:bodyPr/>
          <a:lstStyle/>
          <a:p>
            <a:fld id="{E425B8C5-F7D9-42B3-916F-675DAF15F39E}" type="datetimeFigureOut">
              <a:rPr lang="en-US" smtClean="0"/>
              <a:t>1/14/2026</a:t>
            </a:fld>
            <a:endParaRPr lang="en-US"/>
          </a:p>
        </p:txBody>
      </p:sp>
      <p:sp>
        <p:nvSpPr>
          <p:cNvPr id="5" name="Footer Placeholder 4">
            <a:extLst>
              <a:ext uri="{FF2B5EF4-FFF2-40B4-BE49-F238E27FC236}">
                <a16:creationId xmlns:a16="http://schemas.microsoft.com/office/drawing/2014/main" id="{3D6016CA-28EF-4AC3-A4CE-B26D7529C6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6A8720-09B1-457E-B004-EAE08A140BDE}"/>
              </a:ext>
            </a:extLst>
          </p:cNvPr>
          <p:cNvSpPr>
            <a:spLocks noGrp="1"/>
          </p:cNvSpPr>
          <p:nvPr>
            <p:ph type="sldNum" sz="quarter" idx="12"/>
          </p:nvPr>
        </p:nvSpPr>
        <p:spPr/>
        <p:txBody>
          <a:bodyPr/>
          <a:lstStyle/>
          <a:p>
            <a:fld id="{3DDC091D-7CE2-4A03-90CD-BA96C1FF8197}" type="slidenum">
              <a:rPr lang="en-US" smtClean="0"/>
              <a:t>‹#›</a:t>
            </a:fld>
            <a:endParaRPr lang="en-US"/>
          </a:p>
        </p:txBody>
      </p:sp>
    </p:spTree>
    <p:extLst>
      <p:ext uri="{BB962C8B-B14F-4D97-AF65-F5344CB8AC3E}">
        <p14:creationId xmlns:p14="http://schemas.microsoft.com/office/powerpoint/2010/main" val="3142466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50E92-350C-4B74-A462-9078FCD502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3E52E4-21FF-401F-BC44-40B9490174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D4ADF8-9F38-47C7-A15C-C1B3B4C068A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BC24BE-F324-4FF5-8285-F3F196AAF9EF}"/>
              </a:ext>
            </a:extLst>
          </p:cNvPr>
          <p:cNvSpPr>
            <a:spLocks noGrp="1"/>
          </p:cNvSpPr>
          <p:nvPr>
            <p:ph type="dt" sz="half" idx="10"/>
          </p:nvPr>
        </p:nvSpPr>
        <p:spPr/>
        <p:txBody>
          <a:bodyPr/>
          <a:lstStyle/>
          <a:p>
            <a:fld id="{E425B8C5-F7D9-42B3-916F-675DAF15F39E}" type="datetimeFigureOut">
              <a:rPr lang="en-US" smtClean="0"/>
              <a:t>1/14/2026</a:t>
            </a:fld>
            <a:endParaRPr lang="en-US"/>
          </a:p>
        </p:txBody>
      </p:sp>
      <p:sp>
        <p:nvSpPr>
          <p:cNvPr id="6" name="Footer Placeholder 5">
            <a:extLst>
              <a:ext uri="{FF2B5EF4-FFF2-40B4-BE49-F238E27FC236}">
                <a16:creationId xmlns:a16="http://schemas.microsoft.com/office/drawing/2014/main" id="{967D2947-3487-4504-A146-3607EB7454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8F2194-6359-4B0F-B447-83687CE359F9}"/>
              </a:ext>
            </a:extLst>
          </p:cNvPr>
          <p:cNvSpPr>
            <a:spLocks noGrp="1"/>
          </p:cNvSpPr>
          <p:nvPr>
            <p:ph type="sldNum" sz="quarter" idx="12"/>
          </p:nvPr>
        </p:nvSpPr>
        <p:spPr/>
        <p:txBody>
          <a:bodyPr/>
          <a:lstStyle/>
          <a:p>
            <a:fld id="{3DDC091D-7CE2-4A03-90CD-BA96C1FF8197}" type="slidenum">
              <a:rPr lang="en-US" smtClean="0"/>
              <a:t>‹#›</a:t>
            </a:fld>
            <a:endParaRPr lang="en-US"/>
          </a:p>
        </p:txBody>
      </p:sp>
    </p:spTree>
    <p:extLst>
      <p:ext uri="{BB962C8B-B14F-4D97-AF65-F5344CB8AC3E}">
        <p14:creationId xmlns:p14="http://schemas.microsoft.com/office/powerpoint/2010/main" val="370951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B70ED-7111-4FAE-B6E6-C9213F07B29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0DB8AF4-B5B9-46F8-AF23-36B2E61E14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EF6687-BA22-4331-AD99-342748B2E6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46FB8B-C4CD-4DDE-A50C-045FDB1445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8CA11-DF69-482F-A967-F4A1A6EC3E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5FFBB7-79AC-4E69-8464-E54CE96F0CC1}"/>
              </a:ext>
            </a:extLst>
          </p:cNvPr>
          <p:cNvSpPr>
            <a:spLocks noGrp="1"/>
          </p:cNvSpPr>
          <p:nvPr>
            <p:ph type="dt" sz="half" idx="10"/>
          </p:nvPr>
        </p:nvSpPr>
        <p:spPr/>
        <p:txBody>
          <a:bodyPr/>
          <a:lstStyle/>
          <a:p>
            <a:fld id="{E425B8C5-F7D9-42B3-916F-675DAF15F39E}" type="datetimeFigureOut">
              <a:rPr lang="en-US" smtClean="0"/>
              <a:t>1/14/2026</a:t>
            </a:fld>
            <a:endParaRPr lang="en-US"/>
          </a:p>
        </p:txBody>
      </p:sp>
      <p:sp>
        <p:nvSpPr>
          <p:cNvPr id="8" name="Footer Placeholder 7">
            <a:extLst>
              <a:ext uri="{FF2B5EF4-FFF2-40B4-BE49-F238E27FC236}">
                <a16:creationId xmlns:a16="http://schemas.microsoft.com/office/drawing/2014/main" id="{7C4B1F49-3907-480D-ABC9-7010301917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E15F34C-CAEF-44AC-B42A-02234FFC3611}"/>
              </a:ext>
            </a:extLst>
          </p:cNvPr>
          <p:cNvSpPr>
            <a:spLocks noGrp="1"/>
          </p:cNvSpPr>
          <p:nvPr>
            <p:ph type="sldNum" sz="quarter" idx="12"/>
          </p:nvPr>
        </p:nvSpPr>
        <p:spPr/>
        <p:txBody>
          <a:bodyPr/>
          <a:lstStyle/>
          <a:p>
            <a:fld id="{3DDC091D-7CE2-4A03-90CD-BA96C1FF8197}" type="slidenum">
              <a:rPr lang="en-US" smtClean="0"/>
              <a:t>‹#›</a:t>
            </a:fld>
            <a:endParaRPr lang="en-US"/>
          </a:p>
        </p:txBody>
      </p:sp>
    </p:spTree>
    <p:extLst>
      <p:ext uri="{BB962C8B-B14F-4D97-AF65-F5344CB8AC3E}">
        <p14:creationId xmlns:p14="http://schemas.microsoft.com/office/powerpoint/2010/main" val="1754495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1C33D-4253-406D-95F6-F02AFB0231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0C545B-64DA-42B4-8B49-DA90BA380F09}"/>
              </a:ext>
            </a:extLst>
          </p:cNvPr>
          <p:cNvSpPr>
            <a:spLocks noGrp="1"/>
          </p:cNvSpPr>
          <p:nvPr>
            <p:ph type="dt" sz="half" idx="10"/>
          </p:nvPr>
        </p:nvSpPr>
        <p:spPr/>
        <p:txBody>
          <a:bodyPr/>
          <a:lstStyle/>
          <a:p>
            <a:fld id="{E425B8C5-F7D9-42B3-916F-675DAF15F39E}" type="datetimeFigureOut">
              <a:rPr lang="en-US" smtClean="0"/>
              <a:t>1/14/2026</a:t>
            </a:fld>
            <a:endParaRPr lang="en-US"/>
          </a:p>
        </p:txBody>
      </p:sp>
      <p:sp>
        <p:nvSpPr>
          <p:cNvPr id="4" name="Footer Placeholder 3">
            <a:extLst>
              <a:ext uri="{FF2B5EF4-FFF2-40B4-BE49-F238E27FC236}">
                <a16:creationId xmlns:a16="http://schemas.microsoft.com/office/drawing/2014/main" id="{C23E0CD6-CBF9-41E8-92EA-FD5E124AF5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EABCDB-B57D-472E-A0DD-EECCAE69D367}"/>
              </a:ext>
            </a:extLst>
          </p:cNvPr>
          <p:cNvSpPr>
            <a:spLocks noGrp="1"/>
          </p:cNvSpPr>
          <p:nvPr>
            <p:ph type="sldNum" sz="quarter" idx="12"/>
          </p:nvPr>
        </p:nvSpPr>
        <p:spPr/>
        <p:txBody>
          <a:bodyPr/>
          <a:lstStyle/>
          <a:p>
            <a:fld id="{3DDC091D-7CE2-4A03-90CD-BA96C1FF8197}" type="slidenum">
              <a:rPr lang="en-US" smtClean="0"/>
              <a:t>‹#›</a:t>
            </a:fld>
            <a:endParaRPr lang="en-US"/>
          </a:p>
        </p:txBody>
      </p:sp>
    </p:spTree>
    <p:extLst>
      <p:ext uri="{BB962C8B-B14F-4D97-AF65-F5344CB8AC3E}">
        <p14:creationId xmlns:p14="http://schemas.microsoft.com/office/powerpoint/2010/main" val="2403039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82C123-1E7D-42C8-BF49-85809A8E514E}"/>
              </a:ext>
            </a:extLst>
          </p:cNvPr>
          <p:cNvSpPr>
            <a:spLocks noGrp="1"/>
          </p:cNvSpPr>
          <p:nvPr>
            <p:ph type="dt" sz="half" idx="10"/>
          </p:nvPr>
        </p:nvSpPr>
        <p:spPr/>
        <p:txBody>
          <a:bodyPr/>
          <a:lstStyle/>
          <a:p>
            <a:fld id="{E425B8C5-F7D9-42B3-916F-675DAF15F39E}" type="datetimeFigureOut">
              <a:rPr lang="en-US" smtClean="0"/>
              <a:t>1/14/2026</a:t>
            </a:fld>
            <a:endParaRPr lang="en-US"/>
          </a:p>
        </p:txBody>
      </p:sp>
      <p:sp>
        <p:nvSpPr>
          <p:cNvPr id="3" name="Footer Placeholder 2">
            <a:extLst>
              <a:ext uri="{FF2B5EF4-FFF2-40B4-BE49-F238E27FC236}">
                <a16:creationId xmlns:a16="http://schemas.microsoft.com/office/drawing/2014/main" id="{3595CB6A-82A1-45E4-BFC4-DC67587D472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D168A9-283A-46B9-B689-21D8C93D5038}"/>
              </a:ext>
            </a:extLst>
          </p:cNvPr>
          <p:cNvSpPr>
            <a:spLocks noGrp="1"/>
          </p:cNvSpPr>
          <p:nvPr>
            <p:ph type="sldNum" sz="quarter" idx="12"/>
          </p:nvPr>
        </p:nvSpPr>
        <p:spPr/>
        <p:txBody>
          <a:bodyPr/>
          <a:lstStyle/>
          <a:p>
            <a:fld id="{3DDC091D-7CE2-4A03-90CD-BA96C1FF8197}" type="slidenum">
              <a:rPr lang="en-US" smtClean="0"/>
              <a:t>‹#›</a:t>
            </a:fld>
            <a:endParaRPr lang="en-US"/>
          </a:p>
        </p:txBody>
      </p:sp>
    </p:spTree>
    <p:extLst>
      <p:ext uri="{BB962C8B-B14F-4D97-AF65-F5344CB8AC3E}">
        <p14:creationId xmlns:p14="http://schemas.microsoft.com/office/powerpoint/2010/main" val="2681283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DE076-55D6-435E-BC4D-7C66888F6C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F2E49BE-ECCC-4308-B8D4-547F8055B3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65DA6D6-5772-4CFF-8195-A5A605AFC1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936F8C-2183-4DB5-B932-A2E057DD4511}"/>
              </a:ext>
            </a:extLst>
          </p:cNvPr>
          <p:cNvSpPr>
            <a:spLocks noGrp="1"/>
          </p:cNvSpPr>
          <p:nvPr>
            <p:ph type="dt" sz="half" idx="10"/>
          </p:nvPr>
        </p:nvSpPr>
        <p:spPr/>
        <p:txBody>
          <a:bodyPr/>
          <a:lstStyle/>
          <a:p>
            <a:fld id="{E425B8C5-F7D9-42B3-916F-675DAF15F39E}" type="datetimeFigureOut">
              <a:rPr lang="en-US" smtClean="0"/>
              <a:t>1/14/2026</a:t>
            </a:fld>
            <a:endParaRPr lang="en-US"/>
          </a:p>
        </p:txBody>
      </p:sp>
      <p:sp>
        <p:nvSpPr>
          <p:cNvPr id="6" name="Footer Placeholder 5">
            <a:extLst>
              <a:ext uri="{FF2B5EF4-FFF2-40B4-BE49-F238E27FC236}">
                <a16:creationId xmlns:a16="http://schemas.microsoft.com/office/drawing/2014/main" id="{78CAFE63-C49F-4080-9F34-82F7003CD7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B15AC1-DF55-492A-A142-BE0133AAD7AA}"/>
              </a:ext>
            </a:extLst>
          </p:cNvPr>
          <p:cNvSpPr>
            <a:spLocks noGrp="1"/>
          </p:cNvSpPr>
          <p:nvPr>
            <p:ph type="sldNum" sz="quarter" idx="12"/>
          </p:nvPr>
        </p:nvSpPr>
        <p:spPr/>
        <p:txBody>
          <a:bodyPr/>
          <a:lstStyle/>
          <a:p>
            <a:fld id="{3DDC091D-7CE2-4A03-90CD-BA96C1FF8197}" type="slidenum">
              <a:rPr lang="en-US" smtClean="0"/>
              <a:t>‹#›</a:t>
            </a:fld>
            <a:endParaRPr lang="en-US"/>
          </a:p>
        </p:txBody>
      </p:sp>
    </p:spTree>
    <p:extLst>
      <p:ext uri="{BB962C8B-B14F-4D97-AF65-F5344CB8AC3E}">
        <p14:creationId xmlns:p14="http://schemas.microsoft.com/office/powerpoint/2010/main" val="1844629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B3F85-5EB5-4E42-BB4E-04AC79CA37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695E794-5403-419E-9A74-DBE4CB7281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FC1144C-D0E4-495E-B971-F62F79FED1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A9D91E-8F7A-414C-B4D9-A69C52DE8496}"/>
              </a:ext>
            </a:extLst>
          </p:cNvPr>
          <p:cNvSpPr>
            <a:spLocks noGrp="1"/>
          </p:cNvSpPr>
          <p:nvPr>
            <p:ph type="dt" sz="half" idx="10"/>
          </p:nvPr>
        </p:nvSpPr>
        <p:spPr/>
        <p:txBody>
          <a:bodyPr/>
          <a:lstStyle/>
          <a:p>
            <a:fld id="{E425B8C5-F7D9-42B3-916F-675DAF15F39E}" type="datetimeFigureOut">
              <a:rPr lang="en-US" smtClean="0"/>
              <a:t>1/14/2026</a:t>
            </a:fld>
            <a:endParaRPr lang="en-US"/>
          </a:p>
        </p:txBody>
      </p:sp>
      <p:sp>
        <p:nvSpPr>
          <p:cNvPr id="6" name="Footer Placeholder 5">
            <a:extLst>
              <a:ext uri="{FF2B5EF4-FFF2-40B4-BE49-F238E27FC236}">
                <a16:creationId xmlns:a16="http://schemas.microsoft.com/office/drawing/2014/main" id="{1B65EEFC-55AC-4333-B1A9-B0F62D37F4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18C1B5-9586-43AB-BCEB-54B543624FD8}"/>
              </a:ext>
            </a:extLst>
          </p:cNvPr>
          <p:cNvSpPr>
            <a:spLocks noGrp="1"/>
          </p:cNvSpPr>
          <p:nvPr>
            <p:ph type="sldNum" sz="quarter" idx="12"/>
          </p:nvPr>
        </p:nvSpPr>
        <p:spPr/>
        <p:txBody>
          <a:bodyPr/>
          <a:lstStyle/>
          <a:p>
            <a:fld id="{3DDC091D-7CE2-4A03-90CD-BA96C1FF8197}" type="slidenum">
              <a:rPr lang="en-US" smtClean="0"/>
              <a:t>‹#›</a:t>
            </a:fld>
            <a:endParaRPr lang="en-US"/>
          </a:p>
        </p:txBody>
      </p:sp>
    </p:spTree>
    <p:extLst>
      <p:ext uri="{BB962C8B-B14F-4D97-AF65-F5344CB8AC3E}">
        <p14:creationId xmlns:p14="http://schemas.microsoft.com/office/powerpoint/2010/main" val="2203352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B34DAE-1841-4232-9062-A9ADF39B06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DE1153-41DB-4C03-B66E-9D6F53A387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B75374-C42D-4551-B081-D270645416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5B8C5-F7D9-42B3-916F-675DAF15F39E}" type="datetimeFigureOut">
              <a:rPr lang="en-US" smtClean="0"/>
              <a:t>1/14/2026</a:t>
            </a:fld>
            <a:endParaRPr lang="en-US"/>
          </a:p>
        </p:txBody>
      </p:sp>
      <p:sp>
        <p:nvSpPr>
          <p:cNvPr id="5" name="Footer Placeholder 4">
            <a:extLst>
              <a:ext uri="{FF2B5EF4-FFF2-40B4-BE49-F238E27FC236}">
                <a16:creationId xmlns:a16="http://schemas.microsoft.com/office/drawing/2014/main" id="{67A79389-EA8D-4EAF-9FA4-154E8E2573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A3C73EB-50A8-41EF-ACC2-4291345AE8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DC091D-7CE2-4A03-90CD-BA96C1FF8197}" type="slidenum">
              <a:rPr lang="en-US" smtClean="0"/>
              <a:t>‹#›</a:t>
            </a:fld>
            <a:endParaRPr lang="en-US"/>
          </a:p>
        </p:txBody>
      </p:sp>
    </p:spTree>
    <p:extLst>
      <p:ext uri="{BB962C8B-B14F-4D97-AF65-F5344CB8AC3E}">
        <p14:creationId xmlns:p14="http://schemas.microsoft.com/office/powerpoint/2010/main" val="3239731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DE014E-A45D-40EB-857A-C2A02E2FCEBA}"/>
              </a:ext>
            </a:extLst>
          </p:cNvPr>
          <p:cNvPicPr>
            <a:picLocks noChangeAspect="1"/>
          </p:cNvPicPr>
          <p:nvPr/>
        </p:nvPicPr>
        <p:blipFill>
          <a:blip r:embed="rId2"/>
          <a:stretch>
            <a:fillRect/>
          </a:stretch>
        </p:blipFill>
        <p:spPr>
          <a:xfrm>
            <a:off x="352424" y="400050"/>
            <a:ext cx="11401425" cy="1476375"/>
          </a:xfrm>
          <a:prstGeom prst="rect">
            <a:avLst/>
          </a:prstGeom>
        </p:spPr>
      </p:pic>
      <p:pic>
        <p:nvPicPr>
          <p:cNvPr id="5" name="Picture 4">
            <a:extLst>
              <a:ext uri="{FF2B5EF4-FFF2-40B4-BE49-F238E27FC236}">
                <a16:creationId xmlns:a16="http://schemas.microsoft.com/office/drawing/2014/main" id="{8BF88509-E062-4BD9-AE81-182B5D441C3D}"/>
              </a:ext>
            </a:extLst>
          </p:cNvPr>
          <p:cNvPicPr>
            <a:picLocks noChangeAspect="1"/>
          </p:cNvPicPr>
          <p:nvPr/>
        </p:nvPicPr>
        <p:blipFill>
          <a:blip r:embed="rId3"/>
          <a:stretch>
            <a:fillRect/>
          </a:stretch>
        </p:blipFill>
        <p:spPr>
          <a:xfrm>
            <a:off x="171449" y="1733550"/>
            <a:ext cx="11782425" cy="4238625"/>
          </a:xfrm>
          <a:prstGeom prst="rect">
            <a:avLst/>
          </a:prstGeom>
        </p:spPr>
      </p:pic>
    </p:spTree>
    <p:extLst>
      <p:ext uri="{BB962C8B-B14F-4D97-AF65-F5344CB8AC3E}">
        <p14:creationId xmlns:p14="http://schemas.microsoft.com/office/powerpoint/2010/main" val="3972259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3711080-3EB8-4039-911E-E22F374FF7D6}"/>
              </a:ext>
            </a:extLst>
          </p:cNvPr>
          <p:cNvPicPr>
            <a:picLocks noChangeAspect="1"/>
          </p:cNvPicPr>
          <p:nvPr/>
        </p:nvPicPr>
        <p:blipFill>
          <a:blip r:embed="rId2"/>
          <a:stretch>
            <a:fillRect/>
          </a:stretch>
        </p:blipFill>
        <p:spPr>
          <a:xfrm>
            <a:off x="255813" y="66804"/>
            <a:ext cx="2268856" cy="1006485"/>
          </a:xfrm>
          <a:prstGeom prst="rect">
            <a:avLst/>
          </a:prstGeom>
        </p:spPr>
      </p:pic>
      <p:sp>
        <p:nvSpPr>
          <p:cNvPr id="5" name="TextBox 4">
            <a:extLst>
              <a:ext uri="{FF2B5EF4-FFF2-40B4-BE49-F238E27FC236}">
                <a16:creationId xmlns:a16="http://schemas.microsoft.com/office/drawing/2014/main" id="{BC93A0D1-BD1E-4554-8334-C31D32A5843F}"/>
              </a:ext>
            </a:extLst>
          </p:cNvPr>
          <p:cNvSpPr txBox="1"/>
          <p:nvPr/>
        </p:nvSpPr>
        <p:spPr>
          <a:xfrm>
            <a:off x="827316" y="635352"/>
            <a:ext cx="11108871" cy="5940088"/>
          </a:xfrm>
          <a:prstGeom prst="rect">
            <a:avLst/>
          </a:prstGeom>
          <a:noFill/>
        </p:spPr>
        <p:txBody>
          <a:bodyPr wrap="square" rtlCol="0">
            <a:spAutoFit/>
          </a:bodyPr>
          <a:lstStyle/>
          <a:p>
            <a:pPr algn="ctr"/>
            <a:r>
              <a:rPr lang="en-US" sz="3800" b="1" dirty="0" err="1">
                <a:latin typeface="Arial-Rounded" panose="020B0500000000000000" pitchFamily="34" charset="0"/>
                <a:ea typeface="Arial-Rounded" panose="020B0500000000000000" pitchFamily="34" charset="0"/>
                <a:cs typeface="Arial-Rounded" panose="020B0500000000000000" pitchFamily="34" charset="0"/>
              </a:rPr>
              <a:t>Đôi</a:t>
            </a:r>
            <a:r>
              <a:rPr lang="en-US" sz="3800" b="1" dirty="0">
                <a:latin typeface="Arial-Rounded" panose="020B0500000000000000" pitchFamily="34" charset="0"/>
                <a:ea typeface="Arial-Rounded" panose="020B0500000000000000" pitchFamily="34" charset="0"/>
                <a:cs typeface="Arial-Rounded" panose="020B0500000000000000" pitchFamily="34" charset="0"/>
              </a:rPr>
              <a:t> tai </a:t>
            </a:r>
            <a:r>
              <a:rPr lang="en-US" sz="3800" b="1" dirty="0" err="1">
                <a:latin typeface="Arial-Rounded" panose="020B0500000000000000" pitchFamily="34" charset="0"/>
                <a:ea typeface="Arial-Rounded" panose="020B0500000000000000" pitchFamily="34" charset="0"/>
                <a:cs typeface="Arial-Rounded" panose="020B0500000000000000" pitchFamily="34" charset="0"/>
              </a:rPr>
              <a:t>xấu</a:t>
            </a:r>
            <a:r>
              <a:rPr lang="en-US" sz="3800" b="1" dirty="0">
                <a:latin typeface="Arial-Rounded" panose="020B0500000000000000" pitchFamily="34" charset="0"/>
                <a:ea typeface="Arial-Rounded" panose="020B0500000000000000" pitchFamily="34" charset="0"/>
                <a:cs typeface="Arial-Rounded" panose="020B0500000000000000" pitchFamily="34" charset="0"/>
              </a:rPr>
              <a:t> </a:t>
            </a:r>
            <a:r>
              <a:rPr lang="en-US" sz="3800" b="1" dirty="0" err="1">
                <a:latin typeface="Arial-Rounded" panose="020B0500000000000000" pitchFamily="34" charset="0"/>
                <a:ea typeface="Arial-Rounded" panose="020B0500000000000000" pitchFamily="34" charset="0"/>
                <a:cs typeface="Arial-Rounded" panose="020B0500000000000000" pitchFamily="34" charset="0"/>
              </a:rPr>
              <a:t>xí</a:t>
            </a:r>
            <a:endParaRPr lang="en-US" sz="3800" b="1" dirty="0">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Thỏ</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có</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đôi</a:t>
            </a:r>
            <a:r>
              <a:rPr lang="en-US" sz="3800" dirty="0">
                <a:latin typeface="Arial-Rounded" panose="020B0500000000000000" pitchFamily="34" charset="0"/>
                <a:ea typeface="Arial-Rounded" panose="020B0500000000000000" pitchFamily="34" charset="0"/>
                <a:cs typeface="Arial-Rounded" panose="020B0500000000000000" pitchFamily="34" charset="0"/>
              </a:rPr>
              <a:t> tai </a:t>
            </a:r>
            <a:r>
              <a:rPr lang="en-US" sz="3800" dirty="0" err="1">
                <a:latin typeface="Arial-Rounded" panose="020B0500000000000000" pitchFamily="34" charset="0"/>
                <a:ea typeface="Arial-Rounded" panose="020B0500000000000000" pitchFamily="34" charset="0"/>
                <a:cs typeface="Arial-Rounded" panose="020B0500000000000000" pitchFamily="34" charset="0"/>
              </a:rPr>
              <a:t>dài</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và</a:t>
            </a:r>
            <a:r>
              <a:rPr lang="en-US" sz="3800" dirty="0">
                <a:latin typeface="Arial-Rounded" panose="020B0500000000000000" pitchFamily="34" charset="0"/>
                <a:ea typeface="Arial-Rounded" panose="020B0500000000000000" pitchFamily="34" charset="0"/>
                <a:cs typeface="Arial-Rounded" panose="020B0500000000000000" pitchFamily="34" charset="0"/>
              </a:rPr>
              <a:t> to. </a:t>
            </a:r>
            <a:r>
              <a:rPr lang="en-US" sz="3800" dirty="0" err="1">
                <a:latin typeface="Arial-Rounded" panose="020B0500000000000000" pitchFamily="34" charset="0"/>
                <a:ea typeface="Arial-Rounded" panose="020B0500000000000000" pitchFamily="34" charset="0"/>
                <a:cs typeface="Arial-Rounded" panose="020B0500000000000000" pitchFamily="34" charset="0"/>
              </a:rPr>
              <a:t>Bị</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bè</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chê</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thỏ</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buồn</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lắm</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Thỏ</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bố</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động</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viên</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Rồi</a:t>
            </a:r>
            <a:r>
              <a:rPr lang="en-US" sz="3800" dirty="0">
                <a:latin typeface="Arial-Rounded" panose="020B0500000000000000" pitchFamily="34" charset="0"/>
                <a:ea typeface="Arial-Rounded" panose="020B0500000000000000" pitchFamily="34" charset="0"/>
                <a:cs typeface="Arial-Rounded" panose="020B0500000000000000" pitchFamily="34" charset="0"/>
              </a:rPr>
              <a:t> con </a:t>
            </a:r>
            <a:r>
              <a:rPr lang="en-US" sz="3800" dirty="0" err="1">
                <a:latin typeface="Arial-Rounded" panose="020B0500000000000000" pitchFamily="34" charset="0"/>
                <a:ea typeface="Arial-Rounded" panose="020B0500000000000000" pitchFamily="34" charset="0"/>
                <a:cs typeface="Arial-Rounded" panose="020B0500000000000000" pitchFamily="34" charset="0"/>
              </a:rPr>
              <a:t>sẽ</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thấy</a:t>
            </a:r>
            <a:r>
              <a:rPr lang="en-US" sz="3800" dirty="0">
                <a:latin typeface="Arial-Rounded" panose="020B0500000000000000" pitchFamily="34" charset="0"/>
                <a:ea typeface="Arial-Rounded" panose="020B0500000000000000" pitchFamily="34" charset="0"/>
                <a:cs typeface="Arial-Rounded" panose="020B0500000000000000" pitchFamily="34" charset="0"/>
              </a:rPr>
              <a:t> tai </a:t>
            </a:r>
            <a:r>
              <a:rPr lang="en-US" sz="3800" dirty="0" err="1">
                <a:latin typeface="Arial-Rounded" panose="020B0500000000000000" pitchFamily="34" charset="0"/>
                <a:ea typeface="Arial-Rounded" panose="020B0500000000000000" pitchFamily="34" charset="0"/>
                <a:cs typeface="Arial-Rounded" panose="020B0500000000000000" pitchFamily="34" charset="0"/>
              </a:rPr>
              <a:t>mình</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rất</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đẹp</a:t>
            </a:r>
            <a:r>
              <a:rPr lang="en-US" sz="3800" dirty="0">
                <a:latin typeface="Arial-Rounded" panose="020B0500000000000000" pitchFamily="34" charset="0"/>
                <a:ea typeface="Arial-Rounded" panose="020B0500000000000000" pitchFamily="34" charset="0"/>
                <a:cs typeface="Arial-Rounded" panose="020B0500000000000000" pitchFamily="34" charset="0"/>
              </a:rPr>
              <a:t>”.</a:t>
            </a:r>
          </a:p>
          <a:p>
            <a:pPr algn="just"/>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Một</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lần</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thỏ</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và</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các</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đi</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chơi</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xa</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quên</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khuấy</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đường</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về</a:t>
            </a:r>
            <a:r>
              <a:rPr lang="en-US" sz="3800" dirty="0">
                <a:latin typeface="Arial-Rounded" panose="020B0500000000000000" pitchFamily="34" charset="0"/>
                <a:ea typeface="Arial-Rounded" panose="020B0500000000000000" pitchFamily="34" charset="0"/>
                <a:cs typeface="Arial-Rounded" panose="020B0500000000000000" pitchFamily="34" charset="0"/>
              </a:rPr>
              <a:t>. Ai </a:t>
            </a:r>
            <a:r>
              <a:rPr lang="en-US" sz="3800" dirty="0" err="1">
                <a:latin typeface="Arial-Rounded" panose="020B0500000000000000" pitchFamily="34" charset="0"/>
                <a:ea typeface="Arial-Rounded" panose="020B0500000000000000" pitchFamily="34" charset="0"/>
                <a:cs typeface="Arial-Rounded" panose="020B0500000000000000" pitchFamily="34" charset="0"/>
              </a:rPr>
              <a:t>cũng</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hoảng</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sợ</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Thỏ</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chợt</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dỏng</a:t>
            </a:r>
            <a:r>
              <a:rPr lang="en-US" sz="3800" dirty="0">
                <a:latin typeface="Arial-Rounded" panose="020B0500000000000000" pitchFamily="34" charset="0"/>
                <a:ea typeface="Arial-Rounded" panose="020B0500000000000000" pitchFamily="34" charset="0"/>
                <a:cs typeface="Arial-Rounded" panose="020B0500000000000000" pitchFamily="34" charset="0"/>
              </a:rPr>
              <a:t> tai: “</a:t>
            </a:r>
            <a:r>
              <a:rPr lang="en-US" sz="3800" dirty="0" err="1">
                <a:latin typeface="Arial-Rounded" panose="020B0500000000000000" pitchFamily="34" charset="0"/>
                <a:ea typeface="Arial-Rounded" panose="020B0500000000000000" pitchFamily="34" charset="0"/>
                <a:cs typeface="Arial-Rounded" panose="020B0500000000000000" pitchFamily="34" charset="0"/>
              </a:rPr>
              <a:t>Suỵt</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Có</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tiếng</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bố</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tớ</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gọi</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Cả</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nhóm</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đi</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theo</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hướng</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có</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tiếng</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gọi</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Tất</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cả</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về</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được</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tới</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nhà</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Các</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tấm</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tắc</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khen</a:t>
            </a:r>
            <a:r>
              <a:rPr lang="en-US" sz="3800" dirty="0">
                <a:latin typeface="Arial-Rounded" panose="020B0500000000000000" pitchFamily="34" charset="0"/>
                <a:ea typeface="Arial-Rounded" panose="020B0500000000000000" pitchFamily="34" charset="0"/>
                <a:cs typeface="Arial-Rounded" panose="020B0500000000000000" pitchFamily="34" charset="0"/>
              </a:rPr>
              <a:t> tai </a:t>
            </a:r>
            <a:r>
              <a:rPr lang="en-US" sz="3800" dirty="0" err="1">
                <a:latin typeface="Arial-Rounded" panose="020B0500000000000000" pitchFamily="34" charset="0"/>
                <a:ea typeface="Arial-Rounded" panose="020B0500000000000000" pitchFamily="34" charset="0"/>
                <a:cs typeface="Arial-Rounded" panose="020B0500000000000000" pitchFamily="34" charset="0"/>
              </a:rPr>
              <a:t>thỏ</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thật</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tuyệt</a:t>
            </a:r>
            <a:r>
              <a:rPr lang="en-US" sz="3800" dirty="0">
                <a:latin typeface="Arial-Rounded" panose="020B0500000000000000" pitchFamily="34" charset="0"/>
                <a:ea typeface="Arial-Rounded" panose="020B0500000000000000" pitchFamily="34" charset="0"/>
                <a:cs typeface="Arial-Rounded" panose="020B0500000000000000" pitchFamily="34" charset="0"/>
              </a:rPr>
              <a:t>.</a:t>
            </a:r>
          </a:p>
          <a:p>
            <a:pPr algn="just"/>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Từ</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đó</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thỏ</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không</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còn</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buồn</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vì</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đôi</a:t>
            </a:r>
            <a:r>
              <a:rPr lang="en-US" sz="3800" dirty="0">
                <a:latin typeface="Arial-Rounded" panose="020B0500000000000000" pitchFamily="34" charset="0"/>
                <a:ea typeface="Arial-Rounded" panose="020B0500000000000000" pitchFamily="34" charset="0"/>
                <a:cs typeface="Arial-Rounded" panose="020B0500000000000000" pitchFamily="34" charset="0"/>
              </a:rPr>
              <a:t> tai </a:t>
            </a:r>
            <a:r>
              <a:rPr lang="en-US" sz="3800" dirty="0" err="1">
                <a:latin typeface="Arial-Rounded" panose="020B0500000000000000" pitchFamily="34" charset="0"/>
                <a:ea typeface="Arial-Rounded" panose="020B0500000000000000" pitchFamily="34" charset="0"/>
                <a:cs typeface="Arial-Rounded" panose="020B0500000000000000" pitchFamily="34" charset="0"/>
              </a:rPr>
              <a:t>nữa</a:t>
            </a:r>
            <a:r>
              <a:rPr lang="en-US" sz="3800"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3" name="Left Brace 2">
            <a:extLst>
              <a:ext uri="{FF2B5EF4-FFF2-40B4-BE49-F238E27FC236}">
                <a16:creationId xmlns:a16="http://schemas.microsoft.com/office/drawing/2014/main" id="{A9D4BE14-DF39-490C-A145-723A72208887}"/>
              </a:ext>
            </a:extLst>
          </p:cNvPr>
          <p:cNvSpPr/>
          <p:nvPr/>
        </p:nvSpPr>
        <p:spPr>
          <a:xfrm>
            <a:off x="522516" y="1381125"/>
            <a:ext cx="304800" cy="1685925"/>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0651006E-6A39-4E7C-A897-0AB0A8851717}"/>
              </a:ext>
            </a:extLst>
          </p:cNvPr>
          <p:cNvSpPr txBox="1"/>
          <p:nvPr/>
        </p:nvSpPr>
        <p:spPr>
          <a:xfrm>
            <a:off x="142875" y="1924050"/>
            <a:ext cx="304800" cy="646331"/>
          </a:xfrm>
          <a:prstGeom prst="rect">
            <a:avLst/>
          </a:prstGeom>
          <a:noFill/>
        </p:spPr>
        <p:txBody>
          <a:bodyPr wrap="square" rtlCol="0">
            <a:spAutoFit/>
          </a:bodyPr>
          <a:lstStyle/>
          <a:p>
            <a:r>
              <a:rPr lang="en-US" sz="3600" dirty="0">
                <a:solidFill>
                  <a:srgbClr val="FF0000"/>
                </a:solidFill>
              </a:rPr>
              <a:t>1</a:t>
            </a:r>
          </a:p>
        </p:txBody>
      </p:sp>
      <p:sp>
        <p:nvSpPr>
          <p:cNvPr id="7" name="Left Brace 6">
            <a:extLst>
              <a:ext uri="{FF2B5EF4-FFF2-40B4-BE49-F238E27FC236}">
                <a16:creationId xmlns:a16="http://schemas.microsoft.com/office/drawing/2014/main" id="{1ED143D0-5194-430D-B592-3931EF6E6CB9}"/>
              </a:ext>
            </a:extLst>
          </p:cNvPr>
          <p:cNvSpPr/>
          <p:nvPr/>
        </p:nvSpPr>
        <p:spPr>
          <a:xfrm>
            <a:off x="522516" y="3257550"/>
            <a:ext cx="304800" cy="2581275"/>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52AFE9AE-7ECF-4D6E-9708-8D80D9B0C1F4}"/>
              </a:ext>
            </a:extLst>
          </p:cNvPr>
          <p:cNvSpPr txBox="1"/>
          <p:nvPr/>
        </p:nvSpPr>
        <p:spPr>
          <a:xfrm>
            <a:off x="142875" y="4225021"/>
            <a:ext cx="304800" cy="646331"/>
          </a:xfrm>
          <a:prstGeom prst="rect">
            <a:avLst/>
          </a:prstGeom>
          <a:noFill/>
        </p:spPr>
        <p:txBody>
          <a:bodyPr wrap="square" rtlCol="0">
            <a:spAutoFit/>
          </a:bodyPr>
          <a:lstStyle/>
          <a:p>
            <a:r>
              <a:rPr lang="en-US" sz="3600" dirty="0">
                <a:solidFill>
                  <a:srgbClr val="FF0000"/>
                </a:solidFill>
              </a:rPr>
              <a:t>2</a:t>
            </a:r>
          </a:p>
        </p:txBody>
      </p:sp>
      <p:sp>
        <p:nvSpPr>
          <p:cNvPr id="9" name="Left Brace 8">
            <a:extLst>
              <a:ext uri="{FF2B5EF4-FFF2-40B4-BE49-F238E27FC236}">
                <a16:creationId xmlns:a16="http://schemas.microsoft.com/office/drawing/2014/main" id="{17A1AFEC-671A-4961-A007-B9D18450E60C}"/>
              </a:ext>
            </a:extLst>
          </p:cNvPr>
          <p:cNvSpPr/>
          <p:nvPr/>
        </p:nvSpPr>
        <p:spPr>
          <a:xfrm>
            <a:off x="579666" y="5965473"/>
            <a:ext cx="227241" cy="514350"/>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D07DD72F-A0F2-450A-A78F-B7B512A21F9E}"/>
              </a:ext>
            </a:extLst>
          </p:cNvPr>
          <p:cNvSpPr txBox="1"/>
          <p:nvPr/>
        </p:nvSpPr>
        <p:spPr>
          <a:xfrm>
            <a:off x="198665" y="5879661"/>
            <a:ext cx="304800" cy="646331"/>
          </a:xfrm>
          <a:prstGeom prst="rect">
            <a:avLst/>
          </a:prstGeom>
          <a:noFill/>
        </p:spPr>
        <p:txBody>
          <a:bodyPr wrap="square" rtlCol="0">
            <a:spAutoFit/>
          </a:bodyPr>
          <a:lstStyle/>
          <a:p>
            <a:r>
              <a:rPr lang="en-US" sz="3600" dirty="0">
                <a:solidFill>
                  <a:srgbClr val="FF0000"/>
                </a:solidFill>
              </a:rPr>
              <a:t>3</a:t>
            </a:r>
          </a:p>
        </p:txBody>
      </p:sp>
    </p:spTree>
    <p:extLst>
      <p:ext uri="{BB962C8B-B14F-4D97-AF65-F5344CB8AC3E}">
        <p14:creationId xmlns:p14="http://schemas.microsoft.com/office/powerpoint/2010/main" val="298199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fade">
                                      <p:cBhvr>
                                        <p:cTn id="18" dur="500"/>
                                        <p:tgtEl>
                                          <p:spTgt spid="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3"/>
                                        </p:tgtEl>
                                      </p:cBhvr>
                                    </p:animEffect>
                                    <p:set>
                                      <p:cBhvr>
                                        <p:cTn id="31" dur="1" fill="hold">
                                          <p:stCondLst>
                                            <p:cond delay="499"/>
                                          </p:stCondLst>
                                        </p:cTn>
                                        <p:tgtEl>
                                          <p:spTgt spid="3"/>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6"/>
                                        </p:tgtEl>
                                      </p:cBhvr>
                                    </p:animEffect>
                                    <p:set>
                                      <p:cBhvr>
                                        <p:cTn id="34" dur="1" fill="hold">
                                          <p:stCondLst>
                                            <p:cond delay="499"/>
                                          </p:stCondLst>
                                        </p:cTn>
                                        <p:tgtEl>
                                          <p:spTgt spid="6"/>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7"/>
                                        </p:tgtEl>
                                      </p:cBhvr>
                                    </p:animEffect>
                                    <p:set>
                                      <p:cBhvr>
                                        <p:cTn id="37" dur="1" fill="hold">
                                          <p:stCondLst>
                                            <p:cond delay="499"/>
                                          </p:stCondLst>
                                        </p:cTn>
                                        <p:tgtEl>
                                          <p:spTgt spid="7"/>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500"/>
                                        <p:tgtEl>
                                          <p:spTgt spid="8">
                                            <p:txEl>
                                              <p:pRg st="0" end="0"/>
                                            </p:txEl>
                                          </p:spTgt>
                                        </p:tgtEl>
                                      </p:cBhvr>
                                    </p:animEffect>
                                    <p:set>
                                      <p:cBhvr>
                                        <p:cTn id="40" dur="1" fill="hold">
                                          <p:stCondLst>
                                            <p:cond delay="499"/>
                                          </p:stCondLst>
                                        </p:cTn>
                                        <p:tgtEl>
                                          <p:spTgt spid="8">
                                            <p:txEl>
                                              <p:pRg st="0" end="0"/>
                                            </p:txEl>
                                          </p:spTgt>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9"/>
                                        </p:tgtEl>
                                      </p:cBhvr>
                                    </p:animEffect>
                                    <p:set>
                                      <p:cBhvr>
                                        <p:cTn id="43" dur="1" fill="hold">
                                          <p:stCondLst>
                                            <p:cond delay="499"/>
                                          </p:stCondLst>
                                        </p:cTn>
                                        <p:tgtEl>
                                          <p:spTgt spid="9"/>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10"/>
                                        </p:tgtEl>
                                      </p:cBhvr>
                                    </p:animEffect>
                                    <p:set>
                                      <p:cBhvr>
                                        <p:cTn id="46"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p:bldP spid="6" grpId="1"/>
      <p:bldP spid="7" grpId="0" animBg="1"/>
      <p:bldP spid="7" grpId="1" animBg="1"/>
      <p:bldP spid="8" grpId="0" build="allAtOnce"/>
      <p:bldP spid="9" grpId="0" animBg="1"/>
      <p:bldP spid="9" grpId="1" animBg="1"/>
      <p:bldP spid="10" grpId="0"/>
      <p:bldP spid="10"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DD8CDB6-98A2-4FB4-A239-A87FA7946D53}"/>
              </a:ext>
            </a:extLst>
          </p:cNvPr>
          <p:cNvSpPr txBox="1"/>
          <p:nvPr/>
        </p:nvSpPr>
        <p:spPr>
          <a:xfrm>
            <a:off x="446727" y="461891"/>
            <a:ext cx="7599993"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3 </a:t>
            </a:r>
            <a:r>
              <a:rPr lang="en-US" sz="4000" dirty="0">
                <a:latin typeface="Times New Roman" panose="02020603050405020304" pitchFamily="18" charset="0"/>
                <a:cs typeface="Times New Roman" panose="02020603050405020304" pitchFamily="18" charset="0"/>
              </a:rPr>
              <a:t> </a:t>
            </a:r>
            <a:r>
              <a:rPr lang="en-US" sz="4000" dirty="0" err="1">
                <a:latin typeface="Segoe UI Black" panose="020B0A02040204020203" pitchFamily="34" charset="0"/>
                <a:ea typeface="Segoe UI Black" panose="020B0A02040204020203" pitchFamily="34" charset="0"/>
                <a:cs typeface="Times New Roman" panose="02020603050405020304" pitchFamily="18" charset="0"/>
              </a:rPr>
              <a:t>Trả</a:t>
            </a:r>
            <a:r>
              <a:rPr lang="en-US" sz="4000" dirty="0">
                <a:latin typeface="Segoe UI Black" panose="020B0A02040204020203" pitchFamily="34" charset="0"/>
                <a:ea typeface="Segoe UI Black" panose="020B0A02040204020203" pitchFamily="34" charset="0"/>
                <a:cs typeface="Times New Roman" panose="02020603050405020304" pitchFamily="18" charset="0"/>
              </a:rPr>
              <a:t> </a:t>
            </a:r>
            <a:r>
              <a:rPr lang="en-US" sz="4000" dirty="0" err="1">
                <a:latin typeface="Segoe UI Black" panose="020B0A02040204020203" pitchFamily="34" charset="0"/>
                <a:ea typeface="Segoe UI Black" panose="020B0A02040204020203" pitchFamily="34" charset="0"/>
                <a:cs typeface="Times New Roman" panose="02020603050405020304" pitchFamily="18" charset="0"/>
              </a:rPr>
              <a:t>lời</a:t>
            </a:r>
            <a:r>
              <a:rPr lang="en-US" sz="4000" dirty="0">
                <a:latin typeface="Segoe UI Black" panose="020B0A02040204020203" pitchFamily="34" charset="0"/>
                <a:ea typeface="Segoe UI Black" panose="020B0A02040204020203" pitchFamily="34" charset="0"/>
                <a:cs typeface="Times New Roman" panose="02020603050405020304" pitchFamily="18" charset="0"/>
              </a:rPr>
              <a:t> </a:t>
            </a:r>
            <a:r>
              <a:rPr lang="en-US" sz="4000" dirty="0" err="1">
                <a:latin typeface="Segoe UI Black" panose="020B0A02040204020203" pitchFamily="34" charset="0"/>
                <a:ea typeface="Segoe UI Black" panose="020B0A02040204020203" pitchFamily="34" charset="0"/>
                <a:cs typeface="Times New Roman" panose="02020603050405020304" pitchFamily="18" charset="0"/>
              </a:rPr>
              <a:t>câu</a:t>
            </a:r>
            <a:r>
              <a:rPr lang="en-US" sz="4000" dirty="0">
                <a:latin typeface="Segoe UI Black" panose="020B0A02040204020203" pitchFamily="34" charset="0"/>
                <a:ea typeface="Segoe UI Black" panose="020B0A02040204020203" pitchFamily="34" charset="0"/>
                <a:cs typeface="Times New Roman" panose="02020603050405020304" pitchFamily="18" charset="0"/>
              </a:rPr>
              <a:t> </a:t>
            </a:r>
            <a:r>
              <a:rPr lang="en-US" sz="4000" dirty="0" err="1">
                <a:latin typeface="Segoe UI Black" panose="020B0A02040204020203" pitchFamily="34" charset="0"/>
                <a:ea typeface="Segoe UI Black" panose="020B0A02040204020203" pitchFamily="34" charset="0"/>
                <a:cs typeface="Times New Roman" panose="02020603050405020304" pitchFamily="18" charset="0"/>
              </a:rPr>
              <a:t>hỏi</a:t>
            </a:r>
            <a:r>
              <a:rPr lang="en-US" sz="4000" dirty="0">
                <a:latin typeface="Segoe UI Black" panose="020B0A02040204020203" pitchFamily="34" charset="0"/>
                <a:ea typeface="Segoe UI Black" panose="020B0A02040204020203" pitchFamily="34" charset="0"/>
                <a:cs typeface="Times New Roman" panose="02020603050405020304" pitchFamily="18" charset="0"/>
              </a:rPr>
              <a:t>:  </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533496BB-1718-4BDE-89DA-69B40D323FF4}"/>
              </a:ext>
            </a:extLst>
          </p:cNvPr>
          <p:cNvSpPr txBox="1"/>
          <p:nvPr/>
        </p:nvSpPr>
        <p:spPr>
          <a:xfrm>
            <a:off x="516395" y="1435341"/>
            <a:ext cx="9774936" cy="923330"/>
          </a:xfrm>
          <a:prstGeom prst="rect">
            <a:avLst/>
          </a:prstGeom>
          <a:noFill/>
        </p:spPr>
        <p:txBody>
          <a:bodyPr wrap="square">
            <a:spAutoFit/>
          </a:bodyPr>
          <a:lstStyle/>
          <a:p>
            <a:r>
              <a:rPr lang="en-US" altLang="zh-CN" sz="5400">
                <a:latin typeface="Times New Roman" panose="02020603050405020304" pitchFamily="18" charset="0"/>
                <a:ea typeface="Arial-Rounded" panose="020B0500000000000000" pitchFamily="34" charset="-93"/>
                <a:cs typeface="Times New Roman" panose="02020603050405020304" pitchFamily="18" charset="0"/>
                <a:sym typeface="+mn-lt"/>
              </a:rPr>
              <a:t>a. Vì sao thỏ buồn?</a:t>
            </a:r>
            <a:endParaRPr lang="zh-CN" altLang="en-US" sz="6600" dirty="0">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sp>
        <p:nvSpPr>
          <p:cNvPr id="5" name="Flowchart: Connector 4"/>
          <p:cNvSpPr/>
          <p:nvPr/>
        </p:nvSpPr>
        <p:spPr>
          <a:xfrm>
            <a:off x="377059" y="590550"/>
            <a:ext cx="496388" cy="480604"/>
          </a:xfrm>
          <a:prstGeom prst="flowChartConnector">
            <a:avLst/>
          </a:prstGeom>
          <a:noFill/>
          <a:ln w="28575"/>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TextBox 7"/>
          <p:cNvSpPr txBox="1"/>
          <p:nvPr/>
        </p:nvSpPr>
        <p:spPr>
          <a:xfrm>
            <a:off x="516395" y="2410740"/>
            <a:ext cx="11361280" cy="1754326"/>
          </a:xfrm>
          <a:prstGeom prst="rect">
            <a:avLst/>
          </a:prstGeom>
          <a:noFill/>
        </p:spPr>
        <p:txBody>
          <a:bodyPr wrap="square" rtlCol="0">
            <a:spAutoFit/>
          </a:bodyPr>
          <a:lstStyle/>
          <a:p>
            <a:pPr algn="just"/>
            <a:r>
              <a:rPr lang="en-US" sz="5400">
                <a:solidFill>
                  <a:srgbClr val="FF0000"/>
                </a:solidFill>
                <a:latin typeface="Times New Roman" panose="02020603050405020304" pitchFamily="18" charset="0"/>
                <a:cs typeface="Times New Roman" panose="02020603050405020304" pitchFamily="18" charset="0"/>
              </a:rPr>
              <a:t>=&gt; Thỏ buồn vì bị bạn bè chê đôi tai vừa dài vừa to.</a:t>
            </a:r>
            <a:endParaRPr lang="en-US" sz="5400" dirty="0">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533496BB-1718-4BDE-89DA-69B40D323FF4}"/>
              </a:ext>
            </a:extLst>
          </p:cNvPr>
          <p:cNvSpPr txBox="1"/>
          <p:nvPr/>
        </p:nvSpPr>
        <p:spPr>
          <a:xfrm>
            <a:off x="475302" y="1414367"/>
            <a:ext cx="11443466" cy="1754326"/>
          </a:xfrm>
          <a:prstGeom prst="rect">
            <a:avLst/>
          </a:prstGeom>
          <a:noFill/>
        </p:spPr>
        <p:txBody>
          <a:bodyPr wrap="square">
            <a:spAutoFit/>
          </a:bodyPr>
          <a:lstStyle/>
          <a:p>
            <a:pPr algn="just"/>
            <a:r>
              <a:rPr lang="en-US" altLang="zh-CN" sz="5400">
                <a:latin typeface="Times New Roman" panose="02020603050405020304" pitchFamily="18" charset="0"/>
                <a:ea typeface="Arial-Rounded" panose="020B0500000000000000" pitchFamily="34" charset="-93"/>
                <a:cs typeface="Times New Roman" panose="02020603050405020304" pitchFamily="18" charset="0"/>
                <a:sym typeface="+mn-lt"/>
              </a:rPr>
              <a:t>b.Chuyện gì xảy ra trong lần thỏ và các bạn đi chơi xa?</a:t>
            </a:r>
            <a:endParaRPr lang="zh-CN" altLang="en-US" sz="5400" dirty="0">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sp>
        <p:nvSpPr>
          <p:cNvPr id="10" name="TextBox 9">
            <a:extLst>
              <a:ext uri="{FF2B5EF4-FFF2-40B4-BE49-F238E27FC236}">
                <a16:creationId xmlns:a16="http://schemas.microsoft.com/office/drawing/2014/main" id="{533496BB-1718-4BDE-89DA-69B40D323FF4}"/>
              </a:ext>
            </a:extLst>
          </p:cNvPr>
          <p:cNvSpPr txBox="1"/>
          <p:nvPr/>
        </p:nvSpPr>
        <p:spPr>
          <a:xfrm>
            <a:off x="446727" y="1440402"/>
            <a:ext cx="11443465" cy="1754326"/>
          </a:xfrm>
          <a:prstGeom prst="rect">
            <a:avLst/>
          </a:prstGeom>
          <a:noFill/>
        </p:spPr>
        <p:txBody>
          <a:bodyPr wrap="square">
            <a:spAutoFit/>
          </a:bodyPr>
          <a:lstStyle/>
          <a:p>
            <a:r>
              <a:rPr lang="en-US" altLang="zh-CN" sz="5400" dirty="0">
                <a:latin typeface="Times New Roman" panose="02020603050405020304" pitchFamily="18" charset="0"/>
                <a:ea typeface="Arial-Rounded" panose="020B0500000000000000" pitchFamily="34" charset="-93"/>
                <a:cs typeface="Times New Roman" panose="02020603050405020304" pitchFamily="18" charset="0"/>
                <a:sym typeface="+mn-lt"/>
              </a:rPr>
              <a:t>c. </a:t>
            </a:r>
            <a:r>
              <a:rPr lang="en-US" altLang="zh-CN" sz="5400" dirty="0" err="1">
                <a:latin typeface="Times New Roman" panose="02020603050405020304" pitchFamily="18" charset="0"/>
                <a:ea typeface="Arial-Rounded" panose="020B0500000000000000" pitchFamily="34" charset="-93"/>
                <a:cs typeface="Times New Roman" panose="02020603050405020304" pitchFamily="18" charset="0"/>
                <a:sym typeface="+mn-lt"/>
              </a:rPr>
              <a:t>Nhờ</a:t>
            </a:r>
            <a:r>
              <a:rPr lang="en-US" altLang="zh-CN" sz="5400" dirty="0">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5400" dirty="0" err="1">
                <a:latin typeface="Times New Roman" panose="02020603050405020304" pitchFamily="18" charset="0"/>
                <a:ea typeface="Arial-Rounded" panose="020B0500000000000000" pitchFamily="34" charset="-93"/>
                <a:cs typeface="Times New Roman" panose="02020603050405020304" pitchFamily="18" charset="0"/>
                <a:sym typeface="+mn-lt"/>
              </a:rPr>
              <a:t>đâu</a:t>
            </a:r>
            <a:r>
              <a:rPr lang="en-US" altLang="zh-CN" sz="5400" dirty="0">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5400" dirty="0" err="1">
                <a:latin typeface="Times New Roman" panose="02020603050405020304" pitchFamily="18" charset="0"/>
                <a:ea typeface="Arial-Rounded" panose="020B0500000000000000" pitchFamily="34" charset="-93"/>
                <a:cs typeface="Times New Roman" panose="02020603050405020304" pitchFamily="18" charset="0"/>
                <a:sym typeface="+mn-lt"/>
              </a:rPr>
              <a:t>mà</a:t>
            </a:r>
            <a:r>
              <a:rPr lang="en-US" altLang="zh-CN" sz="5400" dirty="0">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5400" dirty="0" err="1">
                <a:latin typeface="Times New Roman" panose="02020603050405020304" pitchFamily="18" charset="0"/>
                <a:ea typeface="Arial-Rounded" panose="020B0500000000000000" pitchFamily="34" charset="-93"/>
                <a:cs typeface="Times New Roman" panose="02020603050405020304" pitchFamily="18" charset="0"/>
                <a:sym typeface="+mn-lt"/>
              </a:rPr>
              <a:t>cả</a:t>
            </a:r>
            <a:r>
              <a:rPr lang="en-US" altLang="zh-CN" sz="5400" dirty="0">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5400" dirty="0" err="1">
                <a:latin typeface="Times New Roman" panose="02020603050405020304" pitchFamily="18" charset="0"/>
                <a:ea typeface="Arial-Rounded" panose="020B0500000000000000" pitchFamily="34" charset="-93"/>
                <a:cs typeface="Times New Roman" panose="02020603050405020304" pitchFamily="18" charset="0"/>
                <a:sym typeface="+mn-lt"/>
              </a:rPr>
              <a:t>nhóm</a:t>
            </a:r>
            <a:r>
              <a:rPr lang="en-US" altLang="zh-CN" sz="5400" dirty="0">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5400" dirty="0" err="1">
                <a:latin typeface="Times New Roman" panose="02020603050405020304" pitchFamily="18" charset="0"/>
                <a:ea typeface="Arial-Rounded" panose="020B0500000000000000" pitchFamily="34" charset="-93"/>
                <a:cs typeface="Times New Roman" panose="02020603050405020304" pitchFamily="18" charset="0"/>
                <a:sym typeface="+mn-lt"/>
              </a:rPr>
              <a:t>tìm</a:t>
            </a:r>
            <a:r>
              <a:rPr lang="en-US" altLang="zh-CN" sz="5400" dirty="0">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5400" dirty="0" err="1">
                <a:latin typeface="Times New Roman" panose="02020603050405020304" pitchFamily="18" charset="0"/>
                <a:ea typeface="Arial-Rounded" panose="020B0500000000000000" pitchFamily="34" charset="-93"/>
                <a:cs typeface="Times New Roman" panose="02020603050405020304" pitchFamily="18" charset="0"/>
                <a:sym typeface="+mn-lt"/>
              </a:rPr>
              <a:t>được</a:t>
            </a:r>
            <a:r>
              <a:rPr lang="en-US" altLang="zh-CN" sz="5400" dirty="0">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5400" dirty="0" err="1">
                <a:latin typeface="Times New Roman" panose="02020603050405020304" pitchFamily="18" charset="0"/>
                <a:ea typeface="Arial-Rounded" panose="020B0500000000000000" pitchFamily="34" charset="-93"/>
                <a:cs typeface="Times New Roman" panose="02020603050405020304" pitchFamily="18" charset="0"/>
                <a:sym typeface="+mn-lt"/>
              </a:rPr>
              <a:t>đường</a:t>
            </a:r>
            <a:r>
              <a:rPr lang="en-US" altLang="zh-CN" sz="5400" dirty="0">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5400" dirty="0" err="1">
                <a:latin typeface="Times New Roman" panose="02020603050405020304" pitchFamily="18" charset="0"/>
                <a:ea typeface="Arial-Rounded" panose="020B0500000000000000" pitchFamily="34" charset="-93"/>
                <a:cs typeface="Times New Roman" panose="02020603050405020304" pitchFamily="18" charset="0"/>
                <a:sym typeface="+mn-lt"/>
              </a:rPr>
              <a:t>về</a:t>
            </a:r>
            <a:r>
              <a:rPr lang="en-US" altLang="zh-CN" sz="5400" dirty="0">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5400" dirty="0" err="1">
                <a:latin typeface="Times New Roman" panose="02020603050405020304" pitchFamily="18" charset="0"/>
                <a:ea typeface="Arial-Rounded" panose="020B0500000000000000" pitchFamily="34" charset="-93"/>
                <a:cs typeface="Times New Roman" panose="02020603050405020304" pitchFamily="18" charset="0"/>
                <a:sym typeface="+mn-lt"/>
              </a:rPr>
              <a:t>nhà</a:t>
            </a:r>
            <a:r>
              <a:rPr lang="en-US" altLang="zh-CN" sz="5400" dirty="0">
                <a:latin typeface="Times New Roman" panose="02020603050405020304" pitchFamily="18" charset="0"/>
                <a:ea typeface="Arial-Rounded" panose="020B0500000000000000" pitchFamily="34" charset="-93"/>
                <a:cs typeface="Times New Roman" panose="02020603050405020304" pitchFamily="18" charset="0"/>
                <a:sym typeface="+mn-lt"/>
              </a:rPr>
              <a:t>?</a:t>
            </a:r>
            <a:endParaRPr lang="zh-CN" altLang="en-US" sz="5400" dirty="0">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sp>
        <p:nvSpPr>
          <p:cNvPr id="11" name="TextBox 10">
            <a:extLst>
              <a:ext uri="{FF2B5EF4-FFF2-40B4-BE49-F238E27FC236}">
                <a16:creationId xmlns:a16="http://schemas.microsoft.com/office/drawing/2014/main" id="{5E9D8FA5-3651-4563-8049-148D7C6EAB49}"/>
              </a:ext>
            </a:extLst>
          </p:cNvPr>
          <p:cNvSpPr txBox="1"/>
          <p:nvPr/>
        </p:nvSpPr>
        <p:spPr>
          <a:xfrm>
            <a:off x="516395" y="3039732"/>
            <a:ext cx="11361280" cy="1754326"/>
          </a:xfrm>
          <a:prstGeom prst="rect">
            <a:avLst/>
          </a:prstGeom>
          <a:noFill/>
        </p:spPr>
        <p:txBody>
          <a:bodyPr wrap="square" rtlCol="0">
            <a:spAutoFit/>
          </a:bodyPr>
          <a:lstStyle/>
          <a:p>
            <a:pPr algn="just"/>
            <a:r>
              <a:rPr lang="en-US" sz="5400">
                <a:solidFill>
                  <a:srgbClr val="FF0000"/>
                </a:solidFill>
                <a:latin typeface="Times New Roman" panose="02020603050405020304" pitchFamily="18" charset="0"/>
                <a:cs typeface="Times New Roman" panose="02020603050405020304" pitchFamily="18" charset="0"/>
              </a:rPr>
              <a:t>=&gt; Trong lần đi chơi xa, thỏ và các bạn đã quên khuấy đường về.</a:t>
            </a:r>
            <a:endParaRPr lang="en-US" sz="5400" dirty="0">
              <a:solidFill>
                <a:srgbClr val="FF000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472C3BD5-6AE7-471E-B281-E275BA9A5EAB}"/>
              </a:ext>
            </a:extLst>
          </p:cNvPr>
          <p:cNvSpPr txBox="1"/>
          <p:nvPr/>
        </p:nvSpPr>
        <p:spPr>
          <a:xfrm>
            <a:off x="528912" y="3037079"/>
            <a:ext cx="11361280" cy="1754326"/>
          </a:xfrm>
          <a:prstGeom prst="rect">
            <a:avLst/>
          </a:prstGeom>
          <a:noFill/>
        </p:spPr>
        <p:txBody>
          <a:bodyPr wrap="square" rtlCol="0">
            <a:spAutoFit/>
          </a:bodyPr>
          <a:lstStyle/>
          <a:p>
            <a:pPr algn="just"/>
            <a:r>
              <a:rPr lang="en-US" sz="5400" dirty="0">
                <a:solidFill>
                  <a:srgbClr val="FF0000"/>
                </a:solidFill>
                <a:latin typeface="Times New Roman" panose="02020603050405020304" pitchFamily="18" charset="0"/>
                <a:cs typeface="Times New Roman" panose="02020603050405020304" pitchFamily="18" charset="0"/>
              </a:rPr>
              <a:t>=&gt; </a:t>
            </a:r>
            <a:r>
              <a:rPr lang="en-US" sz="5400" dirty="0" err="1">
                <a:solidFill>
                  <a:srgbClr val="FF0000"/>
                </a:solidFill>
                <a:latin typeface="Times New Roman" panose="02020603050405020304" pitchFamily="18" charset="0"/>
                <a:cs typeface="Times New Roman" panose="02020603050405020304" pitchFamily="18" charset="0"/>
              </a:rPr>
              <a:t>Cả</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nhóm</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tìm</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được</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đường</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về</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nhà</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nhờ</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đôi</a:t>
            </a:r>
            <a:r>
              <a:rPr lang="en-US" sz="5400" dirty="0">
                <a:solidFill>
                  <a:srgbClr val="FF0000"/>
                </a:solidFill>
                <a:latin typeface="Times New Roman" panose="02020603050405020304" pitchFamily="18" charset="0"/>
                <a:cs typeface="Times New Roman" panose="02020603050405020304" pitchFamily="18" charset="0"/>
              </a:rPr>
              <a:t> tai </a:t>
            </a:r>
            <a:r>
              <a:rPr lang="en-US" sz="5400" dirty="0" err="1">
                <a:solidFill>
                  <a:srgbClr val="FF0000"/>
                </a:solidFill>
                <a:latin typeface="Times New Roman" panose="02020603050405020304" pitchFamily="18" charset="0"/>
                <a:cs typeface="Times New Roman" panose="02020603050405020304" pitchFamily="18" charset="0"/>
              </a:rPr>
              <a:t>thính</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của</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thỏ</a:t>
            </a:r>
            <a:r>
              <a:rPr lang="en-US" sz="54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58005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250"/>
                                        <p:tgtEl>
                                          <p:spTgt spid="7"/>
                                        </p:tgtEl>
                                      </p:cBhvr>
                                    </p:animEffect>
                                    <p:set>
                                      <p:cBhvr>
                                        <p:cTn id="20" dur="1" fill="hold">
                                          <p:stCondLst>
                                            <p:cond delay="249"/>
                                          </p:stCondLst>
                                        </p:cTn>
                                        <p:tgtEl>
                                          <p:spTgt spid="7"/>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250"/>
                                        <p:tgtEl>
                                          <p:spTgt spid="11"/>
                                        </p:tgtEl>
                                      </p:cBhvr>
                                    </p:animEffect>
                                    <p:set>
                                      <p:cBhvr>
                                        <p:cTn id="33" dur="1" fill="hold">
                                          <p:stCondLst>
                                            <p:cond delay="249"/>
                                          </p:stCondLst>
                                        </p:cTn>
                                        <p:tgtEl>
                                          <p:spTgt spid="11"/>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9"/>
                                        </p:tgtEl>
                                      </p:cBhvr>
                                    </p:animEffect>
                                    <p:set>
                                      <p:cBhvr>
                                        <p:cTn id="36" dur="1" fill="hold">
                                          <p:stCondLst>
                                            <p:cond delay="499"/>
                                          </p:stCondLst>
                                        </p:cTn>
                                        <p:tgtEl>
                                          <p:spTgt spid="9"/>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9" grpId="0"/>
      <p:bldP spid="9" grpId="1"/>
      <p:bldP spid="10" grpId="0"/>
      <p:bldP spid="11" grpId="0"/>
      <p:bldP spid="11" grpId="1"/>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Connector 4"/>
          <p:cNvSpPr/>
          <p:nvPr/>
        </p:nvSpPr>
        <p:spPr>
          <a:xfrm>
            <a:off x="503769" y="590548"/>
            <a:ext cx="657520" cy="625603"/>
          </a:xfrm>
          <a:prstGeom prst="flowChartConnector">
            <a:avLst/>
          </a:prstGeom>
          <a:noFill/>
          <a:ln w="381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 name="Rectangle 5"/>
          <p:cNvSpPr/>
          <p:nvPr/>
        </p:nvSpPr>
        <p:spPr>
          <a:xfrm>
            <a:off x="587095" y="490920"/>
            <a:ext cx="2348720" cy="769441"/>
          </a:xfrm>
          <a:prstGeom prst="rect">
            <a:avLst/>
          </a:prstGeom>
        </p:spPr>
        <p:txBody>
          <a:bodyPr wrap="none">
            <a:spAutoFit/>
          </a:bodyPr>
          <a:lstStyle/>
          <a:p>
            <a:r>
              <a:rPr lang="vi-VN" sz="4400" b="1" dirty="0">
                <a:solidFill>
                  <a:schemeClr val="accent6">
                    <a:lumMod val="75000"/>
                  </a:schemeClr>
                </a:solidFill>
                <a:latin typeface="Times New Roman" panose="02020603050405020304" pitchFamily="18" charset="0"/>
                <a:cs typeface="Times New Roman" panose="02020603050405020304" pitchFamily="18" charset="0"/>
              </a:rPr>
              <a:t>4</a:t>
            </a:r>
            <a:r>
              <a:rPr lang="en-US" sz="4400" b="1"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  </a:t>
            </a:r>
            <a:r>
              <a:rPr lang="vi-VN" sz="4400" dirty="0">
                <a:latin typeface="Segoe UI Black" panose="020B0A02040204020203" pitchFamily="34" charset="0"/>
                <a:ea typeface="Segoe UI Black" panose="020B0A02040204020203" pitchFamily="34" charset="0"/>
                <a:cs typeface="Times New Roman" panose="02020603050405020304" pitchFamily="18" charset="0"/>
              </a:rPr>
              <a:t>Viết</a:t>
            </a:r>
            <a:r>
              <a:rPr lang="en-US" sz="4400" dirty="0">
                <a:latin typeface="Segoe UI Black" panose="020B0A02040204020203" pitchFamily="34" charset="0"/>
                <a:ea typeface="Segoe UI Black" panose="020B0A02040204020203" pitchFamily="34" charset="0"/>
                <a:cs typeface="Times New Roman" panose="02020603050405020304" pitchFamily="18" charset="0"/>
              </a:rPr>
              <a:t> :</a:t>
            </a:r>
            <a:endParaRPr lang="en-US" sz="4400"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DE536413-0CD5-4B02-8655-3298D04122F7}"/>
              </a:ext>
            </a:extLst>
          </p:cNvPr>
          <p:cNvSpPr txBox="1"/>
          <p:nvPr/>
        </p:nvSpPr>
        <p:spPr>
          <a:xfrm>
            <a:off x="3252821" y="413975"/>
            <a:ext cx="2543176" cy="923330"/>
          </a:xfrm>
          <a:prstGeom prst="rect">
            <a:avLst/>
          </a:prstGeom>
          <a:noFill/>
        </p:spPr>
        <p:txBody>
          <a:bodyPr wrap="square" rtlCol="0">
            <a:spAutoFit/>
          </a:bodyPr>
          <a:lstStyle/>
          <a:p>
            <a:r>
              <a:rPr lang="en-US" sz="5400" b="1" dirty="0">
                <a:solidFill>
                  <a:srgbClr val="FF0000"/>
                </a:solidFill>
                <a:latin typeface="Times New Roman" panose="02020603050405020304" pitchFamily="18" charset="0"/>
                <a:cs typeface="Times New Roman" panose="02020603050405020304" pitchFamily="18" charset="0"/>
              </a:rPr>
              <a:t>B</a:t>
            </a:r>
          </a:p>
        </p:txBody>
      </p:sp>
    </p:spTree>
    <p:extLst>
      <p:ext uri="{BB962C8B-B14F-4D97-AF65-F5344CB8AC3E}">
        <p14:creationId xmlns:p14="http://schemas.microsoft.com/office/powerpoint/2010/main" val="2955595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subTnLst>
                                    <p:audio>
                                      <p:cMediaNode vol="100000">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4"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37BE94B-FC77-4E5D-83BE-358CAA364E15}"/>
              </a:ext>
            </a:extLst>
          </p:cNvPr>
          <p:cNvGraphicFramePr>
            <a:graphicFrameLocks noGrp="1"/>
          </p:cNvGraphicFramePr>
          <p:nvPr>
            <p:extLst>
              <p:ext uri="{D42A27DB-BD31-4B8C-83A1-F6EECF244321}">
                <p14:modId xmlns:p14="http://schemas.microsoft.com/office/powerpoint/2010/main" val="3056910832"/>
              </p:ext>
            </p:extLst>
          </p:nvPr>
        </p:nvGraphicFramePr>
        <p:xfrm>
          <a:off x="660311" y="627090"/>
          <a:ext cx="10972800" cy="5486400"/>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2366836285"/>
                    </a:ext>
                  </a:extLst>
                </a:gridCol>
                <a:gridCol w="914400">
                  <a:extLst>
                    <a:ext uri="{9D8B030D-6E8A-4147-A177-3AD203B41FA5}">
                      <a16:colId xmlns:a16="http://schemas.microsoft.com/office/drawing/2014/main" val="2891723834"/>
                    </a:ext>
                  </a:extLst>
                </a:gridCol>
                <a:gridCol w="882739">
                  <a:extLst>
                    <a:ext uri="{9D8B030D-6E8A-4147-A177-3AD203B41FA5}">
                      <a16:colId xmlns:a16="http://schemas.microsoft.com/office/drawing/2014/main" val="3466642977"/>
                    </a:ext>
                  </a:extLst>
                </a:gridCol>
                <a:gridCol w="946061">
                  <a:extLst>
                    <a:ext uri="{9D8B030D-6E8A-4147-A177-3AD203B41FA5}">
                      <a16:colId xmlns:a16="http://schemas.microsoft.com/office/drawing/2014/main" val="2254894175"/>
                    </a:ext>
                  </a:extLst>
                </a:gridCol>
                <a:gridCol w="914400">
                  <a:extLst>
                    <a:ext uri="{9D8B030D-6E8A-4147-A177-3AD203B41FA5}">
                      <a16:colId xmlns:a16="http://schemas.microsoft.com/office/drawing/2014/main" val="2119364172"/>
                    </a:ext>
                  </a:extLst>
                </a:gridCol>
                <a:gridCol w="914400">
                  <a:extLst>
                    <a:ext uri="{9D8B030D-6E8A-4147-A177-3AD203B41FA5}">
                      <a16:colId xmlns:a16="http://schemas.microsoft.com/office/drawing/2014/main" val="2025960471"/>
                    </a:ext>
                  </a:extLst>
                </a:gridCol>
                <a:gridCol w="914400">
                  <a:extLst>
                    <a:ext uri="{9D8B030D-6E8A-4147-A177-3AD203B41FA5}">
                      <a16:colId xmlns:a16="http://schemas.microsoft.com/office/drawing/2014/main" val="4007561049"/>
                    </a:ext>
                  </a:extLst>
                </a:gridCol>
                <a:gridCol w="914400">
                  <a:extLst>
                    <a:ext uri="{9D8B030D-6E8A-4147-A177-3AD203B41FA5}">
                      <a16:colId xmlns:a16="http://schemas.microsoft.com/office/drawing/2014/main" val="4048549341"/>
                    </a:ext>
                  </a:extLst>
                </a:gridCol>
                <a:gridCol w="914400">
                  <a:extLst>
                    <a:ext uri="{9D8B030D-6E8A-4147-A177-3AD203B41FA5}">
                      <a16:colId xmlns:a16="http://schemas.microsoft.com/office/drawing/2014/main" val="3521562163"/>
                    </a:ext>
                  </a:extLst>
                </a:gridCol>
                <a:gridCol w="914400">
                  <a:extLst>
                    <a:ext uri="{9D8B030D-6E8A-4147-A177-3AD203B41FA5}">
                      <a16:colId xmlns:a16="http://schemas.microsoft.com/office/drawing/2014/main" val="3445312069"/>
                    </a:ext>
                  </a:extLst>
                </a:gridCol>
                <a:gridCol w="914400">
                  <a:extLst>
                    <a:ext uri="{9D8B030D-6E8A-4147-A177-3AD203B41FA5}">
                      <a16:colId xmlns:a16="http://schemas.microsoft.com/office/drawing/2014/main" val="4030993057"/>
                    </a:ext>
                  </a:extLst>
                </a:gridCol>
                <a:gridCol w="914400">
                  <a:extLst>
                    <a:ext uri="{9D8B030D-6E8A-4147-A177-3AD203B41FA5}">
                      <a16:colId xmlns:a16="http://schemas.microsoft.com/office/drawing/2014/main" val="4185764010"/>
                    </a:ext>
                  </a:extLst>
                </a:gridCol>
              </a:tblGrid>
              <a:tr h="914400">
                <a:tc>
                  <a:txBody>
                    <a:bodyPr/>
                    <a:lstStyle/>
                    <a:p>
                      <a:endParaRPr lang="en-US"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extLst>
                  <a:ext uri="{0D108BD9-81ED-4DB2-BD59-A6C34878D82A}">
                    <a16:rowId xmlns:a16="http://schemas.microsoft.com/office/drawing/2014/main" val="2474700226"/>
                  </a:ext>
                </a:extLst>
              </a:tr>
              <a:tr h="914400">
                <a:tc>
                  <a:txBody>
                    <a:bodyPr/>
                    <a:lstStyle/>
                    <a:p>
                      <a:endParaRPr lang="en-US"/>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2120549147"/>
                  </a:ext>
                </a:extLst>
              </a:tr>
              <a:tr h="914400">
                <a:tc>
                  <a:txBody>
                    <a:bodyPr/>
                    <a:lstStyle/>
                    <a:p>
                      <a:endParaRPr lang="en-US"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ysDot"/>
                      <a:round/>
                      <a:headEnd type="none" w="med" len="med"/>
                      <a:tailEnd type="none" w="med" len="med"/>
                    </a:lnB>
                    <a:noFill/>
                  </a:tcPr>
                </a:tc>
                <a:extLst>
                  <a:ext uri="{0D108BD9-81ED-4DB2-BD59-A6C34878D82A}">
                    <a16:rowId xmlns:a16="http://schemas.microsoft.com/office/drawing/2014/main" val="235056234"/>
                  </a:ext>
                </a:extLst>
              </a:tr>
              <a:tr h="914400">
                <a:tc>
                  <a:txBody>
                    <a:bodyPr/>
                    <a:lstStyle/>
                    <a:p>
                      <a:endParaRPr lang="en-US"/>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extLst>
                  <a:ext uri="{0D108BD9-81ED-4DB2-BD59-A6C34878D82A}">
                    <a16:rowId xmlns:a16="http://schemas.microsoft.com/office/drawing/2014/main" val="3022572272"/>
                  </a:ext>
                </a:extLst>
              </a:tr>
              <a:tr h="914400">
                <a:tc>
                  <a:txBody>
                    <a:bodyPr/>
                    <a:lstStyle/>
                    <a:p>
                      <a:endParaRPr lang="en-US"/>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extLst>
                  <a:ext uri="{0D108BD9-81ED-4DB2-BD59-A6C34878D82A}">
                    <a16:rowId xmlns:a16="http://schemas.microsoft.com/office/drawing/2014/main" val="1815086175"/>
                  </a:ext>
                </a:extLst>
              </a:tr>
              <a:tr h="914400">
                <a:tc>
                  <a:txBody>
                    <a:bodyPr/>
                    <a:lstStyle/>
                    <a:p>
                      <a:endParaRPr lang="en-US"/>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675797134"/>
                  </a:ext>
                </a:extLst>
              </a:tr>
            </a:tbl>
          </a:graphicData>
        </a:graphic>
      </p:graphicFrame>
      <p:sp>
        <p:nvSpPr>
          <p:cNvPr id="3" name="TextBox 2">
            <a:extLst>
              <a:ext uri="{FF2B5EF4-FFF2-40B4-BE49-F238E27FC236}">
                <a16:creationId xmlns:a16="http://schemas.microsoft.com/office/drawing/2014/main" id="{22C9C6E2-97C0-491E-BFC5-6CA1FD4D3586}"/>
              </a:ext>
            </a:extLst>
          </p:cNvPr>
          <p:cNvSpPr txBox="1"/>
          <p:nvPr/>
        </p:nvSpPr>
        <p:spPr>
          <a:xfrm>
            <a:off x="501739" y="2695575"/>
            <a:ext cx="4267200" cy="5632311"/>
          </a:xfrm>
          <a:prstGeom prst="rect">
            <a:avLst/>
          </a:prstGeom>
          <a:noFill/>
        </p:spPr>
        <p:txBody>
          <a:bodyPr wrap="square" rtlCol="0">
            <a:spAutoFit/>
          </a:bodyPr>
          <a:lstStyle/>
          <a:p>
            <a:r>
              <a:rPr lang="en-US" sz="36000">
                <a:latin typeface="HP001 4 hàng" panose="020B0603050302020204" pitchFamily="34" charset="0"/>
              </a:rPr>
              <a:t>C</a:t>
            </a:r>
          </a:p>
        </p:txBody>
      </p:sp>
      <p:sp>
        <p:nvSpPr>
          <p:cNvPr id="4" name="TextBox 3">
            <a:extLst>
              <a:ext uri="{FF2B5EF4-FFF2-40B4-BE49-F238E27FC236}">
                <a16:creationId xmlns:a16="http://schemas.microsoft.com/office/drawing/2014/main" id="{79427858-52D7-48F7-A6B9-2CF0F82A9651}"/>
              </a:ext>
            </a:extLst>
          </p:cNvPr>
          <p:cNvSpPr txBox="1"/>
          <p:nvPr/>
        </p:nvSpPr>
        <p:spPr>
          <a:xfrm>
            <a:off x="7896225" y="4413701"/>
            <a:ext cx="4267200" cy="2754600"/>
          </a:xfrm>
          <a:prstGeom prst="rect">
            <a:avLst/>
          </a:prstGeom>
          <a:noFill/>
        </p:spPr>
        <p:txBody>
          <a:bodyPr wrap="square" rtlCol="0">
            <a:spAutoFit/>
          </a:bodyPr>
          <a:lstStyle/>
          <a:p>
            <a:r>
              <a:rPr lang="en-US" sz="17300">
                <a:latin typeface="HP001 4 hàng" panose="020B0603050302020204" pitchFamily="34" charset="0"/>
              </a:rPr>
              <a:t>C</a:t>
            </a:r>
          </a:p>
        </p:txBody>
      </p:sp>
    </p:spTree>
    <p:extLst>
      <p:ext uri="{BB962C8B-B14F-4D97-AF65-F5344CB8AC3E}">
        <p14:creationId xmlns:p14="http://schemas.microsoft.com/office/powerpoint/2010/main" val="1052261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Connector 4"/>
          <p:cNvSpPr/>
          <p:nvPr/>
        </p:nvSpPr>
        <p:spPr>
          <a:xfrm>
            <a:off x="503769" y="590548"/>
            <a:ext cx="657520" cy="625603"/>
          </a:xfrm>
          <a:prstGeom prst="flowChartConnector">
            <a:avLst/>
          </a:prstGeom>
          <a:noFill/>
          <a:ln w="381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 name="Rectangle 5"/>
          <p:cNvSpPr/>
          <p:nvPr/>
        </p:nvSpPr>
        <p:spPr>
          <a:xfrm>
            <a:off x="587095" y="490920"/>
            <a:ext cx="2348720" cy="769441"/>
          </a:xfrm>
          <a:prstGeom prst="rect">
            <a:avLst/>
          </a:prstGeom>
        </p:spPr>
        <p:txBody>
          <a:bodyPr wrap="none">
            <a:spAutoFit/>
          </a:bodyPr>
          <a:lstStyle/>
          <a:p>
            <a:r>
              <a:rPr lang="vi-VN" sz="4400" b="1" dirty="0">
                <a:solidFill>
                  <a:schemeClr val="accent6">
                    <a:lumMod val="75000"/>
                  </a:schemeClr>
                </a:solidFill>
                <a:latin typeface="Times New Roman" panose="02020603050405020304" pitchFamily="18" charset="0"/>
                <a:cs typeface="Times New Roman" panose="02020603050405020304" pitchFamily="18" charset="0"/>
              </a:rPr>
              <a:t>4</a:t>
            </a:r>
            <a:r>
              <a:rPr lang="en-US" sz="4400" b="1"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  </a:t>
            </a:r>
            <a:r>
              <a:rPr lang="vi-VN" sz="4400" dirty="0">
                <a:latin typeface="Segoe UI Black" panose="020B0A02040204020203" pitchFamily="34" charset="0"/>
                <a:ea typeface="Segoe UI Black" panose="020B0A02040204020203" pitchFamily="34" charset="0"/>
                <a:cs typeface="Times New Roman" panose="02020603050405020304" pitchFamily="18" charset="0"/>
              </a:rPr>
              <a:t>Viết</a:t>
            </a:r>
            <a:r>
              <a:rPr lang="en-US" sz="4400" dirty="0">
                <a:latin typeface="Segoe UI Black" panose="020B0A02040204020203" pitchFamily="34" charset="0"/>
                <a:ea typeface="Segoe UI Black" panose="020B0A02040204020203" pitchFamily="34" charset="0"/>
                <a:cs typeface="Times New Roman" panose="02020603050405020304" pitchFamily="18" charset="0"/>
              </a:rPr>
              <a:t> :</a:t>
            </a:r>
            <a:endParaRPr lang="en-US" sz="4400" dirty="0">
              <a:solidFill>
                <a:srgbClr val="FF0000"/>
              </a:solidFill>
              <a:latin typeface="Times New Roman" panose="02020603050405020304" pitchFamily="18" charset="0"/>
              <a:cs typeface="Times New Roman" panose="02020603050405020304" pitchFamily="18" charset="0"/>
            </a:endParaRPr>
          </a:p>
        </p:txBody>
      </p:sp>
      <p:pic>
        <p:nvPicPr>
          <p:cNvPr id="2" name="C">
            <a:hlinkClick r:id="" action="ppaction://media"/>
            <a:extLst>
              <a:ext uri="{FF2B5EF4-FFF2-40B4-BE49-F238E27FC236}">
                <a16:creationId xmlns:a16="http://schemas.microsoft.com/office/drawing/2014/main" id="{9C2AF874-130E-4D55-9F3D-BDF6B82506C9}"/>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300412" y="1260361"/>
            <a:ext cx="5591175" cy="5207114"/>
          </a:xfrm>
          <a:prstGeom prst="rect">
            <a:avLst/>
          </a:prstGeom>
        </p:spPr>
      </p:pic>
    </p:spTree>
    <p:extLst>
      <p:ext uri="{BB962C8B-B14F-4D97-AF65-F5344CB8AC3E}">
        <p14:creationId xmlns:p14="http://schemas.microsoft.com/office/powerpoint/2010/main" val="405327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2262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2"/>
                </p:tgtEl>
              </p:cMediaNode>
            </p:video>
            <p:seq concurrent="1" nextAc="seek">
              <p:cTn id="13" restart="whenNotActive" fill="hold" evtFilter="cancelBubble" nodeType="interactiveSeq">
                <p:stCondLst>
                  <p:cond evt="onClick" delay="0">
                    <p:tgtEl>
                      <p:spTgt spid="2"/>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2"/>
                                        </p:tgtEl>
                                      </p:cBhvr>
                                    </p:cmd>
                                  </p:childTnLst>
                                </p:cTn>
                              </p:par>
                            </p:childTnLst>
                          </p:cTn>
                        </p:par>
                      </p:childTnLst>
                    </p:cTn>
                  </p:par>
                </p:childTnLst>
              </p:cTn>
              <p:nextCondLst>
                <p:cond evt="onClick" delay="0">
                  <p:tgtEl>
                    <p:spTgt spid="2"/>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B82DDE61-F24A-4A04-8EF1-B3234F8AF928}"/>
              </a:ext>
            </a:extLst>
          </p:cNvPr>
          <p:cNvGraphicFramePr>
            <a:graphicFrameLocks noGrp="1"/>
          </p:cNvGraphicFramePr>
          <p:nvPr/>
        </p:nvGraphicFramePr>
        <p:xfrm>
          <a:off x="500319" y="648690"/>
          <a:ext cx="11338560" cy="3657600"/>
        </p:xfrm>
        <a:graphic>
          <a:graphicData uri="http://schemas.openxmlformats.org/drawingml/2006/table">
            <a:tbl>
              <a:tblPr firstRow="1" bandRow="1">
                <a:tableStyleId>{5C22544A-7EE6-4342-B048-85BDC9FD1C3A}</a:tableStyleId>
              </a:tblPr>
              <a:tblGrid>
                <a:gridCol w="365760">
                  <a:extLst>
                    <a:ext uri="{9D8B030D-6E8A-4147-A177-3AD203B41FA5}">
                      <a16:colId xmlns:a16="http://schemas.microsoft.com/office/drawing/2014/main" val="1151056654"/>
                    </a:ext>
                  </a:extLst>
                </a:gridCol>
                <a:gridCol w="365760">
                  <a:extLst>
                    <a:ext uri="{9D8B030D-6E8A-4147-A177-3AD203B41FA5}">
                      <a16:colId xmlns:a16="http://schemas.microsoft.com/office/drawing/2014/main" val="3469139742"/>
                    </a:ext>
                  </a:extLst>
                </a:gridCol>
                <a:gridCol w="365760">
                  <a:extLst>
                    <a:ext uri="{9D8B030D-6E8A-4147-A177-3AD203B41FA5}">
                      <a16:colId xmlns:a16="http://schemas.microsoft.com/office/drawing/2014/main" val="220669949"/>
                    </a:ext>
                  </a:extLst>
                </a:gridCol>
                <a:gridCol w="365760">
                  <a:extLst>
                    <a:ext uri="{9D8B030D-6E8A-4147-A177-3AD203B41FA5}">
                      <a16:colId xmlns:a16="http://schemas.microsoft.com/office/drawing/2014/main" val="597501121"/>
                    </a:ext>
                  </a:extLst>
                </a:gridCol>
                <a:gridCol w="365760">
                  <a:extLst>
                    <a:ext uri="{9D8B030D-6E8A-4147-A177-3AD203B41FA5}">
                      <a16:colId xmlns:a16="http://schemas.microsoft.com/office/drawing/2014/main" val="2052594584"/>
                    </a:ext>
                  </a:extLst>
                </a:gridCol>
                <a:gridCol w="365760">
                  <a:extLst>
                    <a:ext uri="{9D8B030D-6E8A-4147-A177-3AD203B41FA5}">
                      <a16:colId xmlns:a16="http://schemas.microsoft.com/office/drawing/2014/main" val="2738411759"/>
                    </a:ext>
                  </a:extLst>
                </a:gridCol>
                <a:gridCol w="365760">
                  <a:extLst>
                    <a:ext uri="{9D8B030D-6E8A-4147-A177-3AD203B41FA5}">
                      <a16:colId xmlns:a16="http://schemas.microsoft.com/office/drawing/2014/main" val="2261661965"/>
                    </a:ext>
                  </a:extLst>
                </a:gridCol>
                <a:gridCol w="365760">
                  <a:extLst>
                    <a:ext uri="{9D8B030D-6E8A-4147-A177-3AD203B41FA5}">
                      <a16:colId xmlns:a16="http://schemas.microsoft.com/office/drawing/2014/main" val="1408909038"/>
                    </a:ext>
                  </a:extLst>
                </a:gridCol>
                <a:gridCol w="365760">
                  <a:extLst>
                    <a:ext uri="{9D8B030D-6E8A-4147-A177-3AD203B41FA5}">
                      <a16:colId xmlns:a16="http://schemas.microsoft.com/office/drawing/2014/main" val="154434543"/>
                    </a:ext>
                  </a:extLst>
                </a:gridCol>
                <a:gridCol w="365760">
                  <a:extLst>
                    <a:ext uri="{9D8B030D-6E8A-4147-A177-3AD203B41FA5}">
                      <a16:colId xmlns:a16="http://schemas.microsoft.com/office/drawing/2014/main" val="2430994872"/>
                    </a:ext>
                  </a:extLst>
                </a:gridCol>
                <a:gridCol w="365760">
                  <a:extLst>
                    <a:ext uri="{9D8B030D-6E8A-4147-A177-3AD203B41FA5}">
                      <a16:colId xmlns:a16="http://schemas.microsoft.com/office/drawing/2014/main" val="981826135"/>
                    </a:ext>
                  </a:extLst>
                </a:gridCol>
                <a:gridCol w="365760">
                  <a:extLst>
                    <a:ext uri="{9D8B030D-6E8A-4147-A177-3AD203B41FA5}">
                      <a16:colId xmlns:a16="http://schemas.microsoft.com/office/drawing/2014/main" val="2822416663"/>
                    </a:ext>
                  </a:extLst>
                </a:gridCol>
                <a:gridCol w="365760">
                  <a:extLst>
                    <a:ext uri="{9D8B030D-6E8A-4147-A177-3AD203B41FA5}">
                      <a16:colId xmlns:a16="http://schemas.microsoft.com/office/drawing/2014/main" val="1352218547"/>
                    </a:ext>
                  </a:extLst>
                </a:gridCol>
                <a:gridCol w="365760">
                  <a:extLst>
                    <a:ext uri="{9D8B030D-6E8A-4147-A177-3AD203B41FA5}">
                      <a16:colId xmlns:a16="http://schemas.microsoft.com/office/drawing/2014/main" val="4278374263"/>
                    </a:ext>
                  </a:extLst>
                </a:gridCol>
                <a:gridCol w="365760">
                  <a:extLst>
                    <a:ext uri="{9D8B030D-6E8A-4147-A177-3AD203B41FA5}">
                      <a16:colId xmlns:a16="http://schemas.microsoft.com/office/drawing/2014/main" val="380368915"/>
                    </a:ext>
                  </a:extLst>
                </a:gridCol>
                <a:gridCol w="365760">
                  <a:extLst>
                    <a:ext uri="{9D8B030D-6E8A-4147-A177-3AD203B41FA5}">
                      <a16:colId xmlns:a16="http://schemas.microsoft.com/office/drawing/2014/main" val="3480458041"/>
                    </a:ext>
                  </a:extLst>
                </a:gridCol>
                <a:gridCol w="365760">
                  <a:extLst>
                    <a:ext uri="{9D8B030D-6E8A-4147-A177-3AD203B41FA5}">
                      <a16:colId xmlns:a16="http://schemas.microsoft.com/office/drawing/2014/main" val="80583064"/>
                    </a:ext>
                  </a:extLst>
                </a:gridCol>
                <a:gridCol w="365760">
                  <a:extLst>
                    <a:ext uri="{9D8B030D-6E8A-4147-A177-3AD203B41FA5}">
                      <a16:colId xmlns:a16="http://schemas.microsoft.com/office/drawing/2014/main" val="4237296413"/>
                    </a:ext>
                  </a:extLst>
                </a:gridCol>
                <a:gridCol w="365760">
                  <a:extLst>
                    <a:ext uri="{9D8B030D-6E8A-4147-A177-3AD203B41FA5}">
                      <a16:colId xmlns:a16="http://schemas.microsoft.com/office/drawing/2014/main" val="3578910401"/>
                    </a:ext>
                  </a:extLst>
                </a:gridCol>
                <a:gridCol w="365760">
                  <a:extLst>
                    <a:ext uri="{9D8B030D-6E8A-4147-A177-3AD203B41FA5}">
                      <a16:colId xmlns:a16="http://schemas.microsoft.com/office/drawing/2014/main" val="191684507"/>
                    </a:ext>
                  </a:extLst>
                </a:gridCol>
                <a:gridCol w="365760">
                  <a:extLst>
                    <a:ext uri="{9D8B030D-6E8A-4147-A177-3AD203B41FA5}">
                      <a16:colId xmlns:a16="http://schemas.microsoft.com/office/drawing/2014/main" val="3826113101"/>
                    </a:ext>
                  </a:extLst>
                </a:gridCol>
                <a:gridCol w="365760">
                  <a:extLst>
                    <a:ext uri="{9D8B030D-6E8A-4147-A177-3AD203B41FA5}">
                      <a16:colId xmlns:a16="http://schemas.microsoft.com/office/drawing/2014/main" val="2430621449"/>
                    </a:ext>
                  </a:extLst>
                </a:gridCol>
                <a:gridCol w="365760">
                  <a:extLst>
                    <a:ext uri="{9D8B030D-6E8A-4147-A177-3AD203B41FA5}">
                      <a16:colId xmlns:a16="http://schemas.microsoft.com/office/drawing/2014/main" val="3825961300"/>
                    </a:ext>
                  </a:extLst>
                </a:gridCol>
                <a:gridCol w="365760">
                  <a:extLst>
                    <a:ext uri="{9D8B030D-6E8A-4147-A177-3AD203B41FA5}">
                      <a16:colId xmlns:a16="http://schemas.microsoft.com/office/drawing/2014/main" val="2860522041"/>
                    </a:ext>
                  </a:extLst>
                </a:gridCol>
                <a:gridCol w="365760">
                  <a:extLst>
                    <a:ext uri="{9D8B030D-6E8A-4147-A177-3AD203B41FA5}">
                      <a16:colId xmlns:a16="http://schemas.microsoft.com/office/drawing/2014/main" val="2655990139"/>
                    </a:ext>
                  </a:extLst>
                </a:gridCol>
                <a:gridCol w="365760">
                  <a:extLst>
                    <a:ext uri="{9D8B030D-6E8A-4147-A177-3AD203B41FA5}">
                      <a16:colId xmlns:a16="http://schemas.microsoft.com/office/drawing/2014/main" val="1105404407"/>
                    </a:ext>
                  </a:extLst>
                </a:gridCol>
                <a:gridCol w="365760">
                  <a:extLst>
                    <a:ext uri="{9D8B030D-6E8A-4147-A177-3AD203B41FA5}">
                      <a16:colId xmlns:a16="http://schemas.microsoft.com/office/drawing/2014/main" val="3882748711"/>
                    </a:ext>
                  </a:extLst>
                </a:gridCol>
                <a:gridCol w="365760">
                  <a:extLst>
                    <a:ext uri="{9D8B030D-6E8A-4147-A177-3AD203B41FA5}">
                      <a16:colId xmlns:a16="http://schemas.microsoft.com/office/drawing/2014/main" val="3583702548"/>
                    </a:ext>
                  </a:extLst>
                </a:gridCol>
                <a:gridCol w="365760">
                  <a:extLst>
                    <a:ext uri="{9D8B030D-6E8A-4147-A177-3AD203B41FA5}">
                      <a16:colId xmlns:a16="http://schemas.microsoft.com/office/drawing/2014/main" val="1227107876"/>
                    </a:ext>
                  </a:extLst>
                </a:gridCol>
                <a:gridCol w="365760">
                  <a:extLst>
                    <a:ext uri="{9D8B030D-6E8A-4147-A177-3AD203B41FA5}">
                      <a16:colId xmlns:a16="http://schemas.microsoft.com/office/drawing/2014/main" val="3703136200"/>
                    </a:ext>
                  </a:extLst>
                </a:gridCol>
                <a:gridCol w="365760">
                  <a:extLst>
                    <a:ext uri="{9D8B030D-6E8A-4147-A177-3AD203B41FA5}">
                      <a16:colId xmlns:a16="http://schemas.microsoft.com/office/drawing/2014/main" val="2310867774"/>
                    </a:ext>
                  </a:extLst>
                </a:gridCol>
              </a:tblGrid>
              <a:tr h="274320">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extLst>
                  <a:ext uri="{0D108BD9-81ED-4DB2-BD59-A6C34878D82A}">
                    <a16:rowId xmlns:a16="http://schemas.microsoft.com/office/drawing/2014/main" val="3623129663"/>
                  </a:ext>
                </a:extLst>
              </a:tr>
              <a:tr h="274320">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extLst>
                  <a:ext uri="{0D108BD9-81ED-4DB2-BD59-A6C34878D82A}">
                    <a16:rowId xmlns:a16="http://schemas.microsoft.com/office/drawing/2014/main" val="3458621124"/>
                  </a:ext>
                </a:extLst>
              </a:tr>
              <a:tr h="274320">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extLst>
                  <a:ext uri="{0D108BD9-81ED-4DB2-BD59-A6C34878D82A}">
                    <a16:rowId xmlns:a16="http://schemas.microsoft.com/office/drawing/2014/main" val="2527926664"/>
                  </a:ext>
                </a:extLst>
              </a:tr>
              <a:tr h="274320">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711895390"/>
                  </a:ext>
                </a:extLst>
              </a:tr>
              <a:tr h="274320">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extLst>
                  <a:ext uri="{0D108BD9-81ED-4DB2-BD59-A6C34878D82A}">
                    <a16:rowId xmlns:a16="http://schemas.microsoft.com/office/drawing/2014/main" val="4154774473"/>
                  </a:ext>
                </a:extLst>
              </a:tr>
              <a:tr h="274320">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extLst>
                  <a:ext uri="{0D108BD9-81ED-4DB2-BD59-A6C34878D82A}">
                    <a16:rowId xmlns:a16="http://schemas.microsoft.com/office/drawing/2014/main" val="3768852599"/>
                  </a:ext>
                </a:extLst>
              </a:tr>
              <a:tr h="274320">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extLst>
                  <a:ext uri="{0D108BD9-81ED-4DB2-BD59-A6C34878D82A}">
                    <a16:rowId xmlns:a16="http://schemas.microsoft.com/office/drawing/2014/main" val="897789409"/>
                  </a:ext>
                </a:extLst>
              </a:tr>
              <a:tr h="274320">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3381816906"/>
                  </a:ext>
                </a:extLst>
              </a:tr>
              <a:tr h="274320">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extLst>
                  <a:ext uri="{0D108BD9-81ED-4DB2-BD59-A6C34878D82A}">
                    <a16:rowId xmlns:a16="http://schemas.microsoft.com/office/drawing/2014/main" val="1789430593"/>
                  </a:ext>
                </a:extLst>
              </a:tr>
              <a:tr h="274320">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extLst>
                  <a:ext uri="{0D108BD9-81ED-4DB2-BD59-A6C34878D82A}">
                    <a16:rowId xmlns:a16="http://schemas.microsoft.com/office/drawing/2014/main" val="1385827867"/>
                  </a:ext>
                </a:extLst>
              </a:tr>
            </a:tbl>
          </a:graphicData>
        </a:graphic>
      </p:graphicFrame>
      <p:graphicFrame>
        <p:nvGraphicFramePr>
          <p:cNvPr id="4" name="Table 3">
            <a:extLst>
              <a:ext uri="{FF2B5EF4-FFF2-40B4-BE49-F238E27FC236}">
                <a16:creationId xmlns:a16="http://schemas.microsoft.com/office/drawing/2014/main" id="{5C1C50BD-A94A-4C6B-9107-51B7593308F6}"/>
              </a:ext>
            </a:extLst>
          </p:cNvPr>
          <p:cNvGraphicFramePr>
            <a:graphicFrameLocks noGrp="1"/>
          </p:cNvGraphicFramePr>
          <p:nvPr/>
        </p:nvGraphicFramePr>
        <p:xfrm>
          <a:off x="500319" y="4296765"/>
          <a:ext cx="11338560" cy="2194560"/>
        </p:xfrm>
        <a:graphic>
          <a:graphicData uri="http://schemas.openxmlformats.org/drawingml/2006/table">
            <a:tbl>
              <a:tblPr firstRow="1" bandRow="1">
                <a:tableStyleId>{5C22544A-7EE6-4342-B048-85BDC9FD1C3A}</a:tableStyleId>
              </a:tblPr>
              <a:tblGrid>
                <a:gridCol w="365760">
                  <a:extLst>
                    <a:ext uri="{9D8B030D-6E8A-4147-A177-3AD203B41FA5}">
                      <a16:colId xmlns:a16="http://schemas.microsoft.com/office/drawing/2014/main" val="2196232671"/>
                    </a:ext>
                  </a:extLst>
                </a:gridCol>
                <a:gridCol w="365760">
                  <a:extLst>
                    <a:ext uri="{9D8B030D-6E8A-4147-A177-3AD203B41FA5}">
                      <a16:colId xmlns:a16="http://schemas.microsoft.com/office/drawing/2014/main" val="3771678216"/>
                    </a:ext>
                  </a:extLst>
                </a:gridCol>
                <a:gridCol w="365760">
                  <a:extLst>
                    <a:ext uri="{9D8B030D-6E8A-4147-A177-3AD203B41FA5}">
                      <a16:colId xmlns:a16="http://schemas.microsoft.com/office/drawing/2014/main" val="860602380"/>
                    </a:ext>
                  </a:extLst>
                </a:gridCol>
                <a:gridCol w="365760">
                  <a:extLst>
                    <a:ext uri="{9D8B030D-6E8A-4147-A177-3AD203B41FA5}">
                      <a16:colId xmlns:a16="http://schemas.microsoft.com/office/drawing/2014/main" val="3023764018"/>
                    </a:ext>
                  </a:extLst>
                </a:gridCol>
                <a:gridCol w="365760">
                  <a:extLst>
                    <a:ext uri="{9D8B030D-6E8A-4147-A177-3AD203B41FA5}">
                      <a16:colId xmlns:a16="http://schemas.microsoft.com/office/drawing/2014/main" val="3936556545"/>
                    </a:ext>
                  </a:extLst>
                </a:gridCol>
                <a:gridCol w="365760">
                  <a:extLst>
                    <a:ext uri="{9D8B030D-6E8A-4147-A177-3AD203B41FA5}">
                      <a16:colId xmlns:a16="http://schemas.microsoft.com/office/drawing/2014/main" val="2692100542"/>
                    </a:ext>
                  </a:extLst>
                </a:gridCol>
                <a:gridCol w="365760">
                  <a:extLst>
                    <a:ext uri="{9D8B030D-6E8A-4147-A177-3AD203B41FA5}">
                      <a16:colId xmlns:a16="http://schemas.microsoft.com/office/drawing/2014/main" val="4039150513"/>
                    </a:ext>
                  </a:extLst>
                </a:gridCol>
                <a:gridCol w="365760">
                  <a:extLst>
                    <a:ext uri="{9D8B030D-6E8A-4147-A177-3AD203B41FA5}">
                      <a16:colId xmlns:a16="http://schemas.microsoft.com/office/drawing/2014/main" val="2489278895"/>
                    </a:ext>
                  </a:extLst>
                </a:gridCol>
                <a:gridCol w="365760">
                  <a:extLst>
                    <a:ext uri="{9D8B030D-6E8A-4147-A177-3AD203B41FA5}">
                      <a16:colId xmlns:a16="http://schemas.microsoft.com/office/drawing/2014/main" val="3791511199"/>
                    </a:ext>
                  </a:extLst>
                </a:gridCol>
                <a:gridCol w="365760">
                  <a:extLst>
                    <a:ext uri="{9D8B030D-6E8A-4147-A177-3AD203B41FA5}">
                      <a16:colId xmlns:a16="http://schemas.microsoft.com/office/drawing/2014/main" val="2853537056"/>
                    </a:ext>
                  </a:extLst>
                </a:gridCol>
                <a:gridCol w="365760">
                  <a:extLst>
                    <a:ext uri="{9D8B030D-6E8A-4147-A177-3AD203B41FA5}">
                      <a16:colId xmlns:a16="http://schemas.microsoft.com/office/drawing/2014/main" val="1767658934"/>
                    </a:ext>
                  </a:extLst>
                </a:gridCol>
                <a:gridCol w="365760">
                  <a:extLst>
                    <a:ext uri="{9D8B030D-6E8A-4147-A177-3AD203B41FA5}">
                      <a16:colId xmlns:a16="http://schemas.microsoft.com/office/drawing/2014/main" val="3645349283"/>
                    </a:ext>
                  </a:extLst>
                </a:gridCol>
                <a:gridCol w="365760">
                  <a:extLst>
                    <a:ext uri="{9D8B030D-6E8A-4147-A177-3AD203B41FA5}">
                      <a16:colId xmlns:a16="http://schemas.microsoft.com/office/drawing/2014/main" val="2490212394"/>
                    </a:ext>
                  </a:extLst>
                </a:gridCol>
                <a:gridCol w="365760">
                  <a:extLst>
                    <a:ext uri="{9D8B030D-6E8A-4147-A177-3AD203B41FA5}">
                      <a16:colId xmlns:a16="http://schemas.microsoft.com/office/drawing/2014/main" val="989067581"/>
                    </a:ext>
                  </a:extLst>
                </a:gridCol>
                <a:gridCol w="365760">
                  <a:extLst>
                    <a:ext uri="{9D8B030D-6E8A-4147-A177-3AD203B41FA5}">
                      <a16:colId xmlns:a16="http://schemas.microsoft.com/office/drawing/2014/main" val="3740932389"/>
                    </a:ext>
                  </a:extLst>
                </a:gridCol>
                <a:gridCol w="365760">
                  <a:extLst>
                    <a:ext uri="{9D8B030D-6E8A-4147-A177-3AD203B41FA5}">
                      <a16:colId xmlns:a16="http://schemas.microsoft.com/office/drawing/2014/main" val="2344852360"/>
                    </a:ext>
                  </a:extLst>
                </a:gridCol>
                <a:gridCol w="365760">
                  <a:extLst>
                    <a:ext uri="{9D8B030D-6E8A-4147-A177-3AD203B41FA5}">
                      <a16:colId xmlns:a16="http://schemas.microsoft.com/office/drawing/2014/main" val="570705807"/>
                    </a:ext>
                  </a:extLst>
                </a:gridCol>
                <a:gridCol w="365760">
                  <a:extLst>
                    <a:ext uri="{9D8B030D-6E8A-4147-A177-3AD203B41FA5}">
                      <a16:colId xmlns:a16="http://schemas.microsoft.com/office/drawing/2014/main" val="417495345"/>
                    </a:ext>
                  </a:extLst>
                </a:gridCol>
                <a:gridCol w="365760">
                  <a:extLst>
                    <a:ext uri="{9D8B030D-6E8A-4147-A177-3AD203B41FA5}">
                      <a16:colId xmlns:a16="http://schemas.microsoft.com/office/drawing/2014/main" val="3000536954"/>
                    </a:ext>
                  </a:extLst>
                </a:gridCol>
                <a:gridCol w="365760">
                  <a:extLst>
                    <a:ext uri="{9D8B030D-6E8A-4147-A177-3AD203B41FA5}">
                      <a16:colId xmlns:a16="http://schemas.microsoft.com/office/drawing/2014/main" val="1972380952"/>
                    </a:ext>
                  </a:extLst>
                </a:gridCol>
                <a:gridCol w="365760">
                  <a:extLst>
                    <a:ext uri="{9D8B030D-6E8A-4147-A177-3AD203B41FA5}">
                      <a16:colId xmlns:a16="http://schemas.microsoft.com/office/drawing/2014/main" val="2453791155"/>
                    </a:ext>
                  </a:extLst>
                </a:gridCol>
                <a:gridCol w="365760">
                  <a:extLst>
                    <a:ext uri="{9D8B030D-6E8A-4147-A177-3AD203B41FA5}">
                      <a16:colId xmlns:a16="http://schemas.microsoft.com/office/drawing/2014/main" val="3549003638"/>
                    </a:ext>
                  </a:extLst>
                </a:gridCol>
                <a:gridCol w="365760">
                  <a:extLst>
                    <a:ext uri="{9D8B030D-6E8A-4147-A177-3AD203B41FA5}">
                      <a16:colId xmlns:a16="http://schemas.microsoft.com/office/drawing/2014/main" val="4222742944"/>
                    </a:ext>
                  </a:extLst>
                </a:gridCol>
                <a:gridCol w="365760">
                  <a:extLst>
                    <a:ext uri="{9D8B030D-6E8A-4147-A177-3AD203B41FA5}">
                      <a16:colId xmlns:a16="http://schemas.microsoft.com/office/drawing/2014/main" val="1648199533"/>
                    </a:ext>
                  </a:extLst>
                </a:gridCol>
                <a:gridCol w="365760">
                  <a:extLst>
                    <a:ext uri="{9D8B030D-6E8A-4147-A177-3AD203B41FA5}">
                      <a16:colId xmlns:a16="http://schemas.microsoft.com/office/drawing/2014/main" val="750478258"/>
                    </a:ext>
                  </a:extLst>
                </a:gridCol>
                <a:gridCol w="365760">
                  <a:extLst>
                    <a:ext uri="{9D8B030D-6E8A-4147-A177-3AD203B41FA5}">
                      <a16:colId xmlns:a16="http://schemas.microsoft.com/office/drawing/2014/main" val="807279031"/>
                    </a:ext>
                  </a:extLst>
                </a:gridCol>
                <a:gridCol w="365760">
                  <a:extLst>
                    <a:ext uri="{9D8B030D-6E8A-4147-A177-3AD203B41FA5}">
                      <a16:colId xmlns:a16="http://schemas.microsoft.com/office/drawing/2014/main" val="3153858993"/>
                    </a:ext>
                  </a:extLst>
                </a:gridCol>
                <a:gridCol w="365760">
                  <a:extLst>
                    <a:ext uri="{9D8B030D-6E8A-4147-A177-3AD203B41FA5}">
                      <a16:colId xmlns:a16="http://schemas.microsoft.com/office/drawing/2014/main" val="459230617"/>
                    </a:ext>
                  </a:extLst>
                </a:gridCol>
                <a:gridCol w="365760">
                  <a:extLst>
                    <a:ext uri="{9D8B030D-6E8A-4147-A177-3AD203B41FA5}">
                      <a16:colId xmlns:a16="http://schemas.microsoft.com/office/drawing/2014/main" val="4185682061"/>
                    </a:ext>
                  </a:extLst>
                </a:gridCol>
                <a:gridCol w="365760">
                  <a:extLst>
                    <a:ext uri="{9D8B030D-6E8A-4147-A177-3AD203B41FA5}">
                      <a16:colId xmlns:a16="http://schemas.microsoft.com/office/drawing/2014/main" val="2565237145"/>
                    </a:ext>
                  </a:extLst>
                </a:gridCol>
                <a:gridCol w="365760">
                  <a:extLst>
                    <a:ext uri="{9D8B030D-6E8A-4147-A177-3AD203B41FA5}">
                      <a16:colId xmlns:a16="http://schemas.microsoft.com/office/drawing/2014/main" val="195458492"/>
                    </a:ext>
                  </a:extLst>
                </a:gridCol>
              </a:tblGrid>
              <a:tr h="274320">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extLst>
                  <a:ext uri="{0D108BD9-81ED-4DB2-BD59-A6C34878D82A}">
                    <a16:rowId xmlns:a16="http://schemas.microsoft.com/office/drawing/2014/main" val="1567125953"/>
                  </a:ext>
                </a:extLst>
              </a:tr>
              <a:tr h="274320">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2486785216"/>
                  </a:ext>
                </a:extLst>
              </a:tr>
              <a:tr h="274320">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ysDot"/>
                      <a:round/>
                      <a:headEnd type="none" w="med" len="med"/>
                      <a:tailEnd type="none" w="med" len="med"/>
                    </a:lnB>
                    <a:noFill/>
                  </a:tcPr>
                </a:tc>
                <a:extLst>
                  <a:ext uri="{0D108BD9-81ED-4DB2-BD59-A6C34878D82A}">
                    <a16:rowId xmlns:a16="http://schemas.microsoft.com/office/drawing/2014/main" val="4061247663"/>
                  </a:ext>
                </a:extLst>
              </a:tr>
              <a:tr h="274320">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extLst>
                  <a:ext uri="{0D108BD9-81ED-4DB2-BD59-A6C34878D82A}">
                    <a16:rowId xmlns:a16="http://schemas.microsoft.com/office/drawing/2014/main" val="3768616879"/>
                  </a:ext>
                </a:extLst>
              </a:tr>
              <a:tr h="274320">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extLst>
                  <a:ext uri="{0D108BD9-81ED-4DB2-BD59-A6C34878D82A}">
                    <a16:rowId xmlns:a16="http://schemas.microsoft.com/office/drawing/2014/main" val="2652155719"/>
                  </a:ext>
                </a:extLst>
              </a:tr>
              <a:tr h="274320">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3986214694"/>
                  </a:ext>
                </a:extLst>
              </a:tr>
            </a:tbl>
          </a:graphicData>
        </a:graphic>
      </p:graphicFrame>
      <p:sp>
        <p:nvSpPr>
          <p:cNvPr id="5" name="Text Box 11">
            <a:extLst>
              <a:ext uri="{FF2B5EF4-FFF2-40B4-BE49-F238E27FC236}">
                <a16:creationId xmlns:a16="http://schemas.microsoft.com/office/drawing/2014/main" id="{DE0B4AB1-9352-4B02-BCCF-5957DA532A6D}"/>
              </a:ext>
            </a:extLst>
          </p:cNvPr>
          <p:cNvSpPr txBox="1"/>
          <p:nvPr/>
        </p:nvSpPr>
        <p:spPr>
          <a:xfrm>
            <a:off x="490222" y="1237961"/>
            <a:ext cx="5006338" cy="6286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7200" dirty="0">
                <a:effectLst/>
                <a:latin typeface="HP001 4 hàng" panose="020B0603050302020204" pitchFamily="34" charset="0"/>
                <a:ea typeface="Calibri" panose="020F0502020204030204" pitchFamily="34" charset="0"/>
                <a:cs typeface="Times New Roman" panose="02020603050405020304" pitchFamily="18" charset="0"/>
              </a:rPr>
              <a:t>Ǖ</a:t>
            </a:r>
            <a:r>
              <a:rPr lang="el-GR" sz="7200" dirty="0">
                <a:effectLst/>
                <a:latin typeface="HP001 4 hàng" panose="020B0603050302020204" pitchFamily="34" charset="0"/>
                <a:ea typeface="Calibri" panose="020F0502020204030204" pitchFamily="34" charset="0"/>
                <a:cs typeface="Times New Roman" panose="02020603050405020304" pitchFamily="18" charset="0"/>
              </a:rPr>
              <a:t>Μ</a:t>
            </a:r>
            <a:r>
              <a:rPr lang="en-US" sz="7200" dirty="0" err="1">
                <a:effectLst/>
                <a:latin typeface="HP001 4 hàng" panose="020B0603050302020204" pitchFamily="34" charset="0"/>
                <a:ea typeface="Calibri" panose="020F0502020204030204" pitchFamily="34" charset="0"/>
                <a:cs typeface="Times New Roman" panose="02020603050405020304" pitchFamily="18" charset="0"/>
              </a:rPr>
              <a:t>łn</a:t>
            </a:r>
            <a:r>
              <a:rPr lang="en-US" sz="7200" dirty="0">
                <a:effectLst/>
                <a:latin typeface="HP001 4 hàng" panose="020B0603050302020204" pitchFamily="34" charset="0"/>
                <a:ea typeface="Calibri" panose="020F0502020204030204" pitchFamily="34" charset="0"/>
                <a:cs typeface="Times New Roman" panose="02020603050405020304" pitchFamily="18" charset="0"/>
              </a:rPr>
              <a:t> </a:t>
            </a:r>
            <a:r>
              <a:rPr lang="el-GR" sz="7200" dirty="0">
                <a:effectLst/>
                <a:latin typeface="HP001 4 hàng" panose="020B0603050302020204" pitchFamily="34" charset="0"/>
                <a:ea typeface="Calibri" panose="020F0502020204030204" pitchFamily="34" charset="0"/>
                <a:cs typeface="Times New Roman" panose="02020603050405020304" pitchFamily="18" charset="0"/>
              </a:rPr>
              <a:t>δ</a:t>
            </a:r>
            <a:r>
              <a:rPr lang="en-US" sz="7200" dirty="0" err="1">
                <a:effectLst/>
                <a:latin typeface="HP001 4 hàng" panose="020B0603050302020204" pitchFamily="34" charset="0"/>
                <a:ea typeface="Calibri" panose="020F0502020204030204" pitchFamily="34" charset="0"/>
                <a:cs typeface="Times New Roman" panose="02020603050405020304" pitchFamily="18" charset="0"/>
              </a:rPr>
              <a:t>uấy</a:t>
            </a:r>
            <a:r>
              <a:rPr lang="en-US" sz="7200" dirty="0">
                <a:effectLst/>
                <a:latin typeface="HP001 4 hàng" panose="020B0603050302020204" pitchFamily="34" charset="0"/>
                <a:ea typeface="Calibri" panose="020F0502020204030204" pitchFamily="34" charset="0"/>
                <a:cs typeface="Times New Roman" panose="02020603050405020304" pitchFamily="18" charset="0"/>
              </a:rPr>
              <a:t> </a:t>
            </a:r>
            <a:endParaRPr lang="en-US" sz="7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 Box 12">
            <a:extLst>
              <a:ext uri="{FF2B5EF4-FFF2-40B4-BE49-F238E27FC236}">
                <a16:creationId xmlns:a16="http://schemas.microsoft.com/office/drawing/2014/main" id="{7A2D2634-8981-4F23-994B-DF219DA5898B}"/>
              </a:ext>
            </a:extLst>
          </p:cNvPr>
          <p:cNvSpPr txBox="1"/>
          <p:nvPr/>
        </p:nvSpPr>
        <p:spPr>
          <a:xfrm>
            <a:off x="327655" y="4157255"/>
            <a:ext cx="5622925" cy="6286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7200" dirty="0">
                <a:effectLst/>
                <a:latin typeface="HP001 4 hàng" panose="020B0603050302020204" pitchFamily="34" charset="0"/>
                <a:ea typeface="Calibri" panose="020F0502020204030204" pitchFamily="34" charset="0"/>
                <a:cs typeface="Times New Roman" panose="02020603050405020304" pitchFamily="18" charset="0"/>
              </a:rPr>
              <a:t> Ǉ</a:t>
            </a:r>
            <a:r>
              <a:rPr lang="el-GR" sz="7200" dirty="0">
                <a:effectLst/>
                <a:latin typeface="HP001 4 hàng" panose="020B0603050302020204" pitchFamily="34" charset="0"/>
                <a:ea typeface="Calibri" panose="020F0502020204030204" pitchFamily="34" charset="0"/>
                <a:cs typeface="Times New Roman" panose="02020603050405020304" pitchFamily="18" charset="0"/>
              </a:rPr>
              <a:t>Η</a:t>
            </a:r>
            <a:r>
              <a:rPr lang="en-US" sz="7200" dirty="0" err="1">
                <a:effectLst/>
                <a:latin typeface="HP001 4 hàng" panose="020B0603050302020204" pitchFamily="34" charset="0"/>
                <a:ea typeface="Calibri" panose="020F0502020204030204" pitchFamily="34" charset="0"/>
                <a:cs typeface="Times New Roman" panose="02020603050405020304" pitchFamily="18" charset="0"/>
              </a:rPr>
              <a:t>Ğng</a:t>
            </a:r>
            <a:r>
              <a:rPr lang="en-US" sz="7200" dirty="0">
                <a:effectLst/>
                <a:latin typeface="HP001 4 hàng" panose="020B0603050302020204" pitchFamily="34" charset="0"/>
                <a:ea typeface="Calibri" panose="020F0502020204030204" pitchFamily="34" charset="0"/>
                <a:cs typeface="Times New Roman" panose="02020603050405020304" pitchFamily="18" charset="0"/>
              </a:rPr>
              <a:t> </a:t>
            </a:r>
            <a:r>
              <a:rPr lang="en-US" sz="7200" dirty="0" err="1">
                <a:effectLst/>
                <a:latin typeface="HP001 4 hàng" panose="020B0603050302020204" pitchFamily="34" charset="0"/>
                <a:ea typeface="Calibri" panose="020F0502020204030204" pitchFamily="34" charset="0"/>
                <a:cs typeface="Times New Roman" panose="02020603050405020304" pitchFamily="18" charset="0"/>
              </a:rPr>
              <a:t>gĊ</a:t>
            </a:r>
            <a:r>
              <a:rPr lang="en-US" sz="7200" dirty="0">
                <a:effectLst/>
                <a:latin typeface="HP001 4 hàng" panose="020B0603050302020204" pitchFamily="34" charset="0"/>
                <a:ea typeface="Calibri" panose="020F0502020204030204" pitchFamily="34" charset="0"/>
                <a:cs typeface="Times New Roman" panose="02020603050405020304" pitchFamily="18" charset="0"/>
              </a:rPr>
              <a:t> </a:t>
            </a:r>
            <a:endParaRPr lang="en-US" sz="7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8245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Connector 3"/>
          <p:cNvSpPr/>
          <p:nvPr/>
        </p:nvSpPr>
        <p:spPr>
          <a:xfrm>
            <a:off x="239231" y="549404"/>
            <a:ext cx="657520" cy="625603"/>
          </a:xfrm>
          <a:prstGeom prst="flowChartConnector">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 name="Rectangle 4"/>
          <p:cNvSpPr/>
          <p:nvPr/>
        </p:nvSpPr>
        <p:spPr>
          <a:xfrm>
            <a:off x="338925" y="477486"/>
            <a:ext cx="2191626" cy="769441"/>
          </a:xfrm>
          <a:prstGeom prst="rect">
            <a:avLst/>
          </a:prstGeom>
        </p:spPr>
        <p:txBody>
          <a:bodyPr wrap="none">
            <a:spAutoFit/>
          </a:bodyPr>
          <a:lstStyle/>
          <a:p>
            <a:r>
              <a:rPr lang="vi-VN" sz="4400" dirty="0">
                <a:solidFill>
                  <a:schemeClr val="accent6">
                    <a:lumMod val="75000"/>
                  </a:schemeClr>
                </a:solidFill>
                <a:latin typeface="Times New Roman" panose="02020603050405020304" pitchFamily="18" charset="0"/>
                <a:cs typeface="Times New Roman" panose="02020603050405020304" pitchFamily="18" charset="0"/>
              </a:rPr>
              <a:t>4</a:t>
            </a:r>
            <a:r>
              <a:rPr lang="en-US" sz="4400"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  </a:t>
            </a:r>
            <a:r>
              <a:rPr lang="vi-VN" sz="4400" dirty="0">
                <a:latin typeface="Segoe UI Black" panose="020B0A02040204020203" pitchFamily="34" charset="0"/>
                <a:ea typeface="Segoe UI Black" panose="020B0A02040204020203" pitchFamily="34" charset="0"/>
                <a:cs typeface="Times New Roman" panose="02020603050405020304" pitchFamily="18" charset="0"/>
              </a:rPr>
              <a:t>Viết</a:t>
            </a:r>
            <a:r>
              <a:rPr lang="en-US" sz="4400" dirty="0">
                <a:latin typeface="Segoe UI Black" panose="020B0A02040204020203" pitchFamily="34" charset="0"/>
                <a:ea typeface="Segoe UI Black" panose="020B0A02040204020203" pitchFamily="34" charset="0"/>
                <a:cs typeface="Times New Roman" panose="02020603050405020304" pitchFamily="18" charset="0"/>
              </a:rPr>
              <a:t>:</a:t>
            </a:r>
            <a:endParaRPr lang="en-US" sz="4400"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2960798" y="477486"/>
            <a:ext cx="1201291" cy="707886"/>
          </a:xfrm>
          <a:prstGeom prst="rect">
            <a:avLst/>
          </a:prstGeom>
        </p:spPr>
        <p:txBody>
          <a:bodyPr wrap="none">
            <a:spAutoFit/>
          </a:bodyPr>
          <a:lstStyle/>
          <a:p>
            <a:r>
              <a:rPr lang="vi-VN" sz="4000" b="1" dirty="0">
                <a:solidFill>
                  <a:srgbClr val="FF0000"/>
                </a:solidFill>
                <a:latin typeface="Times New Roman" panose="02020603050405020304" pitchFamily="18" charset="0"/>
                <a:cs typeface="Times New Roman" panose="02020603050405020304" pitchFamily="18" charset="0"/>
              </a:rPr>
              <a:t>V </a:t>
            </a:r>
            <a:r>
              <a:rPr lang="en-US" sz="4000" b="1" dirty="0">
                <a:solidFill>
                  <a:srgbClr val="FF0000"/>
                </a:solidFill>
                <a:latin typeface="Times New Roman" panose="02020603050405020304" pitchFamily="18" charset="0"/>
                <a:cs typeface="Times New Roman" panose="02020603050405020304" pitchFamily="18" charset="0"/>
              </a:rPr>
              <a:t>/ 3</a:t>
            </a:r>
          </a:p>
        </p:txBody>
      </p:sp>
    </p:spTree>
    <p:extLst>
      <p:ext uri="{BB962C8B-B14F-4D97-AF65-F5344CB8AC3E}">
        <p14:creationId xmlns:p14="http://schemas.microsoft.com/office/powerpoint/2010/main" val="3994683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344115E-C654-4E52-96DF-6F41D4E8D4C8}"/>
              </a:ext>
            </a:extLst>
          </p:cNvPr>
          <p:cNvSpPr txBox="1"/>
          <p:nvPr/>
        </p:nvSpPr>
        <p:spPr>
          <a:xfrm>
            <a:off x="664331" y="228173"/>
            <a:ext cx="12192000" cy="707886"/>
          </a:xfrm>
          <a:prstGeom prst="rect">
            <a:avLst/>
          </a:prstGeom>
          <a:noFill/>
        </p:spPr>
        <p:txBody>
          <a:bodyPr wrap="square" rtlCol="0">
            <a:spAutoFit/>
          </a:bodyPr>
          <a:lstStyle/>
          <a:p>
            <a:r>
              <a:rPr lang="en-US" altLang="zh-CN" sz="4000" dirty="0">
                <a:latin typeface="Arial-Rounded" panose="020B0500000000000000" pitchFamily="34" charset="0"/>
                <a:ea typeface="Arial-Rounded" panose="020B0500000000000000" pitchFamily="34" charset="0"/>
                <a:cs typeface="Arial-Rounded" panose="020B0500000000000000" pitchFamily="34" charset="0"/>
                <a:sym typeface="+mn-lt"/>
              </a:rPr>
              <a:t>c. </a:t>
            </a:r>
            <a:r>
              <a:rPr lang="en-US" altLang="zh-CN" sz="4000" dirty="0" err="1">
                <a:latin typeface="Arial-Rounded" panose="020B0500000000000000" pitchFamily="34" charset="0"/>
                <a:ea typeface="Arial-Rounded" panose="020B0500000000000000" pitchFamily="34" charset="0"/>
                <a:cs typeface="Arial-Rounded" panose="020B0500000000000000" pitchFamily="34" charset="0"/>
                <a:sym typeface="+mn-lt"/>
              </a:rPr>
              <a:t>Nhờ</a:t>
            </a:r>
            <a:r>
              <a:rPr lang="en-US" altLang="zh-CN" sz="4000" dirty="0">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4000" dirty="0" err="1">
                <a:latin typeface="Arial-Rounded" panose="020B0500000000000000" pitchFamily="34" charset="0"/>
                <a:ea typeface="Arial-Rounded" panose="020B0500000000000000" pitchFamily="34" charset="0"/>
                <a:cs typeface="Arial-Rounded" panose="020B0500000000000000" pitchFamily="34" charset="0"/>
                <a:sym typeface="+mn-lt"/>
              </a:rPr>
              <a:t>đâu</a:t>
            </a:r>
            <a:r>
              <a:rPr lang="en-US" altLang="zh-CN" sz="4000" dirty="0">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4000" dirty="0" err="1">
                <a:latin typeface="Arial-Rounded" panose="020B0500000000000000" pitchFamily="34" charset="0"/>
                <a:ea typeface="Arial-Rounded" panose="020B0500000000000000" pitchFamily="34" charset="0"/>
                <a:cs typeface="Arial-Rounded" panose="020B0500000000000000" pitchFamily="34" charset="0"/>
                <a:sym typeface="+mn-lt"/>
              </a:rPr>
              <a:t>mà</a:t>
            </a:r>
            <a:r>
              <a:rPr lang="en-US" altLang="zh-CN" sz="4000" dirty="0">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4000" dirty="0" err="1">
                <a:latin typeface="Arial-Rounded" panose="020B0500000000000000" pitchFamily="34" charset="0"/>
                <a:ea typeface="Arial-Rounded" panose="020B0500000000000000" pitchFamily="34" charset="0"/>
                <a:cs typeface="Arial-Rounded" panose="020B0500000000000000" pitchFamily="34" charset="0"/>
                <a:sym typeface="+mn-lt"/>
              </a:rPr>
              <a:t>cả</a:t>
            </a:r>
            <a:r>
              <a:rPr lang="en-US" altLang="zh-CN" sz="4000" dirty="0">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4000" dirty="0" err="1">
                <a:latin typeface="Arial-Rounded" panose="020B0500000000000000" pitchFamily="34" charset="0"/>
                <a:ea typeface="Arial-Rounded" panose="020B0500000000000000" pitchFamily="34" charset="0"/>
                <a:cs typeface="Arial-Rounded" panose="020B0500000000000000" pitchFamily="34" charset="0"/>
                <a:sym typeface="+mn-lt"/>
              </a:rPr>
              <a:t>nhóm</a:t>
            </a:r>
            <a:r>
              <a:rPr lang="en-US" altLang="zh-CN" sz="4000" dirty="0">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4000" dirty="0" err="1">
                <a:latin typeface="Arial-Rounded" panose="020B0500000000000000" pitchFamily="34" charset="0"/>
                <a:ea typeface="Arial-Rounded" panose="020B0500000000000000" pitchFamily="34" charset="0"/>
                <a:cs typeface="Arial-Rounded" panose="020B0500000000000000" pitchFamily="34" charset="0"/>
                <a:sym typeface="+mn-lt"/>
              </a:rPr>
              <a:t>tìm</a:t>
            </a:r>
            <a:r>
              <a:rPr lang="en-US" altLang="zh-CN" sz="4000" dirty="0">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4000" dirty="0" err="1">
                <a:latin typeface="Arial-Rounded" panose="020B0500000000000000" pitchFamily="34" charset="0"/>
                <a:ea typeface="Arial-Rounded" panose="020B0500000000000000" pitchFamily="34" charset="0"/>
                <a:cs typeface="Arial-Rounded" panose="020B0500000000000000" pitchFamily="34" charset="0"/>
                <a:sym typeface="+mn-lt"/>
              </a:rPr>
              <a:t>được</a:t>
            </a:r>
            <a:r>
              <a:rPr lang="en-US" altLang="zh-CN" sz="4000" dirty="0">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4000" dirty="0" err="1">
                <a:latin typeface="Arial-Rounded" panose="020B0500000000000000" pitchFamily="34" charset="0"/>
                <a:ea typeface="Arial-Rounded" panose="020B0500000000000000" pitchFamily="34" charset="0"/>
                <a:cs typeface="Arial-Rounded" panose="020B0500000000000000" pitchFamily="34" charset="0"/>
                <a:sym typeface="+mn-lt"/>
              </a:rPr>
              <a:t>đường</a:t>
            </a:r>
            <a:r>
              <a:rPr lang="en-US" altLang="zh-CN" sz="4000" dirty="0">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4000" dirty="0" err="1">
                <a:latin typeface="Arial-Rounded" panose="020B0500000000000000" pitchFamily="34" charset="0"/>
                <a:ea typeface="Arial-Rounded" panose="020B0500000000000000" pitchFamily="34" charset="0"/>
                <a:cs typeface="Arial-Rounded" panose="020B0500000000000000" pitchFamily="34" charset="0"/>
                <a:sym typeface="+mn-lt"/>
              </a:rPr>
              <a:t>về</a:t>
            </a:r>
            <a:r>
              <a:rPr lang="en-US" altLang="zh-CN" sz="4000" dirty="0">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4000" dirty="0" err="1">
                <a:latin typeface="Arial-Rounded" panose="020B0500000000000000" pitchFamily="34" charset="0"/>
                <a:ea typeface="Arial-Rounded" panose="020B0500000000000000" pitchFamily="34" charset="0"/>
                <a:cs typeface="Arial-Rounded" panose="020B0500000000000000" pitchFamily="34" charset="0"/>
                <a:sym typeface="+mn-lt"/>
              </a:rPr>
              <a:t>nhà</a:t>
            </a:r>
            <a:r>
              <a:rPr lang="en-US" altLang="zh-CN" sz="4000" dirty="0">
                <a:latin typeface="Arial-Rounded" panose="020B0500000000000000" pitchFamily="34" charset="0"/>
                <a:ea typeface="Arial-Rounded" panose="020B0500000000000000" pitchFamily="34" charset="0"/>
                <a:cs typeface="Arial-Rounded" panose="020B0500000000000000" pitchFamily="34" charset="0"/>
                <a:sym typeface="+mn-lt"/>
              </a:rPr>
              <a:t>? </a:t>
            </a:r>
            <a:endParaRPr lang="zh-CN" altLang="en-US" sz="4800" dirty="0">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6" name="Rectangle 5"/>
          <p:cNvSpPr/>
          <p:nvPr/>
        </p:nvSpPr>
        <p:spPr>
          <a:xfrm>
            <a:off x="418737" y="892275"/>
            <a:ext cx="11488128" cy="1349793"/>
          </a:xfrm>
          <a:prstGeom prst="rect">
            <a:avLst/>
          </a:prstGeom>
        </p:spPr>
        <p:txBody>
          <a:bodyPr wrap="square">
            <a:spAutoFit/>
          </a:bodyPr>
          <a:lstStyle/>
          <a:p>
            <a:pPr algn="just">
              <a:lnSpc>
                <a:spcPct val="107000"/>
              </a:lnSpc>
              <a:spcAft>
                <a:spcPts val="800"/>
              </a:spcAft>
            </a:pP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=&gt;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Cả</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nhóm</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tìm</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được</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đường</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về</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nhà</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nhờ</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đôi</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tai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thính</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của</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thỏ</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0" name="Picture 2">
            <a:extLst>
              <a:ext uri="{FF2B5EF4-FFF2-40B4-BE49-F238E27FC236}">
                <a16:creationId xmlns:a16="http://schemas.microsoft.com/office/drawing/2014/main" id="{8489B1F0-A9AD-4E49-93A0-F7C2CD5CE5C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9400" y="2646916"/>
            <a:ext cx="11633200" cy="3028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a:extLst>
              <a:ext uri="{FF2B5EF4-FFF2-40B4-BE49-F238E27FC236}">
                <a16:creationId xmlns:a16="http://schemas.microsoft.com/office/drawing/2014/main" id="{B61773BF-026F-4221-BD7D-E13EB1CA0F86}"/>
              </a:ext>
            </a:extLst>
          </p:cNvPr>
          <p:cNvSpPr/>
          <p:nvPr/>
        </p:nvSpPr>
        <p:spPr>
          <a:xfrm>
            <a:off x="448999" y="3320681"/>
            <a:ext cx="12622663" cy="810543"/>
          </a:xfrm>
          <a:prstGeom prst="rect">
            <a:avLst/>
          </a:prstGeom>
        </p:spPr>
        <p:txBody>
          <a:bodyPr wrap="square">
            <a:spAutoFit/>
          </a:bodyPr>
          <a:lstStyle/>
          <a:p>
            <a:pPr algn="just"/>
            <a:r>
              <a:rPr lang="vi-VN" sz="4667" b="1" dirty="0">
                <a:solidFill>
                  <a:srgbClr val="7030A0"/>
                </a:solidFill>
                <a:latin typeface="HP001 4 hàng" pitchFamily="34" charset="0"/>
              </a:rPr>
              <a:t>   Cả </a:t>
            </a:r>
            <a:r>
              <a:rPr lang="el-GR" sz="4667" b="1" dirty="0">
                <a:solidFill>
                  <a:srgbClr val="7030A0"/>
                </a:solidFill>
                <a:latin typeface="HP001 4 hàng" pitchFamily="34" charset="0"/>
              </a:rPr>
              <a:t>η</a:t>
            </a:r>
            <a:r>
              <a:rPr lang="vi-VN" sz="4667" b="1" dirty="0">
                <a:solidFill>
                  <a:srgbClr val="7030A0"/>
                </a:solidFill>
                <a:latin typeface="HP001 4 hàng" pitchFamily="34" charset="0"/>
              </a:rPr>
              <a:t>Ī Ǉìm đư</a:t>
            </a:r>
            <a:r>
              <a:rPr lang="el-GR" sz="4667" b="1" dirty="0">
                <a:solidFill>
                  <a:srgbClr val="7030A0"/>
                </a:solidFill>
                <a:latin typeface="HP001 4 hàng" pitchFamily="34" charset="0"/>
              </a:rPr>
              <a:t>ϑ </a:t>
            </a:r>
            <a:r>
              <a:rPr lang="vi-VN" sz="4667" b="1" dirty="0">
                <a:solidFill>
                  <a:srgbClr val="7030A0"/>
                </a:solidFill>
                <a:latin typeface="HP001 4 hàng" pitchFamily="34" charset="0"/>
              </a:rPr>
              <a:t>đưŊg </a:t>
            </a:r>
            <a:r>
              <a:rPr lang="el-GR" sz="4667" b="1" dirty="0">
                <a:solidFill>
                  <a:srgbClr val="7030A0"/>
                </a:solidFill>
                <a:latin typeface="HP001 4 hàng" pitchFamily="34" charset="0"/>
              </a:rPr>
              <a:t>ωϙ η</a:t>
            </a:r>
            <a:r>
              <a:rPr lang="vi-VN" sz="4667" b="1" dirty="0">
                <a:solidFill>
                  <a:srgbClr val="7030A0"/>
                </a:solidFill>
                <a:latin typeface="HP001 4 hàng" pitchFamily="34" charset="0"/>
              </a:rPr>
              <a:t>à </a:t>
            </a:r>
            <a:r>
              <a:rPr lang="el-GR" sz="4667" b="1" dirty="0">
                <a:solidFill>
                  <a:srgbClr val="7030A0"/>
                </a:solidFill>
                <a:latin typeface="HP001 4 hàng" pitchFamily="34" charset="0"/>
              </a:rPr>
              <a:t>η</a:t>
            </a:r>
            <a:r>
              <a:rPr lang="vi-VN" sz="4667" b="1" dirty="0">
                <a:solidFill>
                  <a:srgbClr val="7030A0"/>
                </a:solidFill>
                <a:latin typeface="HP001 4 hàng" pitchFamily="34" charset="0"/>
              </a:rPr>
              <a:t>ờ</a:t>
            </a:r>
            <a:endParaRPr lang="en-US" sz="4667" b="1" dirty="0">
              <a:solidFill>
                <a:srgbClr val="7030A0"/>
              </a:solidFill>
              <a:latin typeface="HP001 4 hàng" pitchFamily="34" charset="0"/>
            </a:endParaRPr>
          </a:p>
        </p:txBody>
      </p:sp>
      <p:sp>
        <p:nvSpPr>
          <p:cNvPr id="12" name="Rectangle 11">
            <a:extLst>
              <a:ext uri="{FF2B5EF4-FFF2-40B4-BE49-F238E27FC236}">
                <a16:creationId xmlns:a16="http://schemas.microsoft.com/office/drawing/2014/main" id="{C887BFD4-C675-4B11-8ECB-874FB6D13FAA}"/>
              </a:ext>
            </a:extLst>
          </p:cNvPr>
          <p:cNvSpPr/>
          <p:nvPr/>
        </p:nvSpPr>
        <p:spPr>
          <a:xfrm>
            <a:off x="-465401" y="4253144"/>
            <a:ext cx="12622663" cy="810543"/>
          </a:xfrm>
          <a:prstGeom prst="rect">
            <a:avLst/>
          </a:prstGeom>
        </p:spPr>
        <p:txBody>
          <a:bodyPr wrap="square">
            <a:spAutoFit/>
          </a:bodyPr>
          <a:lstStyle/>
          <a:p>
            <a:pPr algn="just"/>
            <a:r>
              <a:rPr lang="vi-VN" sz="4667" b="1" dirty="0">
                <a:solidFill>
                  <a:srgbClr val="7030A0"/>
                </a:solidFill>
                <a:latin typeface="HP001 4 hàng" pitchFamily="34" charset="0"/>
              </a:rPr>
              <a:t>   đċ Ǉai </a:t>
            </a:r>
            <a:r>
              <a:rPr lang="el-GR" sz="4667" b="1" dirty="0">
                <a:solidFill>
                  <a:srgbClr val="7030A0"/>
                </a:solidFill>
                <a:latin typeface="HP001 4 hàng" pitchFamily="34" charset="0"/>
              </a:rPr>
              <a:t>κ</a:t>
            </a:r>
            <a:r>
              <a:rPr lang="vi-VN" sz="4667" b="1" dirty="0">
                <a:solidFill>
                  <a:srgbClr val="7030A0"/>
                </a:solidFill>
                <a:latin typeface="HP001 4 hàng" pitchFamily="34" charset="0"/>
              </a:rPr>
              <a:t>í</a:t>
            </a:r>
            <a:r>
              <a:rPr lang="el-GR" sz="4667" b="1" dirty="0">
                <a:solidFill>
                  <a:srgbClr val="7030A0"/>
                </a:solidFill>
                <a:latin typeface="HP001 4 hàng" pitchFamily="34" charset="0"/>
              </a:rPr>
              <a:t>ζ </a:t>
            </a:r>
            <a:r>
              <a:rPr lang="vi-VN" sz="4667" b="1" dirty="0">
                <a:solidFill>
                  <a:srgbClr val="7030A0"/>
                </a:solidFill>
                <a:latin typeface="HP001 4 hàng" pitchFamily="34" charset="0"/>
              </a:rPr>
              <a:t>của </a:t>
            </a:r>
            <a:r>
              <a:rPr lang="el-GR" sz="4667" b="1" dirty="0">
                <a:solidFill>
                  <a:srgbClr val="7030A0"/>
                </a:solidFill>
                <a:latin typeface="HP001 4 hàng" pitchFamily="34" charset="0"/>
              </a:rPr>
              <a:t>κ</a:t>
            </a:r>
            <a:r>
              <a:rPr lang="vi-VN" sz="4667" b="1" dirty="0">
                <a:solidFill>
                  <a:srgbClr val="7030A0"/>
                </a:solidFill>
                <a:latin typeface="HP001 4 hàng" pitchFamily="34" charset="0"/>
              </a:rPr>
              <a:t>ỏ . </a:t>
            </a:r>
            <a:endParaRPr lang="en-US" sz="4667" b="1" dirty="0">
              <a:solidFill>
                <a:srgbClr val="7030A0"/>
              </a:solidFill>
              <a:latin typeface="HP001 4 hàng" pitchFamily="34" charset="0"/>
            </a:endParaRPr>
          </a:p>
        </p:txBody>
      </p:sp>
      <p:sp>
        <p:nvSpPr>
          <p:cNvPr id="13" name="Rectangle 12">
            <a:extLst>
              <a:ext uri="{FF2B5EF4-FFF2-40B4-BE49-F238E27FC236}">
                <a16:creationId xmlns:a16="http://schemas.microsoft.com/office/drawing/2014/main" id="{69815BD7-8695-4265-BBFD-A874424D3A5D}"/>
              </a:ext>
            </a:extLst>
          </p:cNvPr>
          <p:cNvSpPr/>
          <p:nvPr/>
        </p:nvSpPr>
        <p:spPr>
          <a:xfrm>
            <a:off x="452930" y="3319821"/>
            <a:ext cx="12622663" cy="810543"/>
          </a:xfrm>
          <a:prstGeom prst="rect">
            <a:avLst/>
          </a:prstGeom>
        </p:spPr>
        <p:txBody>
          <a:bodyPr wrap="square">
            <a:spAutoFit/>
          </a:bodyPr>
          <a:lstStyle/>
          <a:p>
            <a:pPr algn="just"/>
            <a:r>
              <a:rPr lang="vi-VN" sz="4667" b="1" dirty="0">
                <a:solidFill>
                  <a:srgbClr val="FF0000"/>
                </a:solidFill>
                <a:latin typeface="HP001 4 hàng" pitchFamily="34" charset="0"/>
              </a:rPr>
              <a:t>   C</a:t>
            </a:r>
            <a:r>
              <a:rPr lang="vi-VN" sz="4667" b="1" dirty="0">
                <a:solidFill>
                  <a:srgbClr val="7030A0"/>
                </a:solidFill>
                <a:latin typeface="HP001 4 hàng" pitchFamily="34" charset="0"/>
              </a:rPr>
              <a:t>ả </a:t>
            </a:r>
            <a:r>
              <a:rPr lang="el-GR" sz="4667" b="1" dirty="0">
                <a:solidFill>
                  <a:srgbClr val="7030A0"/>
                </a:solidFill>
                <a:latin typeface="HP001 4 hàng" pitchFamily="34" charset="0"/>
              </a:rPr>
              <a:t>η</a:t>
            </a:r>
            <a:r>
              <a:rPr lang="vi-VN" sz="4667" b="1" dirty="0">
                <a:solidFill>
                  <a:srgbClr val="7030A0"/>
                </a:solidFill>
                <a:latin typeface="HP001 4 hàng" pitchFamily="34" charset="0"/>
              </a:rPr>
              <a:t>Ī Ǉìm đư</a:t>
            </a:r>
            <a:r>
              <a:rPr lang="el-GR" sz="4667" b="1" dirty="0">
                <a:solidFill>
                  <a:srgbClr val="7030A0"/>
                </a:solidFill>
                <a:latin typeface="HP001 4 hàng" pitchFamily="34" charset="0"/>
              </a:rPr>
              <a:t>ϑ </a:t>
            </a:r>
            <a:r>
              <a:rPr lang="vi-VN" sz="4667" b="1" dirty="0">
                <a:solidFill>
                  <a:srgbClr val="7030A0"/>
                </a:solidFill>
                <a:latin typeface="HP001 4 hàng" pitchFamily="34" charset="0"/>
              </a:rPr>
              <a:t>đưŊg </a:t>
            </a:r>
            <a:r>
              <a:rPr lang="el-GR" sz="4667" b="1" dirty="0">
                <a:solidFill>
                  <a:srgbClr val="7030A0"/>
                </a:solidFill>
                <a:latin typeface="HP001 4 hàng" pitchFamily="34" charset="0"/>
              </a:rPr>
              <a:t>ωϙ η</a:t>
            </a:r>
            <a:r>
              <a:rPr lang="vi-VN" sz="4667" b="1" dirty="0">
                <a:solidFill>
                  <a:srgbClr val="7030A0"/>
                </a:solidFill>
                <a:latin typeface="HP001 4 hàng" pitchFamily="34" charset="0"/>
              </a:rPr>
              <a:t>à </a:t>
            </a:r>
            <a:r>
              <a:rPr lang="el-GR" sz="4667" b="1" dirty="0">
                <a:solidFill>
                  <a:srgbClr val="7030A0"/>
                </a:solidFill>
                <a:latin typeface="HP001 4 hàng" pitchFamily="34" charset="0"/>
              </a:rPr>
              <a:t>η</a:t>
            </a:r>
            <a:r>
              <a:rPr lang="vi-VN" sz="4667" b="1" dirty="0">
                <a:solidFill>
                  <a:srgbClr val="7030A0"/>
                </a:solidFill>
                <a:latin typeface="HP001 4 hàng" pitchFamily="34" charset="0"/>
              </a:rPr>
              <a:t>ờ</a:t>
            </a:r>
            <a:endParaRPr lang="en-US" sz="4667" b="1" dirty="0">
              <a:solidFill>
                <a:srgbClr val="7030A0"/>
              </a:solidFill>
              <a:latin typeface="HP001 4 hàng" pitchFamily="34" charset="0"/>
            </a:endParaRPr>
          </a:p>
        </p:txBody>
      </p:sp>
      <p:sp>
        <p:nvSpPr>
          <p:cNvPr id="14" name="Rectangle 13">
            <a:extLst>
              <a:ext uri="{FF2B5EF4-FFF2-40B4-BE49-F238E27FC236}">
                <a16:creationId xmlns:a16="http://schemas.microsoft.com/office/drawing/2014/main" id="{E5CB136E-A3D7-418D-BAC6-F5E78089EAD4}"/>
              </a:ext>
            </a:extLst>
          </p:cNvPr>
          <p:cNvSpPr/>
          <p:nvPr/>
        </p:nvSpPr>
        <p:spPr>
          <a:xfrm>
            <a:off x="-465401" y="4263304"/>
            <a:ext cx="12622663" cy="810543"/>
          </a:xfrm>
          <a:prstGeom prst="rect">
            <a:avLst/>
          </a:prstGeom>
        </p:spPr>
        <p:txBody>
          <a:bodyPr wrap="square">
            <a:spAutoFit/>
          </a:bodyPr>
          <a:lstStyle/>
          <a:p>
            <a:pPr algn="just"/>
            <a:r>
              <a:rPr lang="vi-VN" sz="4667" b="1" dirty="0">
                <a:solidFill>
                  <a:srgbClr val="7030A0"/>
                </a:solidFill>
                <a:latin typeface="HP001 4 hàng" pitchFamily="34" charset="0"/>
              </a:rPr>
              <a:t>   đċ Ǉai </a:t>
            </a:r>
            <a:r>
              <a:rPr lang="el-GR" sz="4667" b="1" dirty="0">
                <a:solidFill>
                  <a:srgbClr val="7030A0"/>
                </a:solidFill>
                <a:latin typeface="HP001 4 hàng" pitchFamily="34" charset="0"/>
              </a:rPr>
              <a:t>κ</a:t>
            </a:r>
            <a:r>
              <a:rPr lang="vi-VN" sz="4667" b="1" dirty="0">
                <a:solidFill>
                  <a:srgbClr val="7030A0"/>
                </a:solidFill>
                <a:latin typeface="HP001 4 hàng" pitchFamily="34" charset="0"/>
              </a:rPr>
              <a:t>í</a:t>
            </a:r>
            <a:r>
              <a:rPr lang="el-GR" sz="4667" b="1" dirty="0">
                <a:solidFill>
                  <a:srgbClr val="7030A0"/>
                </a:solidFill>
                <a:latin typeface="HP001 4 hàng" pitchFamily="34" charset="0"/>
              </a:rPr>
              <a:t>ζ </a:t>
            </a:r>
            <a:r>
              <a:rPr lang="vi-VN" sz="4667" b="1" dirty="0">
                <a:solidFill>
                  <a:srgbClr val="7030A0"/>
                </a:solidFill>
                <a:latin typeface="HP001 4 hàng" pitchFamily="34" charset="0"/>
              </a:rPr>
              <a:t>của </a:t>
            </a:r>
            <a:r>
              <a:rPr lang="el-GR" sz="4667" b="1" dirty="0">
                <a:solidFill>
                  <a:srgbClr val="7030A0"/>
                </a:solidFill>
                <a:latin typeface="HP001 4 hàng" pitchFamily="34" charset="0"/>
              </a:rPr>
              <a:t>κ</a:t>
            </a:r>
            <a:r>
              <a:rPr lang="vi-VN" sz="4667" b="1" dirty="0">
                <a:solidFill>
                  <a:srgbClr val="7030A0"/>
                </a:solidFill>
                <a:latin typeface="HP001 4 hàng" pitchFamily="34" charset="0"/>
              </a:rPr>
              <a:t>ỏ </a:t>
            </a:r>
            <a:r>
              <a:rPr lang="vi-VN" sz="4667" b="1" dirty="0">
                <a:solidFill>
                  <a:srgbClr val="FF0000"/>
                </a:solidFill>
                <a:latin typeface="HP001 4 hàng" pitchFamily="34" charset="0"/>
              </a:rPr>
              <a:t>.</a:t>
            </a:r>
            <a:r>
              <a:rPr lang="vi-VN" sz="4667" b="1" dirty="0">
                <a:solidFill>
                  <a:srgbClr val="7030A0"/>
                </a:solidFill>
                <a:latin typeface="HP001 4 hàng" pitchFamily="34" charset="0"/>
              </a:rPr>
              <a:t> </a:t>
            </a:r>
            <a:endParaRPr lang="en-US" sz="4667" b="1" dirty="0">
              <a:solidFill>
                <a:srgbClr val="7030A0"/>
              </a:solidFill>
              <a:latin typeface="HP001 4 hàng" pitchFamily="34" charset="0"/>
            </a:endParaRPr>
          </a:p>
        </p:txBody>
      </p:sp>
      <p:sp>
        <p:nvSpPr>
          <p:cNvPr id="16" name="Rectangle 15">
            <a:extLst>
              <a:ext uri="{FF2B5EF4-FFF2-40B4-BE49-F238E27FC236}">
                <a16:creationId xmlns:a16="http://schemas.microsoft.com/office/drawing/2014/main" id="{1D80FEEA-AE2C-43C8-A8AD-FDAC6BF5D402}"/>
              </a:ext>
            </a:extLst>
          </p:cNvPr>
          <p:cNvSpPr/>
          <p:nvPr/>
        </p:nvSpPr>
        <p:spPr>
          <a:xfrm>
            <a:off x="387207" y="5045414"/>
            <a:ext cx="12622663" cy="923330"/>
          </a:xfrm>
          <a:prstGeom prst="rect">
            <a:avLst/>
          </a:prstGeom>
        </p:spPr>
        <p:txBody>
          <a:bodyPr wrap="square">
            <a:spAutoFit/>
          </a:bodyPr>
          <a:lstStyle/>
          <a:p>
            <a:pPr algn="just"/>
            <a:r>
              <a:rPr lang="vi-VN" sz="4667" b="1" dirty="0">
                <a:solidFill>
                  <a:srgbClr val="FF0000"/>
                </a:solidFill>
                <a:latin typeface="HP001 4 hàng" pitchFamily="34" charset="0"/>
              </a:rPr>
              <a:t>   </a:t>
            </a:r>
            <a:r>
              <a:rPr lang="en-US" sz="5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C</a:t>
            </a:r>
            <a:r>
              <a:rPr lang="vi-VN" sz="4667" b="1" dirty="0">
                <a:solidFill>
                  <a:srgbClr val="7030A0"/>
                </a:solidFill>
                <a:latin typeface="HP001 4 hàng" pitchFamily="34" charset="0"/>
              </a:rPr>
              <a:t>ả</a:t>
            </a:r>
            <a:endParaRPr lang="en-US" sz="4667" b="1" dirty="0">
              <a:solidFill>
                <a:srgbClr val="7030A0"/>
              </a:solidFill>
              <a:latin typeface="HP001 4 hàng" pitchFamily="34" charset="0"/>
            </a:endParaRPr>
          </a:p>
        </p:txBody>
      </p:sp>
    </p:spTree>
    <p:extLst>
      <p:ext uri="{BB962C8B-B14F-4D97-AF65-F5344CB8AC3E}">
        <p14:creationId xmlns:p14="http://schemas.microsoft.com/office/powerpoint/2010/main" val="1621222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6">
                                            <p:txEl>
                                              <p:pRg st="0" end="0"/>
                                            </p:txEl>
                                          </p:spTgt>
                                        </p:tgtEl>
                                      </p:cBhvr>
                                    </p:animEffect>
                                    <p:set>
                                      <p:cBhvr>
                                        <p:cTn id="17" dur="1" fill="hold">
                                          <p:stCondLst>
                                            <p:cond delay="499"/>
                                          </p:stCondLst>
                                        </p:cTn>
                                        <p:tgtEl>
                                          <p:spTgt spid="6">
                                            <p:txEl>
                                              <p:pRg st="0" end="0"/>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11" grpId="0"/>
      <p:bldP spid="12" grpId="0"/>
      <p:bldP spid="13" grpId="0"/>
      <p:bldP spid="14"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304800" y="269240"/>
            <a:ext cx="812800" cy="8128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33" b="1" dirty="0">
                <a:solidFill>
                  <a:schemeClr val="bg1"/>
                </a:solidFill>
                <a:latin typeface="Arial Rounded MT Bold" pitchFamily="34" charset="0"/>
                <a:cs typeface="Times New Roman" pitchFamily="18" charset="0"/>
              </a:rPr>
              <a:t>5</a:t>
            </a:r>
          </a:p>
        </p:txBody>
      </p:sp>
      <p:sp>
        <p:nvSpPr>
          <p:cNvPr id="17" name="TextBox 16"/>
          <p:cNvSpPr txBox="1"/>
          <p:nvPr/>
        </p:nvSpPr>
        <p:spPr>
          <a:xfrm>
            <a:off x="1165984" y="355180"/>
            <a:ext cx="9855200" cy="615537"/>
          </a:xfrm>
          <a:prstGeom prst="rect">
            <a:avLst/>
          </a:prstGeom>
          <a:noFill/>
        </p:spPr>
        <p:txBody>
          <a:bodyPr wrap="square" lIns="121904" tIns="60952" rIns="121904" bIns="60952" rtlCol="0">
            <a:spAutoFit/>
          </a:bodyPr>
          <a:lstStyle/>
          <a:p>
            <a:pPr algn="just"/>
            <a:r>
              <a:rPr lang="en-US" sz="3200" b="1" dirty="0" err="1">
                <a:latin typeface="Arial-Rounded" pitchFamily="34" charset="0"/>
                <a:ea typeface="Arial-Rounded" pitchFamily="34" charset="0"/>
                <a:cs typeface="Arial-Rounded" pitchFamily="34" charset="0"/>
              </a:rPr>
              <a:t>Chọn</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từ</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ngữ</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để</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hoàn</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thiện</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câu</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và</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viết</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câu</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vào</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vở</a:t>
            </a:r>
            <a:endParaRPr lang="en-US" sz="3200" b="1" dirty="0">
              <a:latin typeface="Arial-Rounded" pitchFamily="34" charset="0"/>
              <a:ea typeface="Arial-Rounded" pitchFamily="34" charset="0"/>
              <a:cs typeface="Arial-Rounded" pitchFamily="34" charset="0"/>
            </a:endParaRPr>
          </a:p>
        </p:txBody>
      </p:sp>
      <p:sp>
        <p:nvSpPr>
          <p:cNvPr id="7" name="TextBox 6"/>
          <p:cNvSpPr txBox="1"/>
          <p:nvPr/>
        </p:nvSpPr>
        <p:spPr>
          <a:xfrm>
            <a:off x="1191491" y="1286413"/>
            <a:ext cx="9042400" cy="779749"/>
          </a:xfrm>
          <a:prstGeom prst="rect">
            <a:avLst/>
          </a:prstGeom>
          <a:solidFill>
            <a:schemeClr val="accent6">
              <a:lumMod val="60000"/>
              <a:lumOff val="40000"/>
            </a:schemeClr>
          </a:solidFill>
        </p:spPr>
        <p:txBody>
          <a:bodyPr wrap="square" lIns="121904" tIns="60952" rIns="121904" bIns="60952" rtlCol="0">
            <a:spAutoFit/>
          </a:bodyPr>
          <a:lstStyle/>
          <a:p>
            <a:pPr algn="just"/>
            <a:r>
              <a:rPr lang="en-US" sz="4267" b="1" dirty="0" err="1">
                <a:latin typeface="Arial-Rounded" pitchFamily="34" charset="0"/>
                <a:ea typeface="Arial-Rounded" pitchFamily="34" charset="0"/>
                <a:cs typeface="Arial-Rounded" pitchFamily="34" charset="0"/>
              </a:rPr>
              <a:t>bổ</a:t>
            </a:r>
            <a:r>
              <a:rPr lang="en-US" sz="4267" b="1" dirty="0">
                <a:latin typeface="Arial-Rounded" pitchFamily="34" charset="0"/>
                <a:ea typeface="Arial-Rounded" pitchFamily="34" charset="0"/>
                <a:cs typeface="Arial-Rounded" pitchFamily="34" charset="0"/>
              </a:rPr>
              <a:t> </a:t>
            </a:r>
            <a:r>
              <a:rPr lang="en-US" sz="4267" b="1" dirty="0" err="1">
                <a:latin typeface="Arial-Rounded" pitchFamily="34" charset="0"/>
                <a:ea typeface="Arial-Rounded" pitchFamily="34" charset="0"/>
                <a:cs typeface="Arial-Rounded" pitchFamily="34" charset="0"/>
              </a:rPr>
              <a:t>ích</a:t>
            </a:r>
            <a:r>
              <a:rPr lang="en-US" sz="4267" b="1" dirty="0">
                <a:latin typeface="Arial-Rounded" pitchFamily="34" charset="0"/>
                <a:ea typeface="Arial-Rounded" pitchFamily="34" charset="0"/>
                <a:cs typeface="Arial-Rounded" pitchFamily="34" charset="0"/>
              </a:rPr>
              <a:t>				</a:t>
            </a:r>
          </a:p>
        </p:txBody>
      </p:sp>
      <p:sp>
        <p:nvSpPr>
          <p:cNvPr id="11" name="TextBox 10"/>
          <p:cNvSpPr txBox="1"/>
          <p:nvPr/>
        </p:nvSpPr>
        <p:spPr>
          <a:xfrm>
            <a:off x="111760" y="2319952"/>
            <a:ext cx="12239106" cy="738648"/>
          </a:xfrm>
          <a:prstGeom prst="rect">
            <a:avLst/>
          </a:prstGeom>
          <a:noFill/>
        </p:spPr>
        <p:txBody>
          <a:bodyPr wrap="square" lIns="121904" tIns="60952" rIns="121904" bIns="60952" rtlCol="0">
            <a:spAutoFit/>
          </a:bodyPr>
          <a:lstStyle/>
          <a:p>
            <a:pPr algn="just"/>
            <a:r>
              <a:rPr lang="en-US" sz="4000" dirty="0" err="1">
                <a:latin typeface="Arial-Rounded" pitchFamily="34" charset="0"/>
                <a:ea typeface="Arial-Rounded" pitchFamily="34" charset="0"/>
                <a:cs typeface="Arial-Rounded" pitchFamily="34" charset="0"/>
              </a:rPr>
              <a:t>Chú</a:t>
            </a:r>
            <a:r>
              <a:rPr lang="en-US" sz="4000" dirty="0">
                <a:latin typeface="Arial-Rounded" pitchFamily="34" charset="0"/>
                <a:ea typeface="Arial-Rounded" pitchFamily="34" charset="0"/>
                <a:cs typeface="Arial-Rounded" pitchFamily="34" charset="0"/>
              </a:rPr>
              <a:t> </a:t>
            </a:r>
            <a:r>
              <a:rPr lang="en-US" sz="4000" dirty="0" err="1">
                <a:latin typeface="Arial-Rounded" pitchFamily="34" charset="0"/>
                <a:ea typeface="Arial-Rounded" pitchFamily="34" charset="0"/>
                <a:cs typeface="Arial-Rounded" pitchFamily="34" charset="0"/>
              </a:rPr>
              <a:t>mèo</a:t>
            </a:r>
            <a:r>
              <a:rPr lang="en-US" sz="4000" dirty="0">
                <a:latin typeface="Arial-Rounded" pitchFamily="34" charset="0"/>
                <a:ea typeface="Arial-Rounded" pitchFamily="34" charset="0"/>
                <a:cs typeface="Arial-Rounded" pitchFamily="34" charset="0"/>
              </a:rPr>
              <a:t> (………........) </a:t>
            </a:r>
            <a:r>
              <a:rPr lang="en-US" sz="4000" dirty="0" err="1">
                <a:latin typeface="Arial-Rounded" pitchFamily="34" charset="0"/>
                <a:ea typeface="Arial-Rounded" pitchFamily="34" charset="0"/>
                <a:cs typeface="Arial-Rounded" pitchFamily="34" charset="0"/>
              </a:rPr>
              <a:t>nghe</a:t>
            </a:r>
            <a:r>
              <a:rPr lang="en-US" sz="4000" dirty="0">
                <a:latin typeface="Arial-Rounded" pitchFamily="34" charset="0"/>
                <a:ea typeface="Arial-Rounded" pitchFamily="34" charset="0"/>
                <a:cs typeface="Arial-Rounded" pitchFamily="34" charset="0"/>
              </a:rPr>
              <a:t> </a:t>
            </a:r>
            <a:r>
              <a:rPr lang="en-US" sz="4000" dirty="0" err="1">
                <a:latin typeface="Arial-Rounded" pitchFamily="34" charset="0"/>
                <a:ea typeface="Arial-Rounded" pitchFamily="34" charset="0"/>
                <a:cs typeface="Arial-Rounded" pitchFamily="34" charset="0"/>
              </a:rPr>
              <a:t>tiếng</a:t>
            </a:r>
            <a:r>
              <a:rPr lang="en-US" sz="4000" dirty="0">
                <a:latin typeface="Arial-Rounded" pitchFamily="34" charset="0"/>
                <a:ea typeface="Arial-Rounded" pitchFamily="34" charset="0"/>
                <a:cs typeface="Arial-Rounded" pitchFamily="34" charset="0"/>
              </a:rPr>
              <a:t> </a:t>
            </a:r>
            <a:r>
              <a:rPr lang="en-US" sz="4000" dirty="0" err="1">
                <a:latin typeface="Arial-Rounded" pitchFamily="34" charset="0"/>
                <a:ea typeface="Arial-Rounded" pitchFamily="34" charset="0"/>
                <a:cs typeface="Arial-Rounded" pitchFamily="34" charset="0"/>
              </a:rPr>
              <a:t>chít</a:t>
            </a:r>
            <a:r>
              <a:rPr lang="en-US" sz="4000" dirty="0">
                <a:latin typeface="Arial-Rounded" pitchFamily="34" charset="0"/>
                <a:ea typeface="Arial-Rounded" pitchFamily="34" charset="0"/>
                <a:cs typeface="Arial-Rounded" pitchFamily="34" charset="0"/>
              </a:rPr>
              <a:t> </a:t>
            </a:r>
            <a:r>
              <a:rPr lang="en-US" sz="4000" dirty="0" err="1">
                <a:latin typeface="Arial-Rounded" pitchFamily="34" charset="0"/>
                <a:ea typeface="Arial-Rounded" pitchFamily="34" charset="0"/>
                <a:cs typeface="Arial-Rounded" pitchFamily="34" charset="0"/>
              </a:rPr>
              <a:t>chít</a:t>
            </a:r>
            <a:r>
              <a:rPr lang="en-US" sz="4000" dirty="0">
                <a:latin typeface="Arial-Rounded" pitchFamily="34" charset="0"/>
                <a:ea typeface="Arial-Rounded" pitchFamily="34" charset="0"/>
                <a:cs typeface="Arial-Rounded" pitchFamily="34" charset="0"/>
              </a:rPr>
              <a:t> </a:t>
            </a:r>
            <a:r>
              <a:rPr lang="en-US" sz="4000" dirty="0" err="1">
                <a:latin typeface="Arial-Rounded" pitchFamily="34" charset="0"/>
                <a:ea typeface="Arial-Rounded" pitchFamily="34" charset="0"/>
                <a:cs typeface="Arial-Rounded" pitchFamily="34" charset="0"/>
              </a:rPr>
              <a:t>của</a:t>
            </a:r>
            <a:r>
              <a:rPr lang="en-US" sz="4000" dirty="0">
                <a:latin typeface="Arial-Rounded" pitchFamily="34" charset="0"/>
                <a:ea typeface="Arial-Rounded" pitchFamily="34" charset="0"/>
                <a:cs typeface="Arial-Rounded" pitchFamily="34" charset="0"/>
              </a:rPr>
              <a:t> </a:t>
            </a:r>
            <a:r>
              <a:rPr lang="en-US" sz="4000" dirty="0" err="1">
                <a:latin typeface="Arial-Rounded" pitchFamily="34" charset="0"/>
                <a:ea typeface="Arial-Rounded" pitchFamily="34" charset="0"/>
                <a:cs typeface="Arial-Rounded" pitchFamily="34" charset="0"/>
              </a:rPr>
              <a:t>lũ</a:t>
            </a:r>
            <a:r>
              <a:rPr lang="en-US" sz="4000" dirty="0">
                <a:latin typeface="Arial-Rounded" pitchFamily="34" charset="0"/>
                <a:ea typeface="Arial-Rounded" pitchFamily="34" charset="0"/>
                <a:cs typeface="Arial-Rounded" pitchFamily="34" charset="0"/>
              </a:rPr>
              <a:t> </a:t>
            </a:r>
            <a:r>
              <a:rPr lang="en-US" sz="4000" dirty="0" err="1">
                <a:latin typeface="Arial-Rounded" pitchFamily="34" charset="0"/>
                <a:ea typeface="Arial-Rounded" pitchFamily="34" charset="0"/>
                <a:cs typeface="Arial-Rounded" pitchFamily="34" charset="0"/>
              </a:rPr>
              <a:t>chuột</a:t>
            </a:r>
            <a:r>
              <a:rPr lang="en-US" sz="4000" dirty="0">
                <a:latin typeface="Arial-Rounded" pitchFamily="34" charset="0"/>
                <a:ea typeface="Arial-Rounded" pitchFamily="34" charset="0"/>
                <a:cs typeface="Arial-Rounded" pitchFamily="34" charset="0"/>
              </a:rPr>
              <a:t>.</a:t>
            </a:r>
          </a:p>
        </p:txBody>
      </p:sp>
      <p:sp>
        <p:nvSpPr>
          <p:cNvPr id="12" name="TextBox 11"/>
          <p:cNvSpPr txBox="1"/>
          <p:nvPr/>
        </p:nvSpPr>
        <p:spPr>
          <a:xfrm>
            <a:off x="7416800" y="1287984"/>
            <a:ext cx="2817091" cy="779749"/>
          </a:xfrm>
          <a:prstGeom prst="rect">
            <a:avLst/>
          </a:prstGeom>
          <a:solidFill>
            <a:schemeClr val="accent6">
              <a:lumMod val="60000"/>
              <a:lumOff val="40000"/>
            </a:schemeClr>
          </a:solidFill>
        </p:spPr>
        <p:txBody>
          <a:bodyPr wrap="square" lIns="121904" tIns="60952" rIns="121904" bIns="60952" rtlCol="0">
            <a:spAutoFit/>
          </a:bodyPr>
          <a:lstStyle/>
          <a:p>
            <a:pPr algn="ctr"/>
            <a:r>
              <a:rPr lang="en-US" sz="4267" dirty="0" err="1">
                <a:latin typeface="Arial-Rounded" pitchFamily="34" charset="0"/>
                <a:ea typeface="Arial-Rounded" pitchFamily="34" charset="0"/>
                <a:cs typeface="Arial-Rounded" pitchFamily="34" charset="0"/>
              </a:rPr>
              <a:t>thính</a:t>
            </a:r>
            <a:r>
              <a:rPr lang="en-US" sz="4267" dirty="0">
                <a:latin typeface="Arial-Rounded" pitchFamily="34" charset="0"/>
                <a:ea typeface="Arial-Rounded" pitchFamily="34" charset="0"/>
                <a:cs typeface="Arial-Rounded" pitchFamily="34" charset="0"/>
              </a:rPr>
              <a:t> tai</a:t>
            </a:r>
          </a:p>
        </p:txBody>
      </p:sp>
      <p:sp>
        <p:nvSpPr>
          <p:cNvPr id="13" name="TextBox 12"/>
          <p:cNvSpPr txBox="1"/>
          <p:nvPr/>
        </p:nvSpPr>
        <p:spPr>
          <a:xfrm>
            <a:off x="1191491" y="1286414"/>
            <a:ext cx="3128261" cy="779749"/>
          </a:xfrm>
          <a:prstGeom prst="rect">
            <a:avLst/>
          </a:prstGeom>
          <a:solidFill>
            <a:schemeClr val="accent6">
              <a:lumMod val="60000"/>
              <a:lumOff val="40000"/>
            </a:schemeClr>
          </a:solidFill>
        </p:spPr>
        <p:txBody>
          <a:bodyPr wrap="square" lIns="121904" tIns="60952" rIns="121904" bIns="60952" rtlCol="0">
            <a:spAutoFit/>
          </a:bodyPr>
          <a:lstStyle/>
          <a:p>
            <a:pPr algn="just"/>
            <a:r>
              <a:rPr lang="en-US" sz="4267" dirty="0" err="1">
                <a:latin typeface="Arial-Rounded" pitchFamily="34" charset="0"/>
                <a:ea typeface="Arial-Rounded" pitchFamily="34" charset="0"/>
                <a:cs typeface="Arial-Rounded" pitchFamily="34" charset="0"/>
              </a:rPr>
              <a:t>chạy</a:t>
            </a:r>
            <a:r>
              <a:rPr lang="en-US" sz="4267" dirty="0">
                <a:latin typeface="Arial-Rounded" pitchFamily="34" charset="0"/>
                <a:ea typeface="Arial-Rounded" pitchFamily="34" charset="0"/>
                <a:cs typeface="Arial-Rounded" pitchFamily="34" charset="0"/>
              </a:rPr>
              <a:t> </a:t>
            </a:r>
            <a:r>
              <a:rPr lang="en-US" sz="4267" dirty="0" err="1">
                <a:latin typeface="Arial-Rounded" pitchFamily="34" charset="0"/>
                <a:ea typeface="Arial-Rounded" pitchFamily="34" charset="0"/>
                <a:cs typeface="Arial-Rounded" pitchFamily="34" charset="0"/>
              </a:rPr>
              <a:t>nhanh</a:t>
            </a:r>
            <a:endParaRPr lang="en-US" sz="4267" dirty="0">
              <a:latin typeface="Arial-Rounded" pitchFamily="34" charset="0"/>
              <a:ea typeface="Arial-Rounded" pitchFamily="34" charset="0"/>
              <a:cs typeface="Arial-Rounded" pitchFamily="34" charset="0"/>
            </a:endParaRPr>
          </a:p>
        </p:txBody>
      </p:sp>
      <p:sp>
        <p:nvSpPr>
          <p:cNvPr id="10" name="TextBox 9"/>
          <p:cNvSpPr txBox="1"/>
          <p:nvPr/>
        </p:nvSpPr>
        <p:spPr>
          <a:xfrm>
            <a:off x="4476866" y="1286413"/>
            <a:ext cx="2133600" cy="779749"/>
          </a:xfrm>
          <a:prstGeom prst="rect">
            <a:avLst/>
          </a:prstGeom>
          <a:solidFill>
            <a:schemeClr val="accent6">
              <a:lumMod val="60000"/>
              <a:lumOff val="40000"/>
            </a:schemeClr>
          </a:solidFill>
          <a:ln>
            <a:noFill/>
          </a:ln>
        </p:spPr>
        <p:txBody>
          <a:bodyPr wrap="square" lIns="121904" tIns="60952" rIns="121904" bIns="60952" rtlCol="0">
            <a:spAutoFit/>
          </a:bodyPr>
          <a:lstStyle/>
          <a:p>
            <a:pPr algn="ctr"/>
            <a:r>
              <a:rPr lang="en-US" sz="4267" dirty="0" err="1">
                <a:latin typeface="Arial-Rounded" pitchFamily="34" charset="0"/>
                <a:ea typeface="Arial-Rounded" pitchFamily="34" charset="0"/>
                <a:cs typeface="Arial-Rounded" pitchFamily="34" charset="0"/>
              </a:rPr>
              <a:t>dỏng</a:t>
            </a:r>
            <a:r>
              <a:rPr lang="en-US" sz="4267" dirty="0">
                <a:latin typeface="Arial-Rounded" pitchFamily="34" charset="0"/>
                <a:ea typeface="Arial-Rounded" pitchFamily="34" charset="0"/>
                <a:cs typeface="Arial-Rounded" pitchFamily="34" charset="0"/>
              </a:rPr>
              <a:t> tai</a:t>
            </a:r>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3325548"/>
            <a:ext cx="11633200" cy="3028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479614" y="3995660"/>
            <a:ext cx="11407585" cy="810543"/>
          </a:xfrm>
          <a:prstGeom prst="rect">
            <a:avLst/>
          </a:prstGeom>
        </p:spPr>
        <p:txBody>
          <a:bodyPr wrap="square">
            <a:spAutoFit/>
          </a:bodyPr>
          <a:lstStyle/>
          <a:p>
            <a:pPr algn="just"/>
            <a:r>
              <a:rPr lang="vi-VN" sz="4667" b="1" dirty="0">
                <a:solidFill>
                  <a:srgbClr val="7030A0"/>
                </a:solidFill>
                <a:latin typeface="HP001 4 hàng" pitchFamily="34" charset="0"/>
              </a:rPr>
              <a:t>   Chú </a:t>
            </a:r>
            <a:r>
              <a:rPr lang="el-GR" sz="4667" b="1" dirty="0">
                <a:solidFill>
                  <a:srgbClr val="7030A0"/>
                </a:solidFill>
                <a:latin typeface="HP001 4 hàng" pitchFamily="34" charset="0"/>
              </a:rPr>
              <a:t>Ε˝</a:t>
            </a:r>
            <a:r>
              <a:rPr lang="vi-VN" sz="4667" b="1" dirty="0">
                <a:solidFill>
                  <a:srgbClr val="7030A0"/>
                </a:solidFill>
                <a:latin typeface="HP001 4 hàng" pitchFamily="34" charset="0"/>
              </a:rPr>
              <a:t>o dŝg Ǉai w</a:t>
            </a:r>
            <a:r>
              <a:rPr lang="el-GR" sz="4667" b="1" dirty="0">
                <a:solidFill>
                  <a:srgbClr val="7030A0"/>
                </a:solidFill>
                <a:latin typeface="HP001 4 hàng" pitchFamily="34" charset="0"/>
              </a:rPr>
              <a:t>Ή; </a:t>
            </a:r>
            <a:r>
              <a:rPr lang="vi-VN" sz="4667" b="1" dirty="0">
                <a:solidFill>
                  <a:srgbClr val="7030A0"/>
                </a:solidFill>
                <a:latin typeface="HP001 4 hàng" pitchFamily="34" charset="0"/>
              </a:rPr>
              <a:t>Ǉ</a:t>
            </a:r>
            <a:r>
              <a:rPr lang="el-GR" sz="4667" b="1" dirty="0">
                <a:solidFill>
                  <a:srgbClr val="7030A0"/>
                </a:solidFill>
                <a:latin typeface="HP001 4 hàng" pitchFamily="34" charset="0"/>
              </a:rPr>
              <a:t>Η</a:t>
            </a:r>
            <a:r>
              <a:rPr lang="vi-VN" sz="4667" b="1" dirty="0">
                <a:solidFill>
                  <a:srgbClr val="7030A0"/>
                </a:solidFill>
                <a:latin typeface="HP001 4 hàng" pitchFamily="34" charset="0"/>
              </a:rPr>
              <a:t>Ğng </a:t>
            </a:r>
            <a:r>
              <a:rPr lang="el-GR" sz="4667" b="1" dirty="0">
                <a:solidFill>
                  <a:srgbClr val="7030A0"/>
                </a:solidFill>
                <a:latin typeface="HP001 4 hàng" pitchFamily="34" charset="0"/>
              </a:rPr>
              <a:t>ε</a:t>
            </a:r>
            <a:r>
              <a:rPr lang="vi-VN" sz="4667" b="1" dirty="0">
                <a:solidFill>
                  <a:srgbClr val="7030A0"/>
                </a:solidFill>
                <a:latin typeface="HP001 4 hàng" pitchFamily="34" charset="0"/>
              </a:rPr>
              <a:t>ít </a:t>
            </a:r>
            <a:r>
              <a:rPr lang="el-GR" sz="4667" b="1" dirty="0">
                <a:solidFill>
                  <a:srgbClr val="7030A0"/>
                </a:solidFill>
                <a:latin typeface="HP001 4 hàng" pitchFamily="34" charset="0"/>
              </a:rPr>
              <a:t>ε</a:t>
            </a:r>
            <a:r>
              <a:rPr lang="vi-VN" sz="4667" b="1" dirty="0">
                <a:solidFill>
                  <a:srgbClr val="7030A0"/>
                </a:solidFill>
                <a:latin typeface="HP001 4 hàng" pitchFamily="34" charset="0"/>
              </a:rPr>
              <a:t>ít</a:t>
            </a:r>
            <a:r>
              <a:rPr lang="en-US" sz="4667" b="1" dirty="0">
                <a:solidFill>
                  <a:srgbClr val="7030A0"/>
                </a:solidFill>
                <a:latin typeface="HP001 4 hàng" pitchFamily="34" charset="0"/>
              </a:rPr>
              <a:t> </a:t>
            </a:r>
            <a:r>
              <a:rPr lang="en-US" sz="4667" b="1" dirty="0" err="1">
                <a:solidFill>
                  <a:srgbClr val="7030A0"/>
                </a:solidFill>
                <a:latin typeface="HP001 4 hàng" pitchFamily="34" charset="0"/>
              </a:rPr>
              <a:t>của</a:t>
            </a:r>
            <a:endParaRPr lang="en-US" sz="4667" b="1" dirty="0">
              <a:solidFill>
                <a:srgbClr val="7030A0"/>
              </a:solidFill>
              <a:latin typeface="HP001 4 hàng" pitchFamily="34" charset="0"/>
            </a:endParaRPr>
          </a:p>
        </p:txBody>
      </p:sp>
      <p:sp>
        <p:nvSpPr>
          <p:cNvPr id="18" name="Rectangle 17"/>
          <p:cNvSpPr/>
          <p:nvPr/>
        </p:nvSpPr>
        <p:spPr>
          <a:xfrm>
            <a:off x="304800" y="5697490"/>
            <a:ext cx="12090400" cy="810543"/>
          </a:xfrm>
          <a:prstGeom prst="rect">
            <a:avLst/>
          </a:prstGeom>
        </p:spPr>
        <p:txBody>
          <a:bodyPr wrap="square">
            <a:spAutoFit/>
          </a:bodyPr>
          <a:lstStyle/>
          <a:p>
            <a:pPr algn="just"/>
            <a:r>
              <a:rPr lang="vi-VN" sz="4667" b="1" dirty="0">
                <a:solidFill>
                  <a:srgbClr val="7030A0"/>
                </a:solidFill>
                <a:latin typeface="HP001 4 hàng" pitchFamily="34" charset="0"/>
              </a:rPr>
              <a:t> </a:t>
            </a:r>
            <a:endParaRPr lang="en-US" sz="4667" b="1" dirty="0">
              <a:solidFill>
                <a:srgbClr val="7030A0"/>
              </a:solidFill>
              <a:latin typeface="HP001 4 hàng" pitchFamily="34" charset="0"/>
            </a:endParaRPr>
          </a:p>
        </p:txBody>
      </p:sp>
      <p:sp>
        <p:nvSpPr>
          <p:cNvPr id="19" name="TextBox 18">
            <a:extLst>
              <a:ext uri="{FF2B5EF4-FFF2-40B4-BE49-F238E27FC236}">
                <a16:creationId xmlns:a16="http://schemas.microsoft.com/office/drawing/2014/main" id="{252DCDFC-BA84-4E7E-91DF-D8504C22E1DE}"/>
              </a:ext>
            </a:extLst>
          </p:cNvPr>
          <p:cNvSpPr txBox="1"/>
          <p:nvPr/>
        </p:nvSpPr>
        <p:spPr>
          <a:xfrm>
            <a:off x="2290555" y="2265506"/>
            <a:ext cx="2817091" cy="779749"/>
          </a:xfrm>
          <a:prstGeom prst="rect">
            <a:avLst/>
          </a:prstGeom>
          <a:noFill/>
        </p:spPr>
        <p:txBody>
          <a:bodyPr wrap="square" lIns="121904" tIns="60952" rIns="121904" bIns="60952" rtlCol="0">
            <a:spAutoFit/>
          </a:bodyPr>
          <a:lstStyle/>
          <a:p>
            <a:pPr algn="ctr"/>
            <a:r>
              <a:rPr lang="en-US" sz="4267" dirty="0" err="1">
                <a:solidFill>
                  <a:srgbClr val="FF0000"/>
                </a:solidFill>
                <a:latin typeface="Arial-Rounded" pitchFamily="34" charset="0"/>
                <a:ea typeface="Arial-Rounded" pitchFamily="34" charset="0"/>
                <a:cs typeface="Arial-Rounded" pitchFamily="34" charset="0"/>
              </a:rPr>
              <a:t>dỏng</a:t>
            </a:r>
            <a:r>
              <a:rPr lang="en-US" sz="4267" dirty="0">
                <a:solidFill>
                  <a:srgbClr val="FF0000"/>
                </a:solidFill>
                <a:latin typeface="Arial-Rounded" pitchFamily="34" charset="0"/>
                <a:ea typeface="Arial-Rounded" pitchFamily="34" charset="0"/>
                <a:cs typeface="Arial-Rounded" pitchFamily="34" charset="0"/>
              </a:rPr>
              <a:t> tai</a:t>
            </a:r>
          </a:p>
        </p:txBody>
      </p:sp>
      <p:sp>
        <p:nvSpPr>
          <p:cNvPr id="20" name="Rectangle 19">
            <a:extLst>
              <a:ext uri="{FF2B5EF4-FFF2-40B4-BE49-F238E27FC236}">
                <a16:creationId xmlns:a16="http://schemas.microsoft.com/office/drawing/2014/main" id="{4A6BE5C1-AA5A-42DE-937F-5279FBA13A1F}"/>
              </a:ext>
            </a:extLst>
          </p:cNvPr>
          <p:cNvSpPr/>
          <p:nvPr/>
        </p:nvSpPr>
        <p:spPr>
          <a:xfrm>
            <a:off x="-324064" y="4941190"/>
            <a:ext cx="11407585" cy="810543"/>
          </a:xfrm>
          <a:prstGeom prst="rect">
            <a:avLst/>
          </a:prstGeom>
        </p:spPr>
        <p:txBody>
          <a:bodyPr wrap="square">
            <a:spAutoFit/>
          </a:bodyPr>
          <a:lstStyle/>
          <a:p>
            <a:pPr algn="just"/>
            <a:r>
              <a:rPr lang="vi-VN" sz="4667" b="1" dirty="0">
                <a:solidFill>
                  <a:srgbClr val="7030A0"/>
                </a:solidFill>
                <a:latin typeface="HP001 4 hàng" pitchFamily="34" charset="0"/>
              </a:rPr>
              <a:t>   lũ </a:t>
            </a:r>
            <a:r>
              <a:rPr lang="el-GR" sz="4667" b="1" dirty="0">
                <a:solidFill>
                  <a:srgbClr val="7030A0"/>
                </a:solidFill>
                <a:latin typeface="HP001 4 hàng" pitchFamily="34" charset="0"/>
              </a:rPr>
              <a:t>ε</a:t>
            </a:r>
            <a:r>
              <a:rPr lang="vi-VN" sz="4667" b="1" dirty="0">
                <a:solidFill>
                  <a:srgbClr val="7030A0"/>
                </a:solidFill>
                <a:latin typeface="HP001 4 hàng" pitchFamily="34" charset="0"/>
              </a:rPr>
              <a:t>uŎ . </a:t>
            </a:r>
            <a:endParaRPr lang="en-US" sz="4667" b="1" dirty="0">
              <a:solidFill>
                <a:srgbClr val="7030A0"/>
              </a:solidFill>
              <a:latin typeface="HP001 4 hàng" pitchFamily="34" charset="0"/>
            </a:endParaRPr>
          </a:p>
        </p:txBody>
      </p:sp>
    </p:spTree>
    <p:extLst>
      <p:ext uri="{BB962C8B-B14F-4D97-AF65-F5344CB8AC3E}">
        <p14:creationId xmlns:p14="http://schemas.microsoft.com/office/powerpoint/2010/main" val="419924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P spid="19"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35373"/>
            <a:ext cx="7459116" cy="504895"/>
          </a:xfrm>
          <a:prstGeom prst="rect">
            <a:avLst/>
          </a:prstGeom>
        </p:spPr>
      </p:pic>
      <p:pic>
        <p:nvPicPr>
          <p:cNvPr id="7" name="Picture 6"/>
          <p:cNvPicPr>
            <a:picLocks noChangeAspect="1"/>
          </p:cNvPicPr>
          <p:nvPr/>
        </p:nvPicPr>
        <p:blipFill>
          <a:blip r:embed="rId3"/>
          <a:stretch>
            <a:fillRect/>
          </a:stretch>
        </p:blipFill>
        <p:spPr>
          <a:xfrm>
            <a:off x="1120877" y="640268"/>
            <a:ext cx="10255045" cy="2788732"/>
          </a:xfrm>
          <a:prstGeom prst="rect">
            <a:avLst/>
          </a:prstGeom>
        </p:spPr>
      </p:pic>
      <p:pic>
        <p:nvPicPr>
          <p:cNvPr id="8" name="Picture 7">
            <a:extLst>
              <a:ext uri="{FF2B5EF4-FFF2-40B4-BE49-F238E27FC236}">
                <a16:creationId xmlns:a16="http://schemas.microsoft.com/office/drawing/2014/main" id="{46B00EE5-C16E-4201-B91F-11BFB36B2371}"/>
              </a:ext>
            </a:extLst>
          </p:cNvPr>
          <p:cNvPicPr>
            <a:picLocks noChangeAspect="1"/>
          </p:cNvPicPr>
          <p:nvPr/>
        </p:nvPicPr>
        <p:blipFill>
          <a:blip r:embed="rId4"/>
          <a:stretch>
            <a:fillRect/>
          </a:stretch>
        </p:blipFill>
        <p:spPr>
          <a:xfrm>
            <a:off x="983226" y="3696929"/>
            <a:ext cx="10589342" cy="3025698"/>
          </a:xfrm>
          <a:prstGeom prst="rect">
            <a:avLst/>
          </a:prstGeom>
        </p:spPr>
      </p:pic>
    </p:spTree>
    <p:extLst>
      <p:ext uri="{BB962C8B-B14F-4D97-AF65-F5344CB8AC3E}">
        <p14:creationId xmlns:p14="http://schemas.microsoft.com/office/powerpoint/2010/main" val="364706697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23732" y="-19522"/>
            <a:ext cx="12336855" cy="23809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71" tIns="60936" rIns="121871" bIns="60936" rtlCol="0" anchor="ctr"/>
          <a:lstStyle/>
          <a:p>
            <a:pPr algn="ctr"/>
            <a:endParaRPr lang="en-US" sz="2400"/>
          </a:p>
        </p:txBody>
      </p:sp>
      <p:sp>
        <p:nvSpPr>
          <p:cNvPr id="18" name="Flowchart: Document 17"/>
          <p:cNvSpPr/>
          <p:nvPr/>
        </p:nvSpPr>
        <p:spPr>
          <a:xfrm>
            <a:off x="-57598" y="14344"/>
            <a:ext cx="12336855" cy="2058296"/>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21871" tIns="60936" rIns="121871" bIns="60936" rtlCol="0" anchor="ctr"/>
          <a:lstStyle/>
          <a:p>
            <a:pPr algn="ctr"/>
            <a:endParaRPr lang="en-US" sz="2400"/>
          </a:p>
        </p:txBody>
      </p:sp>
      <p:sp>
        <p:nvSpPr>
          <p:cNvPr id="5" name="Rectangle 4"/>
          <p:cNvSpPr/>
          <p:nvPr/>
        </p:nvSpPr>
        <p:spPr>
          <a:xfrm>
            <a:off x="0" y="6680200"/>
            <a:ext cx="12192000" cy="1778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5" tIns="60928" rIns="121855" bIns="60928" spcCol="0" rtlCol="0" anchor="ctr"/>
          <a:lstStyle/>
          <a:p>
            <a:pPr algn="ctr"/>
            <a:endParaRPr lang="en-US" sz="2400"/>
          </a:p>
        </p:txBody>
      </p:sp>
      <p:grpSp>
        <p:nvGrpSpPr>
          <p:cNvPr id="2" name="Group 1"/>
          <p:cNvGrpSpPr/>
          <p:nvPr/>
        </p:nvGrpSpPr>
        <p:grpSpPr>
          <a:xfrm>
            <a:off x="3738880" y="3220609"/>
            <a:ext cx="6146327" cy="1300191"/>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2400" dirty="0"/>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2400"/>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2400"/>
            </a:p>
          </p:txBody>
        </p:sp>
      </p:grpSp>
      <p:grpSp>
        <p:nvGrpSpPr>
          <p:cNvPr id="10" name="Group 9"/>
          <p:cNvGrpSpPr/>
          <p:nvPr/>
        </p:nvGrpSpPr>
        <p:grpSpPr>
          <a:xfrm>
            <a:off x="1871316" y="2812694"/>
            <a:ext cx="1695999" cy="1903618"/>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Oval 7"/>
            <p:cNvSpPr/>
            <p:nvPr/>
          </p:nvSpPr>
          <p:spPr>
            <a:xfrm>
              <a:off x="1252971" y="1095375"/>
              <a:ext cx="914400" cy="914400"/>
            </a:xfrm>
            <a:prstGeom prst="ellipse">
              <a:avLst/>
            </a:prstGeom>
            <a:solidFill>
              <a:schemeClr val="accent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1" name="Group 20"/>
          <p:cNvGrpSpPr/>
          <p:nvPr/>
        </p:nvGrpSpPr>
        <p:grpSpPr>
          <a:xfrm>
            <a:off x="-91464" y="-834588"/>
            <a:ext cx="3292844" cy="3062308"/>
            <a:chOff x="-2957976" y="-1125796"/>
            <a:chExt cx="2469633" cy="2296731"/>
          </a:xfrm>
        </p:grpSpPr>
        <p:sp>
          <p:nvSpPr>
            <p:cNvPr id="26" name="Oval 25"/>
            <p:cNvSpPr/>
            <p:nvPr/>
          </p:nvSpPr>
          <p:spPr>
            <a:xfrm rot="9814622">
              <a:off x="-2957976" y="-1125796"/>
              <a:ext cx="2469633" cy="2296731"/>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Oval 24"/>
            <p:cNvSpPr/>
            <p:nvPr/>
          </p:nvSpPr>
          <p:spPr>
            <a:xfrm rot="968493">
              <a:off x="-2721155" y="-827037"/>
              <a:ext cx="2069022" cy="193101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rot="2150288">
              <a:off x="-2540893" y="-528917"/>
              <a:ext cx="1825297" cy="158373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8" name="TextBox 27"/>
          <p:cNvSpPr txBox="1"/>
          <p:nvPr/>
        </p:nvSpPr>
        <p:spPr>
          <a:xfrm>
            <a:off x="824555" y="370458"/>
            <a:ext cx="1558180" cy="1231042"/>
          </a:xfrm>
          <a:prstGeom prst="rect">
            <a:avLst/>
          </a:prstGeom>
          <a:noFill/>
        </p:spPr>
        <p:txBody>
          <a:bodyPr wrap="square" lIns="121855" tIns="60928" rIns="121855" bIns="60928" rtlCol="0">
            <a:spAutoFit/>
          </a:bodyPr>
          <a:lstStyle/>
          <a:p>
            <a:pPr algn="ctr"/>
            <a:r>
              <a:rPr lang="en-US" sz="7200" b="1" dirty="0">
                <a:solidFill>
                  <a:schemeClr val="bg1"/>
                </a:solidFill>
                <a:latin typeface="Arial Rounded MT Bold" pitchFamily="34" charset="0"/>
                <a:ea typeface="Arial-Rounded" pitchFamily="34" charset="0"/>
                <a:cs typeface="Times New Roman" pitchFamily="18" charset="0"/>
              </a:rPr>
              <a:t>1</a:t>
            </a:r>
          </a:p>
        </p:txBody>
      </p:sp>
      <p:sp>
        <p:nvSpPr>
          <p:cNvPr id="29" name="TextBox 28"/>
          <p:cNvSpPr txBox="1"/>
          <p:nvPr/>
        </p:nvSpPr>
        <p:spPr>
          <a:xfrm>
            <a:off x="2540000" y="583615"/>
            <a:ext cx="8229600" cy="861710"/>
          </a:xfrm>
          <a:prstGeom prst="rect">
            <a:avLst/>
          </a:prstGeom>
          <a:noFill/>
        </p:spPr>
        <p:txBody>
          <a:bodyPr wrap="square" lIns="121855" tIns="60928" rIns="121855" bIns="60928" rtlCol="0">
            <a:spAutoFit/>
          </a:bodyPr>
          <a:lstStyle/>
          <a:p>
            <a:pPr algn="ctr"/>
            <a:r>
              <a:rPr lang="en-US" sz="4800" b="1" dirty="0">
                <a:ln w="3175">
                  <a:solidFill>
                    <a:schemeClr val="bg1"/>
                  </a:solidFill>
                </a:ln>
                <a:solidFill>
                  <a:schemeClr val="bg1"/>
                </a:solidFill>
                <a:latin typeface="Arial-Rounded" pitchFamily="34" charset="0"/>
                <a:ea typeface="Arial-Rounded" pitchFamily="34" charset="0"/>
                <a:cs typeface="Arial-Rounded" pitchFamily="34" charset="0"/>
              </a:rPr>
              <a:t>TÔI VÀ CÁC BẠN</a:t>
            </a:r>
          </a:p>
        </p:txBody>
      </p:sp>
      <p:sp>
        <p:nvSpPr>
          <p:cNvPr id="33" name="TextBox 32"/>
          <p:cNvSpPr txBox="1"/>
          <p:nvPr/>
        </p:nvSpPr>
        <p:spPr>
          <a:xfrm>
            <a:off x="1840836" y="3128431"/>
            <a:ext cx="1695999" cy="1415708"/>
          </a:xfrm>
          <a:prstGeom prst="rect">
            <a:avLst/>
          </a:prstGeom>
          <a:noFill/>
        </p:spPr>
        <p:txBody>
          <a:bodyPr wrap="square" lIns="121855" tIns="60928" rIns="121855" bIns="60928" rtlCol="0">
            <a:spAutoFit/>
          </a:bodyPr>
          <a:lstStyle/>
          <a:p>
            <a:pPr algn="ctr"/>
            <a:r>
              <a:rPr lang="en-US" sz="3600" b="1" dirty="0" err="1">
                <a:solidFill>
                  <a:schemeClr val="bg1"/>
                </a:solidFill>
                <a:latin typeface="Arial-Rounded" pitchFamily="34" charset="0"/>
                <a:ea typeface="Arial-Rounded" pitchFamily="34" charset="0"/>
                <a:cs typeface="Arial-Rounded" pitchFamily="34" charset="0"/>
              </a:rPr>
              <a:t>Bài</a:t>
            </a:r>
            <a:endParaRPr lang="en-US" sz="4800" b="1" dirty="0">
              <a:solidFill>
                <a:schemeClr val="bg1"/>
              </a:solidFill>
              <a:latin typeface="Arial Rounded MT Bold" pitchFamily="34" charset="0"/>
              <a:ea typeface="Arial-Rounded" pitchFamily="34" charset="0"/>
              <a:cs typeface="Times New Roman" pitchFamily="18" charset="0"/>
            </a:endParaRPr>
          </a:p>
          <a:p>
            <a:pPr algn="ctr"/>
            <a:r>
              <a:rPr lang="en-US" sz="4800" b="1" dirty="0">
                <a:solidFill>
                  <a:schemeClr val="bg1"/>
                </a:solidFill>
                <a:latin typeface="Arial Rounded MT Bold" pitchFamily="34" charset="0"/>
                <a:ea typeface="Arial-Rounded" pitchFamily="34" charset="0"/>
                <a:cs typeface="Times New Roman" pitchFamily="18" charset="0"/>
              </a:rPr>
              <a:t>2</a:t>
            </a:r>
            <a:endParaRPr lang="en-US" sz="3600" b="1" dirty="0">
              <a:solidFill>
                <a:schemeClr val="bg1"/>
              </a:solidFill>
              <a:latin typeface="Arial-Rounded" pitchFamily="34" charset="0"/>
              <a:ea typeface="Arial-Rounded" pitchFamily="34" charset="0"/>
              <a:cs typeface="Arial-Rounded" pitchFamily="34" charset="0"/>
            </a:endParaRPr>
          </a:p>
        </p:txBody>
      </p:sp>
      <p:sp>
        <p:nvSpPr>
          <p:cNvPr id="24" name="TextBox 23"/>
          <p:cNvSpPr txBox="1"/>
          <p:nvPr/>
        </p:nvSpPr>
        <p:spPr>
          <a:xfrm>
            <a:off x="3498131" y="3413856"/>
            <a:ext cx="5706829" cy="861710"/>
          </a:xfrm>
          <a:prstGeom prst="rect">
            <a:avLst/>
          </a:prstGeom>
          <a:noFill/>
        </p:spPr>
        <p:txBody>
          <a:bodyPr wrap="square" lIns="121855" tIns="60928" rIns="121855" bIns="60928" rtlCol="0">
            <a:spAutoFit/>
          </a:bodyPr>
          <a:lstStyle/>
          <a:p>
            <a:pPr algn="ctr"/>
            <a:r>
              <a:rPr lang="en-US" sz="4800" b="1" dirty="0">
                <a:solidFill>
                  <a:schemeClr val="accent6">
                    <a:lumMod val="75000"/>
                  </a:schemeClr>
                </a:solidFill>
                <a:latin typeface="Arial-Rounded" pitchFamily="34" charset="0"/>
                <a:ea typeface="Arial-Rounded" pitchFamily="34" charset="0"/>
                <a:cs typeface="Arial-Rounded" pitchFamily="34" charset="0"/>
              </a:rPr>
              <a:t>ĐÔI TAI XẤU XÍ</a:t>
            </a:r>
          </a:p>
        </p:txBody>
      </p:sp>
    </p:spTree>
    <p:extLst>
      <p:ext uri="{BB962C8B-B14F-4D97-AF65-F5344CB8AC3E}">
        <p14:creationId xmlns:p14="http://schemas.microsoft.com/office/powerpoint/2010/main" val="3830305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arn(inVertical)">
                                      <p:cBhvr>
                                        <p:cTn id="1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2137585-D25B-440A-AA86-8B140E9C34F9}"/>
              </a:ext>
            </a:extLst>
          </p:cNvPr>
          <p:cNvPicPr>
            <a:picLocks noChangeAspect="1"/>
          </p:cNvPicPr>
          <p:nvPr/>
        </p:nvPicPr>
        <p:blipFill>
          <a:blip r:embed="rId2"/>
          <a:stretch>
            <a:fillRect/>
          </a:stretch>
        </p:blipFill>
        <p:spPr>
          <a:xfrm>
            <a:off x="85726" y="133350"/>
            <a:ext cx="11944350" cy="650557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0834A63B-3A5E-4882-834C-6E69F81C68B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 y="1445232"/>
            <a:ext cx="11633200" cy="3028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a:extLst>
              <a:ext uri="{FF2B5EF4-FFF2-40B4-BE49-F238E27FC236}">
                <a16:creationId xmlns:a16="http://schemas.microsoft.com/office/drawing/2014/main" id="{D6270C50-0358-4461-89BC-64F1E7C57F89}"/>
              </a:ext>
            </a:extLst>
          </p:cNvPr>
          <p:cNvSpPr/>
          <p:nvPr/>
        </p:nvSpPr>
        <p:spPr>
          <a:xfrm>
            <a:off x="70137" y="2119297"/>
            <a:ext cx="11551592" cy="810543"/>
          </a:xfrm>
          <a:prstGeom prst="rect">
            <a:avLst/>
          </a:prstGeom>
        </p:spPr>
        <p:txBody>
          <a:bodyPr wrap="square">
            <a:spAutoFit/>
          </a:bodyPr>
          <a:lstStyle/>
          <a:p>
            <a:pPr algn="just"/>
            <a:r>
              <a:rPr lang="vi-VN" sz="4667" b="1" dirty="0">
                <a:solidFill>
                  <a:srgbClr val="7030A0"/>
                </a:solidFill>
                <a:latin typeface="HP001 4 hàng" pitchFamily="34" charset="0"/>
              </a:rPr>
              <a:t>     Các bạn cùng </a:t>
            </a:r>
            <a:r>
              <a:rPr lang="el-GR" sz="4667" b="1" dirty="0">
                <a:solidFill>
                  <a:srgbClr val="7030A0"/>
                </a:solidFill>
                <a:latin typeface="HP001 4 hàng" pitchFamily="34" charset="0"/>
              </a:rPr>
              <a:t>κ</a:t>
            </a:r>
            <a:r>
              <a:rPr lang="vi-VN" sz="4667" b="1" dirty="0">
                <a:solidFill>
                  <a:srgbClr val="7030A0"/>
                </a:solidFill>
                <a:latin typeface="HP001 4 hàng" pitchFamily="34" charset="0"/>
              </a:rPr>
              <a:t>ỏ đi </a:t>
            </a:r>
            <a:r>
              <a:rPr lang="el-GR" sz="4667" b="1" dirty="0">
                <a:solidFill>
                  <a:srgbClr val="7030A0"/>
                </a:solidFill>
                <a:latin typeface="HP001 4 hàng" pitchFamily="34" charset="0"/>
              </a:rPr>
              <a:t>Ό;</a:t>
            </a:r>
            <a:r>
              <a:rPr lang="vi-VN" sz="4667" b="1" dirty="0">
                <a:solidFill>
                  <a:srgbClr val="7030A0"/>
                </a:solidFill>
                <a:latin typeface="HP001 4 hàng" pitchFamily="34" charset="0"/>
              </a:rPr>
              <a:t>o hưņg</a:t>
            </a:r>
            <a:r>
              <a:rPr lang="en-US" sz="4667" b="1" dirty="0">
                <a:solidFill>
                  <a:srgbClr val="7030A0"/>
                </a:solidFill>
                <a:latin typeface="HP001 4 hàng" pitchFamily="34" charset="0"/>
              </a:rPr>
              <a:t> </a:t>
            </a:r>
            <a:r>
              <a:rPr lang="en-US" sz="4667" b="1" dirty="0" err="1">
                <a:solidFill>
                  <a:srgbClr val="7030A0"/>
                </a:solidFill>
                <a:latin typeface="HP001 4 hàng" pitchFamily="34" charset="0"/>
              </a:rPr>
              <a:t>có</a:t>
            </a:r>
            <a:r>
              <a:rPr lang="en-US" sz="4667" b="1" dirty="0">
                <a:solidFill>
                  <a:srgbClr val="7030A0"/>
                </a:solidFill>
                <a:latin typeface="HP001 4 hàng" pitchFamily="34" charset="0"/>
              </a:rPr>
              <a:t> Ǉ</a:t>
            </a:r>
            <a:r>
              <a:rPr lang="el-GR" sz="4667" b="1" dirty="0">
                <a:solidFill>
                  <a:srgbClr val="7030A0"/>
                </a:solidFill>
                <a:latin typeface="HP001 4 hàng" pitchFamily="34" charset="0"/>
              </a:rPr>
              <a:t>Η</a:t>
            </a:r>
            <a:r>
              <a:rPr lang="en-US" sz="4667" b="1" dirty="0" err="1">
                <a:solidFill>
                  <a:srgbClr val="7030A0"/>
                </a:solidFill>
                <a:latin typeface="HP001 4 hàng" pitchFamily="34" charset="0"/>
              </a:rPr>
              <a:t>Ğng</a:t>
            </a:r>
            <a:r>
              <a:rPr lang="en-US" sz="4667" b="1" dirty="0">
                <a:solidFill>
                  <a:srgbClr val="7030A0"/>
                </a:solidFill>
                <a:latin typeface="HP001 4 hàng" pitchFamily="34" charset="0"/>
              </a:rPr>
              <a:t> </a:t>
            </a:r>
            <a:r>
              <a:rPr lang="el-GR" sz="4667" b="1" dirty="0">
                <a:solidFill>
                  <a:srgbClr val="7030A0"/>
                </a:solidFill>
                <a:latin typeface="HP001 4 hàng" pitchFamily="34" charset="0"/>
              </a:rPr>
              <a:t>  </a:t>
            </a:r>
            <a:endParaRPr lang="en-US" sz="4667" b="1" dirty="0">
              <a:solidFill>
                <a:srgbClr val="7030A0"/>
              </a:solidFill>
              <a:latin typeface="HP001 4 hàng" pitchFamily="34" charset="0"/>
            </a:endParaRPr>
          </a:p>
        </p:txBody>
      </p:sp>
      <p:sp>
        <p:nvSpPr>
          <p:cNvPr id="10" name="Rectangle 9">
            <a:extLst>
              <a:ext uri="{FF2B5EF4-FFF2-40B4-BE49-F238E27FC236}">
                <a16:creationId xmlns:a16="http://schemas.microsoft.com/office/drawing/2014/main" id="{04A509E7-4CDD-473D-B050-1E40F209C771}"/>
              </a:ext>
            </a:extLst>
          </p:cNvPr>
          <p:cNvSpPr/>
          <p:nvPr/>
        </p:nvSpPr>
        <p:spPr>
          <a:xfrm>
            <a:off x="99769" y="3055398"/>
            <a:ext cx="10749281" cy="810543"/>
          </a:xfrm>
          <a:prstGeom prst="rect">
            <a:avLst/>
          </a:prstGeom>
        </p:spPr>
        <p:txBody>
          <a:bodyPr wrap="square">
            <a:spAutoFit/>
          </a:bodyPr>
          <a:lstStyle/>
          <a:p>
            <a:pPr algn="just"/>
            <a:r>
              <a:rPr lang="en-US" sz="4667" b="1" dirty="0">
                <a:solidFill>
                  <a:srgbClr val="7030A0"/>
                </a:solidFill>
                <a:latin typeface="HP001 4 hàng" pitchFamily="34" charset="0"/>
              </a:rPr>
              <a:t> </a:t>
            </a:r>
            <a:r>
              <a:rPr lang="vi-VN" sz="4667" b="1" dirty="0">
                <a:solidFill>
                  <a:srgbClr val="7030A0"/>
                </a:solidFill>
                <a:latin typeface="HP001 4 hàng" pitchFamily="34" charset="0"/>
              </a:rPr>
              <a:t>gĊ .  Cả </a:t>
            </a:r>
            <a:r>
              <a:rPr lang="el-GR" sz="4667" b="1" dirty="0">
                <a:solidFill>
                  <a:srgbClr val="7030A0"/>
                </a:solidFill>
                <a:latin typeface="HP001 4 hàng" pitchFamily="34" charset="0"/>
              </a:rPr>
              <a:t>η</a:t>
            </a:r>
            <a:r>
              <a:rPr lang="vi-VN" sz="4667" b="1" dirty="0">
                <a:solidFill>
                  <a:srgbClr val="7030A0"/>
                </a:solidFill>
                <a:latin typeface="HP001 4 hàng" pitchFamily="34" charset="0"/>
              </a:rPr>
              <a:t>Ī </a:t>
            </a:r>
            <a:r>
              <a:rPr lang="el-GR" sz="4667" b="1" dirty="0">
                <a:solidFill>
                  <a:srgbClr val="7030A0"/>
                </a:solidFill>
                <a:latin typeface="HP001 4 hàng" pitchFamily="34" charset="0"/>
              </a:rPr>
              <a:t>ωϙ </a:t>
            </a:r>
            <a:r>
              <a:rPr lang="vi-VN" sz="4667" b="1" dirty="0">
                <a:solidFill>
                  <a:srgbClr val="7030A0"/>
                </a:solidFill>
                <a:latin typeface="HP001 4 hàng" pitchFamily="34" charset="0"/>
              </a:rPr>
              <a:t>đư</a:t>
            </a:r>
            <a:r>
              <a:rPr lang="el-GR" sz="4667" b="1" dirty="0">
                <a:solidFill>
                  <a:srgbClr val="7030A0"/>
                </a:solidFill>
                <a:latin typeface="HP001 4 hàng" pitchFamily="34" charset="0"/>
              </a:rPr>
              <a:t>ϑ η</a:t>
            </a:r>
            <a:r>
              <a:rPr lang="vi-VN" sz="4667" b="1" dirty="0">
                <a:solidFill>
                  <a:srgbClr val="7030A0"/>
                </a:solidFill>
                <a:latin typeface="HP001 4 hàng" pitchFamily="34" charset="0"/>
              </a:rPr>
              <a:t>à .</a:t>
            </a:r>
            <a:endParaRPr lang="en-US" sz="4667" b="1" dirty="0">
              <a:solidFill>
                <a:srgbClr val="7030A0"/>
              </a:solidFill>
              <a:latin typeface="HP001 4 hàng" pitchFamily="34" charset="0"/>
            </a:endParaRPr>
          </a:p>
        </p:txBody>
      </p:sp>
      <p:sp>
        <p:nvSpPr>
          <p:cNvPr id="11" name="Rectangle 10">
            <a:extLst>
              <a:ext uri="{FF2B5EF4-FFF2-40B4-BE49-F238E27FC236}">
                <a16:creationId xmlns:a16="http://schemas.microsoft.com/office/drawing/2014/main" id="{085E7F1B-EF67-4734-9716-3F81615AEED0}"/>
              </a:ext>
            </a:extLst>
          </p:cNvPr>
          <p:cNvSpPr/>
          <p:nvPr/>
        </p:nvSpPr>
        <p:spPr>
          <a:xfrm>
            <a:off x="1025504" y="2117596"/>
            <a:ext cx="10749281" cy="810543"/>
          </a:xfrm>
          <a:prstGeom prst="rect">
            <a:avLst/>
          </a:prstGeom>
        </p:spPr>
        <p:txBody>
          <a:bodyPr wrap="square">
            <a:spAutoFit/>
          </a:bodyPr>
          <a:lstStyle/>
          <a:p>
            <a:pPr algn="just"/>
            <a:r>
              <a:rPr lang="vi-VN" sz="4667" b="1" dirty="0">
                <a:solidFill>
                  <a:srgbClr val="FF0000"/>
                </a:solidFill>
                <a:latin typeface="HP001 4 hàng" pitchFamily="34" charset="0"/>
              </a:rPr>
              <a:t> C</a:t>
            </a:r>
            <a:r>
              <a:rPr lang="vi-VN" sz="4667" b="1" dirty="0">
                <a:solidFill>
                  <a:srgbClr val="7030A0"/>
                </a:solidFill>
                <a:latin typeface="HP001 4 hàng" pitchFamily="34" charset="0"/>
              </a:rPr>
              <a:t>ác bạn cùng </a:t>
            </a:r>
            <a:r>
              <a:rPr lang="el-GR" sz="4667" b="1" dirty="0">
                <a:solidFill>
                  <a:srgbClr val="7030A0"/>
                </a:solidFill>
                <a:latin typeface="HP001 4 hàng" pitchFamily="34" charset="0"/>
              </a:rPr>
              <a:t>κ</a:t>
            </a:r>
            <a:r>
              <a:rPr lang="vi-VN" sz="4667" b="1" dirty="0">
                <a:solidFill>
                  <a:srgbClr val="7030A0"/>
                </a:solidFill>
                <a:latin typeface="HP001 4 hàng" pitchFamily="34" charset="0"/>
              </a:rPr>
              <a:t>ỏ đi </a:t>
            </a:r>
            <a:r>
              <a:rPr lang="el-GR" sz="4667" b="1" dirty="0">
                <a:solidFill>
                  <a:srgbClr val="7030A0"/>
                </a:solidFill>
                <a:latin typeface="HP001 4 hàng" pitchFamily="34" charset="0"/>
              </a:rPr>
              <a:t>Ό;</a:t>
            </a:r>
            <a:r>
              <a:rPr lang="vi-VN" sz="4667" b="1" dirty="0">
                <a:solidFill>
                  <a:srgbClr val="7030A0"/>
                </a:solidFill>
                <a:latin typeface="HP001 4 hàng" pitchFamily="34" charset="0"/>
              </a:rPr>
              <a:t>o hưņg</a:t>
            </a:r>
            <a:r>
              <a:rPr lang="en-US" sz="4667" b="1" dirty="0">
                <a:solidFill>
                  <a:srgbClr val="7030A0"/>
                </a:solidFill>
                <a:latin typeface="HP001 4 hàng" pitchFamily="34" charset="0"/>
              </a:rPr>
              <a:t> </a:t>
            </a:r>
            <a:r>
              <a:rPr lang="en-US" sz="4667" b="1" dirty="0" err="1">
                <a:solidFill>
                  <a:srgbClr val="7030A0"/>
                </a:solidFill>
                <a:latin typeface="HP001 4 hàng" pitchFamily="34" charset="0"/>
              </a:rPr>
              <a:t>có</a:t>
            </a:r>
            <a:r>
              <a:rPr lang="en-US" sz="4667" b="1" dirty="0">
                <a:solidFill>
                  <a:srgbClr val="7030A0"/>
                </a:solidFill>
                <a:latin typeface="HP001 4 hàng" pitchFamily="34" charset="0"/>
              </a:rPr>
              <a:t> Ǉ</a:t>
            </a:r>
            <a:r>
              <a:rPr lang="el-GR" sz="4667" b="1" dirty="0">
                <a:solidFill>
                  <a:srgbClr val="7030A0"/>
                </a:solidFill>
                <a:latin typeface="HP001 4 hàng" pitchFamily="34" charset="0"/>
              </a:rPr>
              <a:t>Η</a:t>
            </a:r>
            <a:r>
              <a:rPr lang="en-US" sz="4667" b="1" dirty="0" err="1">
                <a:solidFill>
                  <a:srgbClr val="7030A0"/>
                </a:solidFill>
                <a:latin typeface="HP001 4 hàng" pitchFamily="34" charset="0"/>
              </a:rPr>
              <a:t>Ğng</a:t>
            </a:r>
            <a:endParaRPr lang="en-US" sz="4667" b="1" dirty="0">
              <a:solidFill>
                <a:srgbClr val="7030A0"/>
              </a:solidFill>
              <a:latin typeface="HP001 4 hàng" pitchFamily="34" charset="0"/>
            </a:endParaRPr>
          </a:p>
        </p:txBody>
      </p:sp>
      <p:sp>
        <p:nvSpPr>
          <p:cNvPr id="14" name="Rectangle 13">
            <a:extLst>
              <a:ext uri="{FF2B5EF4-FFF2-40B4-BE49-F238E27FC236}">
                <a16:creationId xmlns:a16="http://schemas.microsoft.com/office/drawing/2014/main" id="{BEA276BF-7B8A-41A0-A5CF-3A4D09BC31B4}"/>
              </a:ext>
            </a:extLst>
          </p:cNvPr>
          <p:cNvSpPr/>
          <p:nvPr/>
        </p:nvSpPr>
        <p:spPr>
          <a:xfrm>
            <a:off x="336264" y="3041042"/>
            <a:ext cx="10749281" cy="810543"/>
          </a:xfrm>
          <a:prstGeom prst="rect">
            <a:avLst/>
          </a:prstGeom>
        </p:spPr>
        <p:txBody>
          <a:bodyPr wrap="square">
            <a:spAutoFit/>
          </a:bodyPr>
          <a:lstStyle/>
          <a:p>
            <a:pPr algn="just"/>
            <a:r>
              <a:rPr lang="vi-VN" sz="4667" b="1" dirty="0">
                <a:solidFill>
                  <a:srgbClr val="7030A0"/>
                </a:solidFill>
                <a:latin typeface="HP001 4 hàng" pitchFamily="34" charset="0"/>
              </a:rPr>
              <a:t>gĊ </a:t>
            </a:r>
            <a:r>
              <a:rPr lang="vi-VN" sz="4667" b="1" dirty="0">
                <a:solidFill>
                  <a:srgbClr val="FF0000"/>
                </a:solidFill>
                <a:latin typeface="HP001 4 hàng" pitchFamily="34" charset="0"/>
              </a:rPr>
              <a:t>.  C</a:t>
            </a:r>
            <a:r>
              <a:rPr lang="vi-VN" sz="4667" b="1" dirty="0">
                <a:solidFill>
                  <a:srgbClr val="7030A0"/>
                </a:solidFill>
                <a:latin typeface="HP001 4 hàng" pitchFamily="34" charset="0"/>
              </a:rPr>
              <a:t>ả </a:t>
            </a:r>
            <a:r>
              <a:rPr lang="el-GR" sz="4667" b="1" dirty="0">
                <a:solidFill>
                  <a:srgbClr val="7030A0"/>
                </a:solidFill>
                <a:latin typeface="HP001 4 hàng" pitchFamily="34" charset="0"/>
              </a:rPr>
              <a:t>η</a:t>
            </a:r>
            <a:r>
              <a:rPr lang="vi-VN" sz="4667" b="1" dirty="0">
                <a:solidFill>
                  <a:srgbClr val="7030A0"/>
                </a:solidFill>
                <a:latin typeface="HP001 4 hàng" pitchFamily="34" charset="0"/>
              </a:rPr>
              <a:t>Ī </a:t>
            </a:r>
            <a:r>
              <a:rPr lang="el-GR" sz="4667" b="1" dirty="0">
                <a:solidFill>
                  <a:srgbClr val="7030A0"/>
                </a:solidFill>
                <a:latin typeface="HP001 4 hàng" pitchFamily="34" charset="0"/>
              </a:rPr>
              <a:t>ωϙ </a:t>
            </a:r>
            <a:r>
              <a:rPr lang="vi-VN" sz="4667" b="1" dirty="0">
                <a:solidFill>
                  <a:srgbClr val="7030A0"/>
                </a:solidFill>
                <a:latin typeface="HP001 4 hàng" pitchFamily="34" charset="0"/>
              </a:rPr>
              <a:t>đư</a:t>
            </a:r>
            <a:r>
              <a:rPr lang="el-GR" sz="4667" b="1" dirty="0">
                <a:solidFill>
                  <a:srgbClr val="7030A0"/>
                </a:solidFill>
                <a:latin typeface="HP001 4 hàng" pitchFamily="34" charset="0"/>
              </a:rPr>
              <a:t>ϑ η</a:t>
            </a:r>
            <a:r>
              <a:rPr lang="vi-VN" sz="4667" b="1" dirty="0">
                <a:solidFill>
                  <a:srgbClr val="7030A0"/>
                </a:solidFill>
                <a:latin typeface="HP001 4 hàng" pitchFamily="34" charset="0"/>
              </a:rPr>
              <a:t>à </a:t>
            </a:r>
            <a:r>
              <a:rPr lang="vi-VN" sz="4667" b="1" dirty="0">
                <a:solidFill>
                  <a:srgbClr val="FF0000"/>
                </a:solidFill>
                <a:latin typeface="HP001 4 hàng" pitchFamily="34" charset="0"/>
              </a:rPr>
              <a:t>.</a:t>
            </a:r>
            <a:endParaRPr lang="en-US" sz="4667" b="1" dirty="0">
              <a:solidFill>
                <a:srgbClr val="FF0000"/>
              </a:solidFill>
              <a:latin typeface="HP001 4 hàng"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11"/>
                                        </p:tgtEl>
                                      </p:cBhvr>
                                    </p:animEffect>
                                    <p:set>
                                      <p:cBhvr>
                                        <p:cTn id="15" dur="1" fill="hold">
                                          <p:stCondLst>
                                            <p:cond delay="499"/>
                                          </p:stCondLst>
                                        </p:cTn>
                                        <p:tgtEl>
                                          <p:spTgt spid="11"/>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14"/>
                                        </p:tgtEl>
                                      </p:cBhvr>
                                    </p:animEffect>
                                    <p:set>
                                      <p:cBhvr>
                                        <p:cTn id="18"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4" grpId="0"/>
      <p:bldP spid="14"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68963" y="575194"/>
            <a:ext cx="11239579" cy="1637064"/>
          </a:xfrm>
          <a:prstGeom prst="rect">
            <a:avLst/>
          </a:prstGeom>
        </p:spPr>
      </p:pic>
    </p:spTree>
    <p:extLst>
      <p:ext uri="{BB962C8B-B14F-4D97-AF65-F5344CB8AC3E}">
        <p14:creationId xmlns:p14="http://schemas.microsoft.com/office/powerpoint/2010/main" val="87353541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3350" y="323850"/>
            <a:ext cx="11820525" cy="6072191"/>
          </a:xfrm>
          <a:prstGeom prst="rect">
            <a:avLst/>
          </a:prstGeom>
        </p:spPr>
      </p:pic>
    </p:spTree>
    <p:extLst>
      <p:ext uri="{BB962C8B-B14F-4D97-AF65-F5344CB8AC3E}">
        <p14:creationId xmlns:p14="http://schemas.microsoft.com/office/powerpoint/2010/main" val="121648254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866AAC-B222-439C-8F94-A7DAD20E9CF5}"/>
              </a:ext>
            </a:extLst>
          </p:cNvPr>
          <p:cNvPicPr>
            <a:picLocks noChangeAspect="1"/>
          </p:cNvPicPr>
          <p:nvPr/>
        </p:nvPicPr>
        <p:blipFill>
          <a:blip r:embed="rId2"/>
          <a:stretch>
            <a:fillRect/>
          </a:stretch>
        </p:blipFill>
        <p:spPr>
          <a:xfrm>
            <a:off x="7873584" y="-1"/>
            <a:ext cx="4318415" cy="6858001"/>
          </a:xfrm>
          <a:prstGeom prst="rect">
            <a:avLst/>
          </a:prstGeom>
        </p:spPr>
      </p:pic>
      <p:sp>
        <p:nvSpPr>
          <p:cNvPr id="4" name="TextBox 3">
            <a:extLst>
              <a:ext uri="{FF2B5EF4-FFF2-40B4-BE49-F238E27FC236}">
                <a16:creationId xmlns:a16="http://schemas.microsoft.com/office/drawing/2014/main" id="{64897F7D-F4CF-40C4-9D23-89867AC55C0E}"/>
              </a:ext>
            </a:extLst>
          </p:cNvPr>
          <p:cNvSpPr txBox="1"/>
          <p:nvPr/>
        </p:nvSpPr>
        <p:spPr>
          <a:xfrm>
            <a:off x="1270417" y="863084"/>
            <a:ext cx="6096000" cy="769441"/>
          </a:xfrm>
          <a:prstGeom prst="rect">
            <a:avLst/>
          </a:prstGeom>
          <a:noFill/>
        </p:spPr>
        <p:txBody>
          <a:bodyPr wrap="square">
            <a:spAutoFit/>
          </a:bodyPr>
          <a:lstStyle/>
          <a:p>
            <a:r>
              <a:rPr lang="en-US" sz="4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động</a:t>
            </a:r>
            <a:r>
              <a:rPr lang="en-US" sz="4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viên</a:t>
            </a:r>
            <a:endParaRPr lang="en-US" sz="4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TextBox 5">
            <a:extLst>
              <a:ext uri="{FF2B5EF4-FFF2-40B4-BE49-F238E27FC236}">
                <a16:creationId xmlns:a16="http://schemas.microsoft.com/office/drawing/2014/main" id="{C174E781-1083-47A9-A702-BB3DC9959040}"/>
              </a:ext>
            </a:extLst>
          </p:cNvPr>
          <p:cNvSpPr txBox="1"/>
          <p:nvPr/>
        </p:nvSpPr>
        <p:spPr>
          <a:xfrm>
            <a:off x="1270417" y="2007215"/>
            <a:ext cx="6096000" cy="769441"/>
          </a:xfrm>
          <a:prstGeom prst="rect">
            <a:avLst/>
          </a:prstGeom>
          <a:noFill/>
        </p:spPr>
        <p:txBody>
          <a:bodyPr wrap="square">
            <a:spAutoFit/>
          </a:bodyPr>
          <a:lstStyle/>
          <a:p>
            <a:r>
              <a:rPr lang="en-US" sz="4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quên</a:t>
            </a:r>
            <a:r>
              <a:rPr lang="en-US" sz="4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khuấy</a:t>
            </a:r>
            <a:endParaRPr lang="en-US" sz="4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a:extLst>
              <a:ext uri="{FF2B5EF4-FFF2-40B4-BE49-F238E27FC236}">
                <a16:creationId xmlns:a16="http://schemas.microsoft.com/office/drawing/2014/main" id="{72ACAA9D-5D07-41D3-A08C-770A0CBD4ABA}"/>
              </a:ext>
            </a:extLst>
          </p:cNvPr>
          <p:cNvSpPr txBox="1"/>
          <p:nvPr/>
        </p:nvSpPr>
        <p:spPr>
          <a:xfrm>
            <a:off x="1343025" y="3055918"/>
            <a:ext cx="6096000" cy="769441"/>
          </a:xfrm>
          <a:prstGeom prst="rect">
            <a:avLst/>
          </a:prstGeom>
          <a:noFill/>
        </p:spPr>
        <p:txBody>
          <a:bodyPr wrap="square">
            <a:spAutoFit/>
          </a:bodyPr>
          <a:lstStyle/>
          <a:p>
            <a:r>
              <a:rPr lang="en-US" sz="4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suỵt</a:t>
            </a:r>
            <a:endParaRPr lang="en-US" sz="4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TextBox 9">
            <a:extLst>
              <a:ext uri="{FF2B5EF4-FFF2-40B4-BE49-F238E27FC236}">
                <a16:creationId xmlns:a16="http://schemas.microsoft.com/office/drawing/2014/main" id="{A69C110F-A34D-41D9-9129-C5F0A145EDC0}"/>
              </a:ext>
            </a:extLst>
          </p:cNvPr>
          <p:cNvSpPr txBox="1"/>
          <p:nvPr/>
        </p:nvSpPr>
        <p:spPr>
          <a:xfrm>
            <a:off x="1343025" y="4104145"/>
            <a:ext cx="6096000" cy="769441"/>
          </a:xfrm>
          <a:prstGeom prst="rect">
            <a:avLst/>
          </a:prstGeom>
          <a:noFill/>
        </p:spPr>
        <p:txBody>
          <a:bodyPr wrap="square">
            <a:spAutoFit/>
          </a:bodyPr>
          <a:lstStyle/>
          <a:p>
            <a:r>
              <a:rPr lang="en-US" sz="4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tấm</a:t>
            </a:r>
            <a:r>
              <a:rPr lang="en-US" sz="4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tắc</a:t>
            </a:r>
            <a:endParaRPr lang="en-US" sz="4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5510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C2E123-6839-4604-B6F7-D37361575110}"/>
              </a:ext>
            </a:extLst>
          </p:cNvPr>
          <p:cNvPicPr>
            <a:picLocks noChangeAspect="1"/>
          </p:cNvPicPr>
          <p:nvPr/>
        </p:nvPicPr>
        <p:blipFill>
          <a:blip r:embed="rId3"/>
          <a:stretch>
            <a:fillRect/>
          </a:stretch>
        </p:blipFill>
        <p:spPr>
          <a:xfrm>
            <a:off x="377803" y="257175"/>
            <a:ext cx="2268856" cy="1006485"/>
          </a:xfrm>
          <a:prstGeom prst="rect">
            <a:avLst/>
          </a:prstGeom>
        </p:spPr>
      </p:pic>
      <p:sp>
        <p:nvSpPr>
          <p:cNvPr id="3" name="TextBox 2">
            <a:extLst>
              <a:ext uri="{FF2B5EF4-FFF2-40B4-BE49-F238E27FC236}">
                <a16:creationId xmlns:a16="http://schemas.microsoft.com/office/drawing/2014/main" id="{28474CC7-DD78-4775-AE38-82A0D8CDE51C}"/>
              </a:ext>
            </a:extLst>
          </p:cNvPr>
          <p:cNvSpPr txBox="1"/>
          <p:nvPr/>
        </p:nvSpPr>
        <p:spPr>
          <a:xfrm>
            <a:off x="3021917" y="406474"/>
            <a:ext cx="2543176" cy="707886"/>
          </a:xfrm>
          <a:prstGeom prst="rect">
            <a:avLst/>
          </a:prstGeom>
          <a:noFill/>
        </p:spPr>
        <p:txBody>
          <a:bodyPr wrap="square" rtlCol="0">
            <a:spAutoFit/>
          </a:bodyPr>
          <a:lstStyle/>
          <a:p>
            <a:r>
              <a:rPr lang="en-US" sz="4000" dirty="0">
                <a:solidFill>
                  <a:srgbClr val="FF0000"/>
                </a:solidFill>
                <a:latin typeface="Times New Roman" panose="02020603050405020304" pitchFamily="18" charset="0"/>
                <a:cs typeface="Times New Roman" panose="02020603050405020304" pitchFamily="18" charset="0"/>
              </a:rPr>
              <a:t>SGK/8</a:t>
            </a:r>
          </a:p>
        </p:txBody>
      </p:sp>
      <p:pic>
        <p:nvPicPr>
          <p:cNvPr id="5" name="Picture 4">
            <a:extLst>
              <a:ext uri="{FF2B5EF4-FFF2-40B4-BE49-F238E27FC236}">
                <a16:creationId xmlns:a16="http://schemas.microsoft.com/office/drawing/2014/main" id="{BD767D78-572A-45F7-96B6-70B2BFF11E88}"/>
              </a:ext>
            </a:extLst>
          </p:cNvPr>
          <p:cNvPicPr>
            <a:picLocks noChangeAspect="1"/>
          </p:cNvPicPr>
          <p:nvPr/>
        </p:nvPicPr>
        <p:blipFill>
          <a:blip r:embed="rId4"/>
          <a:stretch>
            <a:fillRect/>
          </a:stretch>
        </p:blipFill>
        <p:spPr>
          <a:xfrm>
            <a:off x="7873585" y="354546"/>
            <a:ext cx="4098946" cy="6337226"/>
          </a:xfrm>
          <a:prstGeom prst="rect">
            <a:avLst/>
          </a:prstGeom>
        </p:spPr>
      </p:pic>
      <p:sp>
        <p:nvSpPr>
          <p:cNvPr id="6" name="TextBox 5">
            <a:extLst>
              <a:ext uri="{FF2B5EF4-FFF2-40B4-BE49-F238E27FC236}">
                <a16:creationId xmlns:a16="http://schemas.microsoft.com/office/drawing/2014/main" id="{A3BEFDE8-08CC-41FD-A227-18D3CF6BB7C6}"/>
              </a:ext>
            </a:extLst>
          </p:cNvPr>
          <p:cNvSpPr txBox="1"/>
          <p:nvPr/>
        </p:nvSpPr>
        <p:spPr>
          <a:xfrm>
            <a:off x="285077" y="1723881"/>
            <a:ext cx="4829175" cy="769441"/>
          </a:xfrm>
          <a:prstGeom prst="rect">
            <a:avLst/>
          </a:prstGeom>
          <a:noFill/>
        </p:spPr>
        <p:txBody>
          <a:bodyPr wrap="square" rtlCol="0">
            <a:spAutoFit/>
          </a:bodyPr>
          <a:lstStyle/>
          <a:p>
            <a:r>
              <a:rPr lang="en-US" sz="4400" dirty="0" err="1">
                <a:latin typeface="Arial-Rounded" panose="020B0500000000000000" pitchFamily="34" charset="0"/>
                <a:ea typeface="Arial-Rounded" panose="020B0500000000000000" pitchFamily="34" charset="0"/>
                <a:cs typeface="Arial-Rounded" panose="020B0500000000000000" pitchFamily="34" charset="0"/>
              </a:rPr>
              <a:t>quên</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khuấy</a:t>
            </a:r>
            <a:endParaRPr lang="en-US" sz="44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Box 6">
            <a:extLst>
              <a:ext uri="{FF2B5EF4-FFF2-40B4-BE49-F238E27FC236}">
                <a16:creationId xmlns:a16="http://schemas.microsoft.com/office/drawing/2014/main" id="{AC5F5669-5D2B-4D08-BD3A-10B227E856C4}"/>
              </a:ext>
            </a:extLst>
          </p:cNvPr>
          <p:cNvSpPr txBox="1"/>
          <p:nvPr/>
        </p:nvSpPr>
        <p:spPr>
          <a:xfrm>
            <a:off x="5114252" y="1743293"/>
            <a:ext cx="4829175" cy="769441"/>
          </a:xfrm>
          <a:prstGeom prst="rect">
            <a:avLst/>
          </a:prstGeom>
          <a:noFill/>
        </p:spPr>
        <p:txBody>
          <a:bodyPr wrap="square" rtlCol="0">
            <a:spAutoFit/>
          </a:bodyPr>
          <a:lstStyle/>
          <a:p>
            <a:r>
              <a:rPr lang="en-US" sz="4400" dirty="0" err="1">
                <a:latin typeface="Arial-Rounded" panose="020B0500000000000000" pitchFamily="34" charset="0"/>
                <a:ea typeface="Arial-Rounded" panose="020B0500000000000000" pitchFamily="34" charset="0"/>
                <a:cs typeface="Arial-Rounded" panose="020B0500000000000000" pitchFamily="34" charset="0"/>
              </a:rPr>
              <a:t>uây</a:t>
            </a:r>
            <a:endParaRPr lang="en-US" sz="44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a:extLst>
              <a:ext uri="{FF2B5EF4-FFF2-40B4-BE49-F238E27FC236}">
                <a16:creationId xmlns:a16="http://schemas.microsoft.com/office/drawing/2014/main" id="{B70FCB0F-B488-47F8-A111-6D16B91903BE}"/>
              </a:ext>
            </a:extLst>
          </p:cNvPr>
          <p:cNvSpPr txBox="1"/>
          <p:nvPr/>
        </p:nvSpPr>
        <p:spPr>
          <a:xfrm>
            <a:off x="351779" y="3138439"/>
            <a:ext cx="4829175" cy="769441"/>
          </a:xfrm>
          <a:prstGeom prst="rect">
            <a:avLst/>
          </a:prstGeom>
          <a:noFill/>
        </p:spPr>
        <p:txBody>
          <a:bodyPr wrap="square" rtlCol="0">
            <a:spAutoFit/>
          </a:bodyPr>
          <a:lstStyle/>
          <a:p>
            <a:r>
              <a:rPr lang="en-US" sz="4400" dirty="0" err="1">
                <a:latin typeface="Arial-Rounded" panose="020B0500000000000000" pitchFamily="34" charset="0"/>
                <a:ea typeface="Arial-Rounded" panose="020B0500000000000000" pitchFamily="34" charset="0"/>
                <a:cs typeface="Arial-Rounded" panose="020B0500000000000000" pitchFamily="34" charset="0"/>
              </a:rPr>
              <a:t>hoảng</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sợ</a:t>
            </a:r>
            <a:endParaRPr lang="en-US" sz="44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TextBox 8">
            <a:extLst>
              <a:ext uri="{FF2B5EF4-FFF2-40B4-BE49-F238E27FC236}">
                <a16:creationId xmlns:a16="http://schemas.microsoft.com/office/drawing/2014/main" id="{A01CE5E2-6F82-4C1C-9631-6A3018D972B9}"/>
              </a:ext>
            </a:extLst>
          </p:cNvPr>
          <p:cNvSpPr txBox="1"/>
          <p:nvPr/>
        </p:nvSpPr>
        <p:spPr>
          <a:xfrm>
            <a:off x="5114252" y="3101799"/>
            <a:ext cx="4829175" cy="769441"/>
          </a:xfrm>
          <a:prstGeom prst="rect">
            <a:avLst/>
          </a:prstGeom>
          <a:noFill/>
        </p:spPr>
        <p:txBody>
          <a:bodyPr wrap="square" rtlCol="0">
            <a:spAutoFit/>
          </a:bodyPr>
          <a:lstStyle/>
          <a:p>
            <a:r>
              <a:rPr lang="en-US" sz="4400" dirty="0" err="1">
                <a:latin typeface="Arial-Rounded" panose="020B0500000000000000" pitchFamily="34" charset="0"/>
                <a:ea typeface="Arial-Rounded" panose="020B0500000000000000" pitchFamily="34" charset="0"/>
                <a:cs typeface="Arial-Rounded" panose="020B0500000000000000" pitchFamily="34" charset="0"/>
              </a:rPr>
              <a:t>oang</a:t>
            </a:r>
            <a:endParaRPr lang="en-US" sz="44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TextBox 9">
            <a:extLst>
              <a:ext uri="{FF2B5EF4-FFF2-40B4-BE49-F238E27FC236}">
                <a16:creationId xmlns:a16="http://schemas.microsoft.com/office/drawing/2014/main" id="{4DB124F0-8F31-4C2F-A23F-330FE53EB114}"/>
              </a:ext>
            </a:extLst>
          </p:cNvPr>
          <p:cNvSpPr txBox="1"/>
          <p:nvPr/>
        </p:nvSpPr>
        <p:spPr>
          <a:xfrm>
            <a:off x="351780" y="4388004"/>
            <a:ext cx="4829175" cy="769441"/>
          </a:xfrm>
          <a:prstGeom prst="rect">
            <a:avLst/>
          </a:prstGeom>
          <a:noFill/>
        </p:spPr>
        <p:txBody>
          <a:bodyPr wrap="square" rtlCol="0">
            <a:spAutoFit/>
          </a:bodyPr>
          <a:lstStyle/>
          <a:p>
            <a:r>
              <a:rPr lang="en-US" sz="4400" dirty="0" err="1">
                <a:latin typeface="Arial-Rounded" panose="020B0500000000000000" pitchFamily="34" charset="0"/>
                <a:ea typeface="Arial-Rounded" panose="020B0500000000000000" pitchFamily="34" charset="0"/>
                <a:cs typeface="Arial-Rounded" panose="020B0500000000000000" pitchFamily="34" charset="0"/>
              </a:rPr>
              <a:t>suỵt</a:t>
            </a:r>
            <a:endParaRPr lang="en-US" sz="44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TextBox 10">
            <a:extLst>
              <a:ext uri="{FF2B5EF4-FFF2-40B4-BE49-F238E27FC236}">
                <a16:creationId xmlns:a16="http://schemas.microsoft.com/office/drawing/2014/main" id="{FC0C9B8E-7051-48B6-9A95-FAF8F851F76E}"/>
              </a:ext>
            </a:extLst>
          </p:cNvPr>
          <p:cNvSpPr txBox="1"/>
          <p:nvPr/>
        </p:nvSpPr>
        <p:spPr>
          <a:xfrm>
            <a:off x="5160586" y="4351364"/>
            <a:ext cx="4829175" cy="769441"/>
          </a:xfrm>
          <a:prstGeom prst="rect">
            <a:avLst/>
          </a:prstGeom>
          <a:noFill/>
        </p:spPr>
        <p:txBody>
          <a:bodyPr wrap="square" rtlCol="0">
            <a:spAutoFit/>
          </a:bodyPr>
          <a:lstStyle/>
          <a:p>
            <a:r>
              <a:rPr lang="en-US" sz="4400" dirty="0" err="1">
                <a:latin typeface="Arial-Rounded" panose="020B0500000000000000" pitchFamily="34" charset="0"/>
                <a:ea typeface="Arial-Rounded" panose="020B0500000000000000" pitchFamily="34" charset="0"/>
                <a:cs typeface="Arial-Rounded" panose="020B0500000000000000" pitchFamily="34" charset="0"/>
              </a:rPr>
              <a:t>uyt</a:t>
            </a:r>
            <a:endParaRPr lang="en-US" sz="4400" dirty="0">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13" name="Straight Connector 12">
            <a:extLst>
              <a:ext uri="{FF2B5EF4-FFF2-40B4-BE49-F238E27FC236}">
                <a16:creationId xmlns:a16="http://schemas.microsoft.com/office/drawing/2014/main" id="{F8D1A923-4F8B-477D-87D8-255683BF142E}"/>
              </a:ext>
            </a:extLst>
          </p:cNvPr>
          <p:cNvCxnSpPr>
            <a:cxnSpLocks/>
          </p:cNvCxnSpPr>
          <p:nvPr/>
        </p:nvCxnSpPr>
        <p:spPr>
          <a:xfrm>
            <a:off x="2292581" y="2472768"/>
            <a:ext cx="729336"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6" name="Straight Connector 15">
            <a:extLst>
              <a:ext uri="{FF2B5EF4-FFF2-40B4-BE49-F238E27FC236}">
                <a16:creationId xmlns:a16="http://schemas.microsoft.com/office/drawing/2014/main" id="{8D26AD5A-4C2B-412F-9E74-444E130A5082}"/>
              </a:ext>
            </a:extLst>
          </p:cNvPr>
          <p:cNvCxnSpPr>
            <a:cxnSpLocks/>
          </p:cNvCxnSpPr>
          <p:nvPr/>
        </p:nvCxnSpPr>
        <p:spPr>
          <a:xfrm>
            <a:off x="847725" y="3907880"/>
            <a:ext cx="1047750"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16:creationId xmlns:a16="http://schemas.microsoft.com/office/drawing/2014/main" id="{C2933A03-EF7B-47ED-A3B6-669E40944339}"/>
              </a:ext>
            </a:extLst>
          </p:cNvPr>
          <p:cNvCxnSpPr>
            <a:cxnSpLocks/>
          </p:cNvCxnSpPr>
          <p:nvPr/>
        </p:nvCxnSpPr>
        <p:spPr>
          <a:xfrm>
            <a:off x="733425" y="5164865"/>
            <a:ext cx="676275"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1" name="Straight Arrow Connector 20">
            <a:extLst>
              <a:ext uri="{FF2B5EF4-FFF2-40B4-BE49-F238E27FC236}">
                <a16:creationId xmlns:a16="http://schemas.microsoft.com/office/drawing/2014/main" id="{5270B6F0-5361-412C-BEE4-9225F9EEC2B5}"/>
              </a:ext>
            </a:extLst>
          </p:cNvPr>
          <p:cNvCxnSpPr/>
          <p:nvPr/>
        </p:nvCxnSpPr>
        <p:spPr>
          <a:xfrm>
            <a:off x="4371975" y="2247900"/>
            <a:ext cx="742277" cy="0"/>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22" name="Straight Arrow Connector 21">
            <a:extLst>
              <a:ext uri="{FF2B5EF4-FFF2-40B4-BE49-F238E27FC236}">
                <a16:creationId xmlns:a16="http://schemas.microsoft.com/office/drawing/2014/main" id="{A1C25CE8-815C-404D-8242-82217999088F}"/>
              </a:ext>
            </a:extLst>
          </p:cNvPr>
          <p:cNvCxnSpPr/>
          <p:nvPr/>
        </p:nvCxnSpPr>
        <p:spPr>
          <a:xfrm>
            <a:off x="4418309" y="3575087"/>
            <a:ext cx="742277" cy="0"/>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23" name="Straight Arrow Connector 22">
            <a:extLst>
              <a:ext uri="{FF2B5EF4-FFF2-40B4-BE49-F238E27FC236}">
                <a16:creationId xmlns:a16="http://schemas.microsoft.com/office/drawing/2014/main" id="{D2973049-381F-4E32-A06C-9601CB10A3DF}"/>
              </a:ext>
            </a:extLst>
          </p:cNvPr>
          <p:cNvCxnSpPr/>
          <p:nvPr/>
        </p:nvCxnSpPr>
        <p:spPr>
          <a:xfrm>
            <a:off x="4438676" y="4848225"/>
            <a:ext cx="742277" cy="0"/>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720902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subTnLst>
                                    <p:audio>
                                      <p:cMediaNode vol="100000">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par>
                                <p:cTn id="50" presetID="10" presetClass="entr" presetSubtype="0" fill="hold"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3711080-3EB8-4039-911E-E22F374FF7D6}"/>
              </a:ext>
            </a:extLst>
          </p:cNvPr>
          <p:cNvPicPr>
            <a:picLocks noChangeAspect="1"/>
          </p:cNvPicPr>
          <p:nvPr/>
        </p:nvPicPr>
        <p:blipFill>
          <a:blip r:embed="rId2"/>
          <a:stretch>
            <a:fillRect/>
          </a:stretch>
        </p:blipFill>
        <p:spPr>
          <a:xfrm>
            <a:off x="255813" y="66804"/>
            <a:ext cx="2268856" cy="1006485"/>
          </a:xfrm>
          <a:prstGeom prst="rect">
            <a:avLst/>
          </a:prstGeom>
        </p:spPr>
      </p:pic>
      <p:sp>
        <p:nvSpPr>
          <p:cNvPr id="4" name="TextBox 3">
            <a:extLst>
              <a:ext uri="{FF2B5EF4-FFF2-40B4-BE49-F238E27FC236}">
                <a16:creationId xmlns:a16="http://schemas.microsoft.com/office/drawing/2014/main" id="{A71F9E2F-5FB2-4A09-85E7-9C6BBC551ADC}"/>
              </a:ext>
            </a:extLst>
          </p:cNvPr>
          <p:cNvSpPr txBox="1"/>
          <p:nvPr/>
        </p:nvSpPr>
        <p:spPr>
          <a:xfrm>
            <a:off x="541564" y="751174"/>
            <a:ext cx="11108871" cy="5940088"/>
          </a:xfrm>
          <a:prstGeom prst="rect">
            <a:avLst/>
          </a:prstGeom>
          <a:noFill/>
        </p:spPr>
        <p:txBody>
          <a:bodyPr wrap="square" rtlCol="0">
            <a:spAutoFit/>
          </a:bodyPr>
          <a:lstStyle/>
          <a:p>
            <a:pPr algn="ctr"/>
            <a:r>
              <a:rPr lang="en-US" sz="3800" b="1" dirty="0" err="1">
                <a:latin typeface="Arial-Rounded" panose="020B0500000000000000" pitchFamily="34" charset="0"/>
                <a:ea typeface="Arial-Rounded" panose="020B0500000000000000" pitchFamily="34" charset="0"/>
                <a:cs typeface="Arial-Rounded" panose="020B0500000000000000" pitchFamily="34" charset="0"/>
              </a:rPr>
              <a:t>Đôi</a:t>
            </a:r>
            <a:r>
              <a:rPr lang="en-US" sz="3800" b="1" dirty="0">
                <a:latin typeface="Arial-Rounded" panose="020B0500000000000000" pitchFamily="34" charset="0"/>
                <a:ea typeface="Arial-Rounded" panose="020B0500000000000000" pitchFamily="34" charset="0"/>
                <a:cs typeface="Arial-Rounded" panose="020B0500000000000000" pitchFamily="34" charset="0"/>
              </a:rPr>
              <a:t> tai </a:t>
            </a:r>
            <a:r>
              <a:rPr lang="en-US" sz="3800" b="1" dirty="0" err="1">
                <a:latin typeface="Arial-Rounded" panose="020B0500000000000000" pitchFamily="34" charset="0"/>
                <a:ea typeface="Arial-Rounded" panose="020B0500000000000000" pitchFamily="34" charset="0"/>
                <a:cs typeface="Arial-Rounded" panose="020B0500000000000000" pitchFamily="34" charset="0"/>
              </a:rPr>
              <a:t>xấu</a:t>
            </a:r>
            <a:r>
              <a:rPr lang="en-US" sz="3800" b="1" dirty="0">
                <a:latin typeface="Arial-Rounded" panose="020B0500000000000000" pitchFamily="34" charset="0"/>
                <a:ea typeface="Arial-Rounded" panose="020B0500000000000000" pitchFamily="34" charset="0"/>
                <a:cs typeface="Arial-Rounded" panose="020B0500000000000000" pitchFamily="34" charset="0"/>
              </a:rPr>
              <a:t> </a:t>
            </a:r>
            <a:r>
              <a:rPr lang="en-US" sz="3800" b="1" dirty="0" err="1">
                <a:latin typeface="Arial-Rounded" panose="020B0500000000000000" pitchFamily="34" charset="0"/>
                <a:ea typeface="Arial-Rounded" panose="020B0500000000000000" pitchFamily="34" charset="0"/>
                <a:cs typeface="Arial-Rounded" panose="020B0500000000000000" pitchFamily="34" charset="0"/>
              </a:rPr>
              <a:t>xí</a:t>
            </a:r>
            <a:endParaRPr lang="en-US" sz="3800" b="1" dirty="0">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Thỏ</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có</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đôi</a:t>
            </a:r>
            <a:r>
              <a:rPr lang="en-US" sz="3800" dirty="0">
                <a:latin typeface="Arial-Rounded" panose="020B0500000000000000" pitchFamily="34" charset="0"/>
                <a:ea typeface="Arial-Rounded" panose="020B0500000000000000" pitchFamily="34" charset="0"/>
                <a:cs typeface="Arial-Rounded" panose="020B0500000000000000" pitchFamily="34" charset="0"/>
              </a:rPr>
              <a:t> tai </a:t>
            </a:r>
            <a:r>
              <a:rPr lang="en-US" sz="3800" dirty="0" err="1">
                <a:latin typeface="Arial-Rounded" panose="020B0500000000000000" pitchFamily="34" charset="0"/>
                <a:ea typeface="Arial-Rounded" panose="020B0500000000000000" pitchFamily="34" charset="0"/>
                <a:cs typeface="Arial-Rounded" panose="020B0500000000000000" pitchFamily="34" charset="0"/>
              </a:rPr>
              <a:t>dài</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và</a:t>
            </a:r>
            <a:r>
              <a:rPr lang="en-US" sz="3800" dirty="0">
                <a:latin typeface="Arial-Rounded" panose="020B0500000000000000" pitchFamily="34" charset="0"/>
                <a:ea typeface="Arial-Rounded" panose="020B0500000000000000" pitchFamily="34" charset="0"/>
                <a:cs typeface="Arial-Rounded" panose="020B0500000000000000" pitchFamily="34" charset="0"/>
              </a:rPr>
              <a:t> to. </a:t>
            </a:r>
            <a:r>
              <a:rPr lang="en-US" sz="3800" dirty="0" err="1">
                <a:latin typeface="Arial-Rounded" panose="020B0500000000000000" pitchFamily="34" charset="0"/>
                <a:ea typeface="Arial-Rounded" panose="020B0500000000000000" pitchFamily="34" charset="0"/>
                <a:cs typeface="Arial-Rounded" panose="020B0500000000000000" pitchFamily="34" charset="0"/>
              </a:rPr>
              <a:t>Bị</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bè</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chê</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thỏ</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buồn</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lắm</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Thỏ</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bố</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động</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viên</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Rồi</a:t>
            </a:r>
            <a:r>
              <a:rPr lang="en-US" sz="3800" dirty="0">
                <a:latin typeface="Arial-Rounded" panose="020B0500000000000000" pitchFamily="34" charset="0"/>
                <a:ea typeface="Arial-Rounded" panose="020B0500000000000000" pitchFamily="34" charset="0"/>
                <a:cs typeface="Arial-Rounded" panose="020B0500000000000000" pitchFamily="34" charset="0"/>
              </a:rPr>
              <a:t> con </a:t>
            </a:r>
            <a:r>
              <a:rPr lang="en-US" sz="3800" dirty="0" err="1">
                <a:latin typeface="Arial-Rounded" panose="020B0500000000000000" pitchFamily="34" charset="0"/>
                <a:ea typeface="Arial-Rounded" panose="020B0500000000000000" pitchFamily="34" charset="0"/>
                <a:cs typeface="Arial-Rounded" panose="020B0500000000000000" pitchFamily="34" charset="0"/>
              </a:rPr>
              <a:t>sẽ</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thấy</a:t>
            </a:r>
            <a:r>
              <a:rPr lang="en-US" sz="3800" dirty="0">
                <a:latin typeface="Arial-Rounded" panose="020B0500000000000000" pitchFamily="34" charset="0"/>
                <a:ea typeface="Arial-Rounded" panose="020B0500000000000000" pitchFamily="34" charset="0"/>
                <a:cs typeface="Arial-Rounded" panose="020B0500000000000000" pitchFamily="34" charset="0"/>
              </a:rPr>
              <a:t> tai </a:t>
            </a:r>
            <a:r>
              <a:rPr lang="en-US" sz="3800" dirty="0" err="1">
                <a:latin typeface="Arial-Rounded" panose="020B0500000000000000" pitchFamily="34" charset="0"/>
                <a:ea typeface="Arial-Rounded" panose="020B0500000000000000" pitchFamily="34" charset="0"/>
                <a:cs typeface="Arial-Rounded" panose="020B0500000000000000" pitchFamily="34" charset="0"/>
              </a:rPr>
              <a:t>mình</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rất</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đẹp</a:t>
            </a:r>
            <a:r>
              <a:rPr lang="en-US" sz="3800" dirty="0">
                <a:latin typeface="Arial-Rounded" panose="020B0500000000000000" pitchFamily="34" charset="0"/>
                <a:ea typeface="Arial-Rounded" panose="020B0500000000000000" pitchFamily="34" charset="0"/>
                <a:cs typeface="Arial-Rounded" panose="020B0500000000000000" pitchFamily="34" charset="0"/>
              </a:rPr>
              <a:t>”.</a:t>
            </a:r>
          </a:p>
          <a:p>
            <a:pPr algn="just"/>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Một</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lần</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thỏ</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và</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các</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đi</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chơi</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xa</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quên</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khuấy</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đường</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về</a:t>
            </a:r>
            <a:r>
              <a:rPr lang="en-US" sz="3800" dirty="0">
                <a:latin typeface="Arial-Rounded" panose="020B0500000000000000" pitchFamily="34" charset="0"/>
                <a:ea typeface="Arial-Rounded" panose="020B0500000000000000" pitchFamily="34" charset="0"/>
                <a:cs typeface="Arial-Rounded" panose="020B0500000000000000" pitchFamily="34" charset="0"/>
              </a:rPr>
              <a:t>. Ai </a:t>
            </a:r>
            <a:r>
              <a:rPr lang="en-US" sz="3800" dirty="0" err="1">
                <a:latin typeface="Arial-Rounded" panose="020B0500000000000000" pitchFamily="34" charset="0"/>
                <a:ea typeface="Arial-Rounded" panose="020B0500000000000000" pitchFamily="34" charset="0"/>
                <a:cs typeface="Arial-Rounded" panose="020B0500000000000000" pitchFamily="34" charset="0"/>
              </a:rPr>
              <a:t>cũng</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hoảng</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sợ</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Thỏ</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chợt</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dỏng</a:t>
            </a:r>
            <a:r>
              <a:rPr lang="en-US" sz="3800" dirty="0">
                <a:latin typeface="Arial-Rounded" panose="020B0500000000000000" pitchFamily="34" charset="0"/>
                <a:ea typeface="Arial-Rounded" panose="020B0500000000000000" pitchFamily="34" charset="0"/>
                <a:cs typeface="Arial-Rounded" panose="020B0500000000000000" pitchFamily="34" charset="0"/>
              </a:rPr>
              <a:t> tai: “</a:t>
            </a:r>
            <a:r>
              <a:rPr lang="en-US" sz="3800" dirty="0" err="1">
                <a:latin typeface="Arial-Rounded" panose="020B0500000000000000" pitchFamily="34" charset="0"/>
                <a:ea typeface="Arial-Rounded" panose="020B0500000000000000" pitchFamily="34" charset="0"/>
                <a:cs typeface="Arial-Rounded" panose="020B0500000000000000" pitchFamily="34" charset="0"/>
              </a:rPr>
              <a:t>Suỵt</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Có</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tiếng</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bố</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tớ</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gọi</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Cả</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nhóm</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đi</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theo</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hướng</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có</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tiếng</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gọi</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Tất</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cả</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về</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được</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tới</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nhà</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Các</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tấm</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tắc</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khen</a:t>
            </a:r>
            <a:r>
              <a:rPr lang="en-US" sz="3800" dirty="0">
                <a:latin typeface="Arial-Rounded" panose="020B0500000000000000" pitchFamily="34" charset="0"/>
                <a:ea typeface="Arial-Rounded" panose="020B0500000000000000" pitchFamily="34" charset="0"/>
                <a:cs typeface="Arial-Rounded" panose="020B0500000000000000" pitchFamily="34" charset="0"/>
              </a:rPr>
              <a:t> tai </a:t>
            </a:r>
            <a:r>
              <a:rPr lang="en-US" sz="3800" dirty="0" err="1">
                <a:latin typeface="Arial-Rounded" panose="020B0500000000000000" pitchFamily="34" charset="0"/>
                <a:ea typeface="Arial-Rounded" panose="020B0500000000000000" pitchFamily="34" charset="0"/>
                <a:cs typeface="Arial-Rounded" panose="020B0500000000000000" pitchFamily="34" charset="0"/>
              </a:rPr>
              <a:t>thỏ</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thật</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tuyệt</a:t>
            </a:r>
            <a:r>
              <a:rPr lang="en-US" sz="3800" dirty="0">
                <a:latin typeface="Arial-Rounded" panose="020B0500000000000000" pitchFamily="34" charset="0"/>
                <a:ea typeface="Arial-Rounded" panose="020B0500000000000000" pitchFamily="34" charset="0"/>
                <a:cs typeface="Arial-Rounded" panose="020B0500000000000000" pitchFamily="34" charset="0"/>
              </a:rPr>
              <a:t>.</a:t>
            </a:r>
          </a:p>
          <a:p>
            <a:pPr algn="just"/>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Từ</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đó</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thỏ</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không</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còn</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buồn</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vì</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đôi</a:t>
            </a:r>
            <a:r>
              <a:rPr lang="en-US" sz="3800" dirty="0">
                <a:latin typeface="Arial-Rounded" panose="020B0500000000000000" pitchFamily="34" charset="0"/>
                <a:ea typeface="Arial-Rounded" panose="020B0500000000000000" pitchFamily="34" charset="0"/>
                <a:cs typeface="Arial-Rounded" panose="020B0500000000000000" pitchFamily="34" charset="0"/>
              </a:rPr>
              <a:t> tai </a:t>
            </a:r>
            <a:r>
              <a:rPr lang="en-US" sz="3800" dirty="0" err="1">
                <a:latin typeface="Arial-Rounded" panose="020B0500000000000000" pitchFamily="34" charset="0"/>
                <a:ea typeface="Arial-Rounded" panose="020B0500000000000000" pitchFamily="34" charset="0"/>
                <a:cs typeface="Arial-Rounded" panose="020B0500000000000000" pitchFamily="34" charset="0"/>
              </a:rPr>
              <a:t>nữa</a:t>
            </a:r>
            <a:r>
              <a:rPr lang="en-US" sz="3800" dirty="0">
                <a:latin typeface="Arial-Rounded" panose="020B0500000000000000" pitchFamily="34" charset="0"/>
                <a:ea typeface="Arial-Rounded" panose="020B0500000000000000" pitchFamily="34" charset="0"/>
                <a:cs typeface="Arial-Rounded" panose="020B0500000000000000" pitchFamily="34" charset="0"/>
              </a:rPr>
              <a:t>.</a:t>
            </a:r>
          </a:p>
        </p:txBody>
      </p:sp>
      <p:cxnSp>
        <p:nvCxnSpPr>
          <p:cNvPr id="6" name="Straight Connector 5">
            <a:extLst>
              <a:ext uri="{FF2B5EF4-FFF2-40B4-BE49-F238E27FC236}">
                <a16:creationId xmlns:a16="http://schemas.microsoft.com/office/drawing/2014/main" id="{D435C6FF-AD4C-4FD5-A219-F21687813EE1}"/>
              </a:ext>
            </a:extLst>
          </p:cNvPr>
          <p:cNvCxnSpPr/>
          <p:nvPr/>
        </p:nvCxnSpPr>
        <p:spPr>
          <a:xfrm flipH="1">
            <a:off x="6468716" y="1364890"/>
            <a:ext cx="87086" cy="576943"/>
          </a:xfrm>
          <a:prstGeom prst="line">
            <a:avLst/>
          </a:prstGeom>
          <a:ln w="60325" cmpd="dbl">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C2E2EE7F-7ED1-4D75-BB08-4A244F8E7AC9}"/>
              </a:ext>
            </a:extLst>
          </p:cNvPr>
          <p:cNvCxnSpPr/>
          <p:nvPr/>
        </p:nvCxnSpPr>
        <p:spPr>
          <a:xfrm flipH="1">
            <a:off x="1571215" y="1917578"/>
            <a:ext cx="87086" cy="576943"/>
          </a:xfrm>
          <a:prstGeom prst="line">
            <a:avLst/>
          </a:prstGeom>
          <a:ln w="76200" cmpd="dbl">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9" name="Straight Connector 8">
            <a:extLst>
              <a:ext uri="{FF2B5EF4-FFF2-40B4-BE49-F238E27FC236}">
                <a16:creationId xmlns:a16="http://schemas.microsoft.com/office/drawing/2014/main" id="{A170F78B-16C7-4478-B86F-490D5F1982B5}"/>
              </a:ext>
            </a:extLst>
          </p:cNvPr>
          <p:cNvCxnSpPr/>
          <p:nvPr/>
        </p:nvCxnSpPr>
        <p:spPr>
          <a:xfrm flipH="1">
            <a:off x="1780820" y="2610598"/>
            <a:ext cx="87086" cy="576943"/>
          </a:xfrm>
          <a:prstGeom prst="line">
            <a:avLst/>
          </a:prstGeom>
          <a:ln w="76200" cmpd="dbl">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BF4D3434-81E0-4B62-9A46-DD8AD63E0A29}"/>
              </a:ext>
            </a:extLst>
          </p:cNvPr>
          <p:cNvCxnSpPr/>
          <p:nvPr/>
        </p:nvCxnSpPr>
        <p:spPr>
          <a:xfrm flipH="1">
            <a:off x="2581077" y="3686780"/>
            <a:ext cx="87086" cy="576943"/>
          </a:xfrm>
          <a:prstGeom prst="line">
            <a:avLst/>
          </a:prstGeom>
          <a:ln w="76200" cmpd="dbl">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10B71888-998C-40DF-82D7-1D30C14E362E}"/>
              </a:ext>
            </a:extLst>
          </p:cNvPr>
          <p:cNvCxnSpPr/>
          <p:nvPr/>
        </p:nvCxnSpPr>
        <p:spPr>
          <a:xfrm flipH="1">
            <a:off x="6449030" y="3695863"/>
            <a:ext cx="87086" cy="576943"/>
          </a:xfrm>
          <a:prstGeom prst="line">
            <a:avLst/>
          </a:prstGeom>
          <a:ln w="76200" cmpd="dbl">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4" name="Straight Connector 13">
            <a:extLst>
              <a:ext uri="{FF2B5EF4-FFF2-40B4-BE49-F238E27FC236}">
                <a16:creationId xmlns:a16="http://schemas.microsoft.com/office/drawing/2014/main" id="{D0FB9342-A18E-41FD-96A0-FC1FB9CD9BB6}"/>
              </a:ext>
            </a:extLst>
          </p:cNvPr>
          <p:cNvCxnSpPr/>
          <p:nvPr/>
        </p:nvCxnSpPr>
        <p:spPr>
          <a:xfrm flipH="1">
            <a:off x="4596555" y="4254738"/>
            <a:ext cx="87086" cy="576943"/>
          </a:xfrm>
          <a:prstGeom prst="line">
            <a:avLst/>
          </a:prstGeom>
          <a:ln w="76200" cmpd="dbl">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5" name="Straight Connector 14">
            <a:extLst>
              <a:ext uri="{FF2B5EF4-FFF2-40B4-BE49-F238E27FC236}">
                <a16:creationId xmlns:a16="http://schemas.microsoft.com/office/drawing/2014/main" id="{25053306-3C1E-48F0-BE49-E98687656D9F}"/>
              </a:ext>
            </a:extLst>
          </p:cNvPr>
          <p:cNvCxnSpPr/>
          <p:nvPr/>
        </p:nvCxnSpPr>
        <p:spPr>
          <a:xfrm flipH="1">
            <a:off x="1268556" y="4831680"/>
            <a:ext cx="87086" cy="576943"/>
          </a:xfrm>
          <a:prstGeom prst="line">
            <a:avLst/>
          </a:prstGeom>
          <a:ln w="76200" cmpd="dbl">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6" name="Straight Connector 15">
            <a:extLst>
              <a:ext uri="{FF2B5EF4-FFF2-40B4-BE49-F238E27FC236}">
                <a16:creationId xmlns:a16="http://schemas.microsoft.com/office/drawing/2014/main" id="{ED14B74D-5F13-4DB4-B11C-99F91F61CBCB}"/>
              </a:ext>
            </a:extLst>
          </p:cNvPr>
          <p:cNvCxnSpPr/>
          <p:nvPr/>
        </p:nvCxnSpPr>
        <p:spPr>
          <a:xfrm flipH="1">
            <a:off x="6132174" y="4813302"/>
            <a:ext cx="87086" cy="576943"/>
          </a:xfrm>
          <a:prstGeom prst="line">
            <a:avLst/>
          </a:prstGeom>
          <a:ln w="76200" cmpd="dbl">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7" name="Straight Connector 16">
            <a:extLst>
              <a:ext uri="{FF2B5EF4-FFF2-40B4-BE49-F238E27FC236}">
                <a16:creationId xmlns:a16="http://schemas.microsoft.com/office/drawing/2014/main" id="{9AA9E82E-5416-45BE-BD51-250D138B304A}"/>
              </a:ext>
            </a:extLst>
          </p:cNvPr>
          <p:cNvCxnSpPr/>
          <p:nvPr/>
        </p:nvCxnSpPr>
        <p:spPr>
          <a:xfrm flipH="1">
            <a:off x="3346233" y="5390245"/>
            <a:ext cx="87086" cy="576943"/>
          </a:xfrm>
          <a:prstGeom prst="line">
            <a:avLst/>
          </a:prstGeom>
          <a:ln w="76200" cmpd="dbl">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16:creationId xmlns:a16="http://schemas.microsoft.com/office/drawing/2014/main" id="{71480038-65ED-43E4-B1B6-4B30B7D347C9}"/>
              </a:ext>
            </a:extLst>
          </p:cNvPr>
          <p:cNvCxnSpPr/>
          <p:nvPr/>
        </p:nvCxnSpPr>
        <p:spPr>
          <a:xfrm flipH="1">
            <a:off x="9658462" y="5889698"/>
            <a:ext cx="87086" cy="576943"/>
          </a:xfrm>
          <a:prstGeom prst="line">
            <a:avLst/>
          </a:prstGeom>
          <a:ln w="76200" cmpd="dbl">
            <a:solidFill>
              <a:srgbClr val="FF0000"/>
            </a:solidFill>
          </a:ln>
        </p:spPr>
        <p:style>
          <a:lnRef idx="1">
            <a:schemeClr val="accent2"/>
          </a:lnRef>
          <a:fillRef idx="0">
            <a:schemeClr val="accent2"/>
          </a:fillRef>
          <a:effectRef idx="0">
            <a:schemeClr val="accent2"/>
          </a:effectRef>
          <a:fontRef idx="minor">
            <a:schemeClr val="tx1"/>
          </a:fontRef>
        </p:style>
      </p:cxnSp>
      <p:sp>
        <p:nvSpPr>
          <p:cNvPr id="3" name="TextBox 2">
            <a:extLst>
              <a:ext uri="{FF2B5EF4-FFF2-40B4-BE49-F238E27FC236}">
                <a16:creationId xmlns:a16="http://schemas.microsoft.com/office/drawing/2014/main" id="{AFBEC3FC-0F98-29A3-D132-09EC36DA715F}"/>
              </a:ext>
            </a:extLst>
          </p:cNvPr>
          <p:cNvSpPr txBox="1"/>
          <p:nvPr/>
        </p:nvSpPr>
        <p:spPr>
          <a:xfrm>
            <a:off x="1209266" y="1203046"/>
            <a:ext cx="449035" cy="584775"/>
          </a:xfrm>
          <a:prstGeom prst="rect">
            <a:avLst/>
          </a:prstGeom>
          <a:noFill/>
        </p:spPr>
        <p:txBody>
          <a:bodyPr wrap="square" rtlCol="0">
            <a:spAutoFit/>
          </a:bodyPr>
          <a:lstStyle/>
          <a:p>
            <a:r>
              <a:rPr lang="en-US" sz="3200" b="1" dirty="0">
                <a:solidFill>
                  <a:srgbClr val="FF0000"/>
                </a:solidFill>
              </a:rPr>
              <a:t>1</a:t>
            </a:r>
          </a:p>
        </p:txBody>
      </p:sp>
      <p:sp>
        <p:nvSpPr>
          <p:cNvPr id="5" name="TextBox 4">
            <a:extLst>
              <a:ext uri="{FF2B5EF4-FFF2-40B4-BE49-F238E27FC236}">
                <a16:creationId xmlns:a16="http://schemas.microsoft.com/office/drawing/2014/main" id="{27135F92-72A4-EC8A-9076-CA1744B32519}"/>
              </a:ext>
            </a:extLst>
          </p:cNvPr>
          <p:cNvSpPr txBox="1"/>
          <p:nvPr/>
        </p:nvSpPr>
        <p:spPr>
          <a:xfrm>
            <a:off x="6460618" y="1073289"/>
            <a:ext cx="449035" cy="584775"/>
          </a:xfrm>
          <a:prstGeom prst="rect">
            <a:avLst/>
          </a:prstGeom>
          <a:noFill/>
        </p:spPr>
        <p:txBody>
          <a:bodyPr wrap="square" rtlCol="0">
            <a:spAutoFit/>
          </a:bodyPr>
          <a:lstStyle/>
          <a:p>
            <a:r>
              <a:rPr lang="en-US" sz="3200" b="1" dirty="0">
                <a:solidFill>
                  <a:srgbClr val="FF0000"/>
                </a:solidFill>
              </a:rPr>
              <a:t>2</a:t>
            </a:r>
          </a:p>
        </p:txBody>
      </p:sp>
      <p:sp>
        <p:nvSpPr>
          <p:cNvPr id="19" name="TextBox 18">
            <a:extLst>
              <a:ext uri="{FF2B5EF4-FFF2-40B4-BE49-F238E27FC236}">
                <a16:creationId xmlns:a16="http://schemas.microsoft.com/office/drawing/2014/main" id="{0FBA5634-F4C3-57DF-49AD-FA48E62F2227}"/>
              </a:ext>
            </a:extLst>
          </p:cNvPr>
          <p:cNvSpPr txBox="1"/>
          <p:nvPr/>
        </p:nvSpPr>
        <p:spPr>
          <a:xfrm>
            <a:off x="1678473" y="1653361"/>
            <a:ext cx="449035" cy="584775"/>
          </a:xfrm>
          <a:prstGeom prst="rect">
            <a:avLst/>
          </a:prstGeom>
          <a:noFill/>
        </p:spPr>
        <p:txBody>
          <a:bodyPr wrap="square" rtlCol="0">
            <a:spAutoFit/>
          </a:bodyPr>
          <a:lstStyle/>
          <a:p>
            <a:r>
              <a:rPr lang="en-US" sz="3200" b="1" dirty="0">
                <a:solidFill>
                  <a:srgbClr val="FF0000"/>
                </a:solidFill>
              </a:rPr>
              <a:t>3</a:t>
            </a:r>
          </a:p>
        </p:txBody>
      </p:sp>
      <p:sp>
        <p:nvSpPr>
          <p:cNvPr id="20" name="TextBox 19">
            <a:extLst>
              <a:ext uri="{FF2B5EF4-FFF2-40B4-BE49-F238E27FC236}">
                <a16:creationId xmlns:a16="http://schemas.microsoft.com/office/drawing/2014/main" id="{7248C55E-7607-2465-ECE8-32DE192F1396}"/>
              </a:ext>
            </a:extLst>
          </p:cNvPr>
          <p:cNvSpPr txBox="1"/>
          <p:nvPr/>
        </p:nvSpPr>
        <p:spPr>
          <a:xfrm>
            <a:off x="1147082" y="3059220"/>
            <a:ext cx="449035" cy="584775"/>
          </a:xfrm>
          <a:prstGeom prst="rect">
            <a:avLst/>
          </a:prstGeom>
          <a:noFill/>
        </p:spPr>
        <p:txBody>
          <a:bodyPr wrap="square" rtlCol="0">
            <a:spAutoFit/>
          </a:bodyPr>
          <a:lstStyle/>
          <a:p>
            <a:r>
              <a:rPr lang="en-US" sz="3200" b="1" dirty="0">
                <a:solidFill>
                  <a:srgbClr val="FF0000"/>
                </a:solidFill>
              </a:rPr>
              <a:t>4</a:t>
            </a:r>
          </a:p>
        </p:txBody>
      </p:sp>
      <p:sp>
        <p:nvSpPr>
          <p:cNvPr id="21" name="TextBox 20">
            <a:extLst>
              <a:ext uri="{FF2B5EF4-FFF2-40B4-BE49-F238E27FC236}">
                <a16:creationId xmlns:a16="http://schemas.microsoft.com/office/drawing/2014/main" id="{8A8A68A7-2C86-73DA-4BA0-BCF28FF0AF47}"/>
              </a:ext>
            </a:extLst>
          </p:cNvPr>
          <p:cNvSpPr txBox="1"/>
          <p:nvPr/>
        </p:nvSpPr>
        <p:spPr>
          <a:xfrm>
            <a:off x="2635305" y="3455152"/>
            <a:ext cx="449035" cy="584775"/>
          </a:xfrm>
          <a:prstGeom prst="rect">
            <a:avLst/>
          </a:prstGeom>
          <a:noFill/>
        </p:spPr>
        <p:txBody>
          <a:bodyPr wrap="square" rtlCol="0">
            <a:spAutoFit/>
          </a:bodyPr>
          <a:lstStyle/>
          <a:p>
            <a:r>
              <a:rPr lang="en-US" sz="3200" b="1" dirty="0">
                <a:solidFill>
                  <a:srgbClr val="FF0000"/>
                </a:solidFill>
              </a:rPr>
              <a:t>5</a:t>
            </a:r>
          </a:p>
        </p:txBody>
      </p:sp>
      <p:sp>
        <p:nvSpPr>
          <p:cNvPr id="22" name="TextBox 21">
            <a:extLst>
              <a:ext uri="{FF2B5EF4-FFF2-40B4-BE49-F238E27FC236}">
                <a16:creationId xmlns:a16="http://schemas.microsoft.com/office/drawing/2014/main" id="{BEFDEE9D-5779-C5B2-DCD2-9A7A2E32DABA}"/>
              </a:ext>
            </a:extLst>
          </p:cNvPr>
          <p:cNvSpPr txBox="1"/>
          <p:nvPr/>
        </p:nvSpPr>
        <p:spPr>
          <a:xfrm>
            <a:off x="6555802" y="3465467"/>
            <a:ext cx="449035" cy="584775"/>
          </a:xfrm>
          <a:prstGeom prst="rect">
            <a:avLst/>
          </a:prstGeom>
          <a:noFill/>
        </p:spPr>
        <p:txBody>
          <a:bodyPr wrap="square" rtlCol="0">
            <a:spAutoFit/>
          </a:bodyPr>
          <a:lstStyle/>
          <a:p>
            <a:r>
              <a:rPr lang="en-US" sz="3200" b="1" dirty="0">
                <a:solidFill>
                  <a:srgbClr val="FF0000"/>
                </a:solidFill>
              </a:rPr>
              <a:t>6</a:t>
            </a:r>
          </a:p>
        </p:txBody>
      </p:sp>
      <p:sp>
        <p:nvSpPr>
          <p:cNvPr id="23" name="TextBox 22">
            <a:extLst>
              <a:ext uri="{FF2B5EF4-FFF2-40B4-BE49-F238E27FC236}">
                <a16:creationId xmlns:a16="http://schemas.microsoft.com/office/drawing/2014/main" id="{C62772F7-BC38-915F-D77A-73833AADA0A6}"/>
              </a:ext>
            </a:extLst>
          </p:cNvPr>
          <p:cNvSpPr txBox="1"/>
          <p:nvPr/>
        </p:nvSpPr>
        <p:spPr>
          <a:xfrm>
            <a:off x="4703327" y="4047240"/>
            <a:ext cx="449035" cy="584775"/>
          </a:xfrm>
          <a:prstGeom prst="rect">
            <a:avLst/>
          </a:prstGeom>
          <a:noFill/>
        </p:spPr>
        <p:txBody>
          <a:bodyPr wrap="square" rtlCol="0">
            <a:spAutoFit/>
          </a:bodyPr>
          <a:lstStyle/>
          <a:p>
            <a:r>
              <a:rPr lang="en-US" sz="3200" b="1" dirty="0">
                <a:solidFill>
                  <a:srgbClr val="FF0000"/>
                </a:solidFill>
              </a:rPr>
              <a:t>7</a:t>
            </a:r>
          </a:p>
        </p:txBody>
      </p:sp>
      <p:sp>
        <p:nvSpPr>
          <p:cNvPr id="24" name="TextBox 23">
            <a:extLst>
              <a:ext uri="{FF2B5EF4-FFF2-40B4-BE49-F238E27FC236}">
                <a16:creationId xmlns:a16="http://schemas.microsoft.com/office/drawing/2014/main" id="{9E3E4229-8BA7-7BF1-4BF8-3F942A53F6A2}"/>
              </a:ext>
            </a:extLst>
          </p:cNvPr>
          <p:cNvSpPr txBox="1"/>
          <p:nvPr/>
        </p:nvSpPr>
        <p:spPr>
          <a:xfrm>
            <a:off x="1375328" y="4573880"/>
            <a:ext cx="449035" cy="584775"/>
          </a:xfrm>
          <a:prstGeom prst="rect">
            <a:avLst/>
          </a:prstGeom>
          <a:noFill/>
        </p:spPr>
        <p:txBody>
          <a:bodyPr wrap="square" rtlCol="0">
            <a:spAutoFit/>
          </a:bodyPr>
          <a:lstStyle/>
          <a:p>
            <a:r>
              <a:rPr lang="en-US" sz="3200" b="1" dirty="0">
                <a:solidFill>
                  <a:srgbClr val="FF0000"/>
                </a:solidFill>
              </a:rPr>
              <a:t>8</a:t>
            </a:r>
          </a:p>
        </p:txBody>
      </p:sp>
      <p:sp>
        <p:nvSpPr>
          <p:cNvPr id="25" name="TextBox 24">
            <a:extLst>
              <a:ext uri="{FF2B5EF4-FFF2-40B4-BE49-F238E27FC236}">
                <a16:creationId xmlns:a16="http://schemas.microsoft.com/office/drawing/2014/main" id="{5DAD6853-B00E-D817-B1FF-DC9822CB9643}"/>
              </a:ext>
            </a:extLst>
          </p:cNvPr>
          <p:cNvSpPr txBox="1"/>
          <p:nvPr/>
        </p:nvSpPr>
        <p:spPr>
          <a:xfrm>
            <a:off x="6219260" y="4604871"/>
            <a:ext cx="449035" cy="584775"/>
          </a:xfrm>
          <a:prstGeom prst="rect">
            <a:avLst/>
          </a:prstGeom>
          <a:noFill/>
        </p:spPr>
        <p:txBody>
          <a:bodyPr wrap="square" rtlCol="0">
            <a:spAutoFit/>
          </a:bodyPr>
          <a:lstStyle/>
          <a:p>
            <a:r>
              <a:rPr lang="en-US" sz="3200" b="1" dirty="0">
                <a:solidFill>
                  <a:srgbClr val="FF0000"/>
                </a:solidFill>
              </a:rPr>
              <a:t>9</a:t>
            </a:r>
          </a:p>
        </p:txBody>
      </p:sp>
      <p:sp>
        <p:nvSpPr>
          <p:cNvPr id="26" name="TextBox 25">
            <a:extLst>
              <a:ext uri="{FF2B5EF4-FFF2-40B4-BE49-F238E27FC236}">
                <a16:creationId xmlns:a16="http://schemas.microsoft.com/office/drawing/2014/main" id="{7FDB6C9E-091C-B91A-4EEF-A2FDB51999F3}"/>
              </a:ext>
            </a:extLst>
          </p:cNvPr>
          <p:cNvSpPr txBox="1"/>
          <p:nvPr/>
        </p:nvSpPr>
        <p:spPr>
          <a:xfrm>
            <a:off x="1060675" y="5889698"/>
            <a:ext cx="621847" cy="584775"/>
          </a:xfrm>
          <a:prstGeom prst="rect">
            <a:avLst/>
          </a:prstGeom>
          <a:noFill/>
        </p:spPr>
        <p:txBody>
          <a:bodyPr wrap="square" rtlCol="0">
            <a:spAutoFit/>
          </a:bodyPr>
          <a:lstStyle/>
          <a:p>
            <a:r>
              <a:rPr lang="en-US" sz="3200" b="1" dirty="0">
                <a:solidFill>
                  <a:srgbClr val="FF0000"/>
                </a:solidFill>
              </a:rPr>
              <a:t>10</a:t>
            </a:r>
          </a:p>
        </p:txBody>
      </p:sp>
    </p:spTree>
    <p:extLst>
      <p:ext uri="{BB962C8B-B14F-4D97-AF65-F5344CB8AC3E}">
        <p14:creationId xmlns:p14="http://schemas.microsoft.com/office/powerpoint/2010/main" val="804234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500"/>
                                        <p:tgtEl>
                                          <p:spTgt spid="16"/>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500"/>
                                        <p:tgtEl>
                                          <p:spTgt spid="24"/>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500"/>
                                        <p:tgtEl>
                                          <p:spTgt spid="1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fade">
                                      <p:cBhvr>
                                        <p:cTn id="74" dur="500"/>
                                        <p:tgtEl>
                                          <p:spTgt spid="25"/>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fade">
                                      <p:cBhvr>
                                        <p:cTn id="79" dur="500"/>
                                        <p:tgtEl>
                                          <p:spTgt spid="18"/>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fade">
                                      <p:cBhvr>
                                        <p:cTn id="8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9" grpId="0"/>
      <p:bldP spid="20" grpId="0"/>
      <p:bldP spid="21" grpId="0"/>
      <p:bldP spid="22" grpId="0"/>
      <p:bldP spid="23" grpId="0"/>
      <p:bldP spid="24" grpId="0"/>
      <p:bldP spid="25"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7B4A82-620C-48AB-829C-7E341690662E}"/>
              </a:ext>
            </a:extLst>
          </p:cNvPr>
          <p:cNvSpPr txBox="1"/>
          <p:nvPr/>
        </p:nvSpPr>
        <p:spPr>
          <a:xfrm>
            <a:off x="466725" y="1946820"/>
            <a:ext cx="11191875" cy="1569660"/>
          </a:xfrm>
          <a:prstGeom prst="rect">
            <a:avLst/>
          </a:prstGeom>
          <a:noFill/>
        </p:spPr>
        <p:txBody>
          <a:bodyPr wrap="square" rtlCol="0">
            <a:spAutoFit/>
          </a:bodyPr>
          <a:lstStyle/>
          <a:p>
            <a:pPr algn="just"/>
            <a:r>
              <a:rPr lang="en-US" sz="4800" dirty="0" err="1">
                <a:latin typeface="Arial-Rounded" panose="020B0500000000000000" pitchFamily="34" charset="0"/>
                <a:ea typeface="Arial-Rounded" panose="020B0500000000000000" pitchFamily="34" charset="0"/>
                <a:cs typeface="Arial-Rounded" panose="020B0500000000000000" pitchFamily="34" charset="0"/>
              </a:rPr>
              <a:t>Thỏ</a:t>
            </a:r>
            <a:r>
              <a:rPr lang="en-US" sz="4800" dirty="0">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latin typeface="Arial-Rounded" panose="020B0500000000000000" pitchFamily="34" charset="0"/>
                <a:ea typeface="Arial-Rounded" panose="020B0500000000000000" pitchFamily="34" charset="0"/>
                <a:cs typeface="Arial-Rounded" panose="020B0500000000000000" pitchFamily="34" charset="0"/>
              </a:rPr>
              <a:t>bố</a:t>
            </a:r>
            <a:r>
              <a:rPr lang="en-US" sz="4800" dirty="0">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latin typeface="Arial-Rounded" panose="020B0500000000000000" pitchFamily="34" charset="0"/>
                <a:ea typeface="Arial-Rounded" panose="020B0500000000000000" pitchFamily="34" charset="0"/>
                <a:cs typeface="Arial-Rounded" panose="020B0500000000000000" pitchFamily="34" charset="0"/>
              </a:rPr>
              <a:t>động</a:t>
            </a:r>
            <a:r>
              <a:rPr lang="en-US" sz="4800" dirty="0">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latin typeface="Arial-Rounded" panose="020B0500000000000000" pitchFamily="34" charset="0"/>
                <a:ea typeface="Arial-Rounded" panose="020B0500000000000000" pitchFamily="34" charset="0"/>
                <a:cs typeface="Arial-Rounded" panose="020B0500000000000000" pitchFamily="34" charset="0"/>
              </a:rPr>
              <a:t>viên</a:t>
            </a:r>
            <a:r>
              <a:rPr lang="en-US" sz="4800" dirty="0">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latin typeface="Arial-Rounded" panose="020B0500000000000000" pitchFamily="34" charset="0"/>
                <a:ea typeface="Arial-Rounded" panose="020B0500000000000000" pitchFamily="34" charset="0"/>
                <a:cs typeface="Arial-Rounded" panose="020B0500000000000000" pitchFamily="34" charset="0"/>
              </a:rPr>
              <a:t>Rồi</a:t>
            </a:r>
            <a:r>
              <a:rPr lang="en-US" sz="4800" dirty="0">
                <a:latin typeface="Arial-Rounded" panose="020B0500000000000000" pitchFamily="34" charset="0"/>
                <a:ea typeface="Arial-Rounded" panose="020B0500000000000000" pitchFamily="34" charset="0"/>
                <a:cs typeface="Arial-Rounded" panose="020B0500000000000000" pitchFamily="34" charset="0"/>
              </a:rPr>
              <a:t> con </a:t>
            </a:r>
            <a:r>
              <a:rPr lang="en-US" sz="4800" dirty="0" err="1">
                <a:latin typeface="Arial-Rounded" panose="020B0500000000000000" pitchFamily="34" charset="0"/>
                <a:ea typeface="Arial-Rounded" panose="020B0500000000000000" pitchFamily="34" charset="0"/>
                <a:cs typeface="Arial-Rounded" panose="020B0500000000000000" pitchFamily="34" charset="0"/>
              </a:rPr>
              <a:t>sẽ</a:t>
            </a:r>
            <a:r>
              <a:rPr lang="en-US" sz="4800" dirty="0">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latin typeface="Arial-Rounded" panose="020B0500000000000000" pitchFamily="34" charset="0"/>
                <a:ea typeface="Arial-Rounded" panose="020B0500000000000000" pitchFamily="34" charset="0"/>
                <a:cs typeface="Arial-Rounded" panose="020B0500000000000000" pitchFamily="34" charset="0"/>
              </a:rPr>
              <a:t>thấy</a:t>
            </a:r>
            <a:r>
              <a:rPr lang="en-US" sz="4800" dirty="0">
                <a:latin typeface="Arial-Rounded" panose="020B0500000000000000" pitchFamily="34" charset="0"/>
                <a:ea typeface="Arial-Rounded" panose="020B0500000000000000" pitchFamily="34" charset="0"/>
                <a:cs typeface="Arial-Rounded" panose="020B0500000000000000" pitchFamily="34" charset="0"/>
              </a:rPr>
              <a:t> tai </a:t>
            </a:r>
            <a:r>
              <a:rPr lang="en-US" sz="4800" dirty="0" err="1">
                <a:latin typeface="Arial-Rounded" panose="020B0500000000000000" pitchFamily="34" charset="0"/>
                <a:ea typeface="Arial-Rounded" panose="020B0500000000000000" pitchFamily="34" charset="0"/>
                <a:cs typeface="Arial-Rounded" panose="020B0500000000000000" pitchFamily="34" charset="0"/>
              </a:rPr>
              <a:t>mình</a:t>
            </a:r>
            <a:r>
              <a:rPr lang="en-US" sz="4800" dirty="0">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latin typeface="Arial-Rounded" panose="020B0500000000000000" pitchFamily="34" charset="0"/>
                <a:ea typeface="Arial-Rounded" panose="020B0500000000000000" pitchFamily="34" charset="0"/>
                <a:cs typeface="Arial-Rounded" panose="020B0500000000000000" pitchFamily="34" charset="0"/>
              </a:rPr>
              <a:t>rất</a:t>
            </a:r>
            <a:r>
              <a:rPr lang="en-US" sz="4800" dirty="0">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latin typeface="Arial-Rounded" panose="020B0500000000000000" pitchFamily="34" charset="0"/>
                <a:ea typeface="Arial-Rounded" panose="020B0500000000000000" pitchFamily="34" charset="0"/>
                <a:cs typeface="Arial-Rounded" panose="020B0500000000000000" pitchFamily="34" charset="0"/>
              </a:rPr>
              <a:t>đẹp</a:t>
            </a:r>
            <a:r>
              <a:rPr lang="en-US" sz="4800" dirty="0">
                <a:latin typeface="Arial-Rounded" panose="020B0500000000000000" pitchFamily="34" charset="0"/>
                <a:ea typeface="Arial-Rounded" panose="020B0500000000000000" pitchFamily="34" charset="0"/>
                <a:cs typeface="Arial-Rounded" panose="020B0500000000000000" pitchFamily="34" charset="0"/>
              </a:rPr>
              <a:t>.”</a:t>
            </a:r>
          </a:p>
        </p:txBody>
      </p:sp>
      <p:cxnSp>
        <p:nvCxnSpPr>
          <p:cNvPr id="4" name="Straight Connector 3">
            <a:extLst>
              <a:ext uri="{FF2B5EF4-FFF2-40B4-BE49-F238E27FC236}">
                <a16:creationId xmlns:a16="http://schemas.microsoft.com/office/drawing/2014/main" id="{DA4822A7-3C09-41E4-A306-B0BD8DC8E7AE}"/>
              </a:ext>
            </a:extLst>
          </p:cNvPr>
          <p:cNvCxnSpPr>
            <a:cxnSpLocks/>
          </p:cNvCxnSpPr>
          <p:nvPr/>
        </p:nvCxnSpPr>
        <p:spPr>
          <a:xfrm flipH="1">
            <a:off x="4976605" y="2049570"/>
            <a:ext cx="233363" cy="68208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5" name="Straight Connector 4">
            <a:extLst>
              <a:ext uri="{FF2B5EF4-FFF2-40B4-BE49-F238E27FC236}">
                <a16:creationId xmlns:a16="http://schemas.microsoft.com/office/drawing/2014/main" id="{093B472D-1B43-4703-B49F-93A75F062C4D}"/>
              </a:ext>
            </a:extLst>
          </p:cNvPr>
          <p:cNvCxnSpPr>
            <a:cxnSpLocks/>
          </p:cNvCxnSpPr>
          <p:nvPr/>
        </p:nvCxnSpPr>
        <p:spPr>
          <a:xfrm flipH="1">
            <a:off x="2624964" y="2834400"/>
            <a:ext cx="233363" cy="682080"/>
          </a:xfrm>
          <a:prstGeom prst="line">
            <a:avLst/>
          </a:prstGeom>
          <a:ln w="88900" cmpd="dbl">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 name="Straight Connector 2">
            <a:extLst>
              <a:ext uri="{FF2B5EF4-FFF2-40B4-BE49-F238E27FC236}">
                <a16:creationId xmlns:a16="http://schemas.microsoft.com/office/drawing/2014/main" id="{C2702274-48E9-35B8-9E08-1FFA5C9CD1D3}"/>
              </a:ext>
            </a:extLst>
          </p:cNvPr>
          <p:cNvCxnSpPr>
            <a:cxnSpLocks/>
          </p:cNvCxnSpPr>
          <p:nvPr/>
        </p:nvCxnSpPr>
        <p:spPr>
          <a:xfrm flipH="1">
            <a:off x="9285421" y="2049570"/>
            <a:ext cx="233363" cy="68208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8890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7B4A82-620C-48AB-829C-7E341690662E}"/>
              </a:ext>
            </a:extLst>
          </p:cNvPr>
          <p:cNvSpPr txBox="1"/>
          <p:nvPr/>
        </p:nvSpPr>
        <p:spPr>
          <a:xfrm>
            <a:off x="466725" y="1946820"/>
            <a:ext cx="11191875" cy="2157129"/>
          </a:xfrm>
          <a:prstGeom prst="rect">
            <a:avLst/>
          </a:prstGeom>
          <a:noFill/>
        </p:spPr>
        <p:txBody>
          <a:bodyPr wrap="square" rtlCol="0">
            <a:spAutoFit/>
          </a:bodyPr>
          <a:lstStyle/>
          <a:p>
            <a:pPr algn="just">
              <a:lnSpc>
                <a:spcPct val="150000"/>
              </a:lnSpc>
              <a:spcBef>
                <a:spcPts val="600"/>
              </a:spcBef>
              <a:spcAft>
                <a:spcPts val="600"/>
              </a:spcAft>
            </a:pPr>
            <a:r>
              <a:rPr lang="en-US" sz="4800" dirty="0" err="1">
                <a:latin typeface="Arial-Rounded" panose="020B0500000000000000" pitchFamily="34" charset="0"/>
                <a:ea typeface="Arial-Rounded" panose="020B0500000000000000" pitchFamily="34" charset="0"/>
                <a:cs typeface="Arial-Rounded" panose="020B0500000000000000" pitchFamily="34" charset="0"/>
              </a:rPr>
              <a:t>Một</a:t>
            </a:r>
            <a:r>
              <a:rPr lang="en-US" sz="4800" dirty="0">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latin typeface="Arial-Rounded" panose="020B0500000000000000" pitchFamily="34" charset="0"/>
                <a:ea typeface="Arial-Rounded" panose="020B0500000000000000" pitchFamily="34" charset="0"/>
                <a:cs typeface="Arial-Rounded" panose="020B0500000000000000" pitchFamily="34" charset="0"/>
              </a:rPr>
              <a:t>lần</a:t>
            </a:r>
            <a:r>
              <a:rPr lang="en-US" sz="4800" dirty="0">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latin typeface="Arial-Rounded" panose="020B0500000000000000" pitchFamily="34" charset="0"/>
                <a:ea typeface="Arial-Rounded" panose="020B0500000000000000" pitchFamily="34" charset="0"/>
                <a:cs typeface="Arial-Rounded" panose="020B0500000000000000" pitchFamily="34" charset="0"/>
              </a:rPr>
              <a:t>thỏ</a:t>
            </a:r>
            <a:r>
              <a:rPr lang="en-US" sz="4800" dirty="0">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latin typeface="Arial-Rounded" panose="020B0500000000000000" pitchFamily="34" charset="0"/>
                <a:ea typeface="Arial-Rounded" panose="020B0500000000000000" pitchFamily="34" charset="0"/>
                <a:cs typeface="Arial-Rounded" panose="020B0500000000000000" pitchFamily="34" charset="0"/>
              </a:rPr>
              <a:t>và</a:t>
            </a:r>
            <a:r>
              <a:rPr lang="en-US" sz="4800" dirty="0">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latin typeface="Arial-Rounded" panose="020B0500000000000000" pitchFamily="34" charset="0"/>
                <a:ea typeface="Arial-Rounded" panose="020B0500000000000000" pitchFamily="34" charset="0"/>
                <a:cs typeface="Arial-Rounded" panose="020B0500000000000000" pitchFamily="34" charset="0"/>
              </a:rPr>
              <a:t>các</a:t>
            </a:r>
            <a:r>
              <a:rPr lang="en-US" sz="4800" dirty="0">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4800" dirty="0">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latin typeface="Arial-Rounded" panose="020B0500000000000000" pitchFamily="34" charset="0"/>
                <a:ea typeface="Arial-Rounded" panose="020B0500000000000000" pitchFamily="34" charset="0"/>
                <a:cs typeface="Arial-Rounded" panose="020B0500000000000000" pitchFamily="34" charset="0"/>
              </a:rPr>
              <a:t>đi</a:t>
            </a:r>
            <a:r>
              <a:rPr lang="en-US" sz="4800" dirty="0">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latin typeface="Arial-Rounded" panose="020B0500000000000000" pitchFamily="34" charset="0"/>
                <a:ea typeface="Arial-Rounded" panose="020B0500000000000000" pitchFamily="34" charset="0"/>
                <a:cs typeface="Arial-Rounded" panose="020B0500000000000000" pitchFamily="34" charset="0"/>
              </a:rPr>
              <a:t>chơi</a:t>
            </a:r>
            <a:r>
              <a:rPr lang="en-US" sz="4800" dirty="0">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latin typeface="Arial-Rounded" panose="020B0500000000000000" pitchFamily="34" charset="0"/>
                <a:ea typeface="Arial-Rounded" panose="020B0500000000000000" pitchFamily="34" charset="0"/>
                <a:cs typeface="Arial-Rounded" panose="020B0500000000000000" pitchFamily="34" charset="0"/>
              </a:rPr>
              <a:t>xa</a:t>
            </a:r>
            <a:r>
              <a:rPr lang="en-US" sz="4800" dirty="0">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latin typeface="Arial-Rounded" panose="020B0500000000000000" pitchFamily="34" charset="0"/>
                <a:ea typeface="Arial-Rounded" panose="020B0500000000000000" pitchFamily="34" charset="0"/>
                <a:cs typeface="Arial-Rounded" panose="020B0500000000000000" pitchFamily="34" charset="0"/>
              </a:rPr>
              <a:t>quên</a:t>
            </a:r>
            <a:r>
              <a:rPr lang="en-US" sz="4800" dirty="0">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latin typeface="Arial-Rounded" panose="020B0500000000000000" pitchFamily="34" charset="0"/>
                <a:ea typeface="Arial-Rounded" panose="020B0500000000000000" pitchFamily="34" charset="0"/>
                <a:cs typeface="Arial-Rounded" panose="020B0500000000000000" pitchFamily="34" charset="0"/>
              </a:rPr>
              <a:t>khuấy</a:t>
            </a:r>
            <a:r>
              <a:rPr lang="en-US" sz="4800" dirty="0">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latin typeface="Arial-Rounded" panose="020B0500000000000000" pitchFamily="34" charset="0"/>
                <a:ea typeface="Arial-Rounded" panose="020B0500000000000000" pitchFamily="34" charset="0"/>
                <a:cs typeface="Arial-Rounded" panose="020B0500000000000000" pitchFamily="34" charset="0"/>
              </a:rPr>
              <a:t>đường</a:t>
            </a:r>
            <a:r>
              <a:rPr lang="en-US" sz="4800" dirty="0">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latin typeface="Arial-Rounded" panose="020B0500000000000000" pitchFamily="34" charset="0"/>
                <a:ea typeface="Arial-Rounded" panose="020B0500000000000000" pitchFamily="34" charset="0"/>
                <a:cs typeface="Arial-Rounded" panose="020B0500000000000000" pitchFamily="34" charset="0"/>
              </a:rPr>
              <a:t>về</a:t>
            </a:r>
            <a:r>
              <a:rPr lang="en-US" sz="4800" dirty="0">
                <a:latin typeface="Arial-Rounded" panose="020B0500000000000000" pitchFamily="34" charset="0"/>
                <a:ea typeface="Arial-Rounded" panose="020B0500000000000000" pitchFamily="34" charset="0"/>
                <a:cs typeface="Arial-Rounded" panose="020B0500000000000000" pitchFamily="34" charset="0"/>
              </a:rPr>
              <a:t>.</a:t>
            </a:r>
          </a:p>
        </p:txBody>
      </p:sp>
      <p:cxnSp>
        <p:nvCxnSpPr>
          <p:cNvPr id="4" name="Straight Connector 3">
            <a:extLst>
              <a:ext uri="{FF2B5EF4-FFF2-40B4-BE49-F238E27FC236}">
                <a16:creationId xmlns:a16="http://schemas.microsoft.com/office/drawing/2014/main" id="{DA4822A7-3C09-41E4-A306-B0BD8DC8E7AE}"/>
              </a:ext>
            </a:extLst>
          </p:cNvPr>
          <p:cNvCxnSpPr>
            <a:cxnSpLocks/>
          </p:cNvCxnSpPr>
          <p:nvPr/>
        </p:nvCxnSpPr>
        <p:spPr>
          <a:xfrm flipH="1">
            <a:off x="2657474" y="2184945"/>
            <a:ext cx="233363" cy="68208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5" name="Straight Connector 4">
            <a:extLst>
              <a:ext uri="{FF2B5EF4-FFF2-40B4-BE49-F238E27FC236}">
                <a16:creationId xmlns:a16="http://schemas.microsoft.com/office/drawing/2014/main" id="{6A90C392-2656-4197-B7C6-51D8188126B4}"/>
              </a:ext>
            </a:extLst>
          </p:cNvPr>
          <p:cNvCxnSpPr>
            <a:cxnSpLocks/>
          </p:cNvCxnSpPr>
          <p:nvPr/>
        </p:nvCxnSpPr>
        <p:spPr>
          <a:xfrm flipH="1">
            <a:off x="7021793" y="2184945"/>
            <a:ext cx="233363" cy="68208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523CCAA6-1864-448E-A713-72CD8E4414D5}"/>
              </a:ext>
            </a:extLst>
          </p:cNvPr>
          <p:cNvCxnSpPr>
            <a:cxnSpLocks/>
          </p:cNvCxnSpPr>
          <p:nvPr/>
        </p:nvCxnSpPr>
        <p:spPr>
          <a:xfrm flipH="1">
            <a:off x="5099038" y="3215124"/>
            <a:ext cx="233363" cy="682080"/>
          </a:xfrm>
          <a:prstGeom prst="line">
            <a:avLst/>
          </a:prstGeom>
          <a:ln w="88900" cmpd="dbl">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6" name="Straight Connector 5">
            <a:extLst>
              <a:ext uri="{FF2B5EF4-FFF2-40B4-BE49-F238E27FC236}">
                <a16:creationId xmlns:a16="http://schemas.microsoft.com/office/drawing/2014/main" id="{DF8EB70B-BA28-429C-984B-CF34BA32F12A}"/>
              </a:ext>
            </a:extLst>
          </p:cNvPr>
          <p:cNvCxnSpPr>
            <a:cxnSpLocks/>
          </p:cNvCxnSpPr>
          <p:nvPr/>
        </p:nvCxnSpPr>
        <p:spPr>
          <a:xfrm flipH="1">
            <a:off x="10003118" y="2184945"/>
            <a:ext cx="233363" cy="68208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83785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7B4A82-620C-48AB-829C-7E341690662E}"/>
              </a:ext>
            </a:extLst>
          </p:cNvPr>
          <p:cNvSpPr txBox="1"/>
          <p:nvPr/>
        </p:nvSpPr>
        <p:spPr>
          <a:xfrm>
            <a:off x="466725" y="1946820"/>
            <a:ext cx="11191875" cy="1049133"/>
          </a:xfrm>
          <a:prstGeom prst="rect">
            <a:avLst/>
          </a:prstGeom>
          <a:noFill/>
        </p:spPr>
        <p:txBody>
          <a:bodyPr wrap="square" rtlCol="0">
            <a:spAutoFit/>
          </a:bodyPr>
          <a:lstStyle/>
          <a:p>
            <a:pPr algn="just">
              <a:lnSpc>
                <a:spcPct val="150000"/>
              </a:lnSpc>
              <a:spcBef>
                <a:spcPts val="600"/>
              </a:spcBef>
              <a:spcAft>
                <a:spcPts val="600"/>
              </a:spcAft>
            </a:pPr>
            <a:r>
              <a:rPr lang="en-US" sz="4800" dirty="0" err="1">
                <a:latin typeface="Arial-Rounded" panose="020B0500000000000000" pitchFamily="34" charset="0"/>
                <a:ea typeface="Arial-Rounded" panose="020B0500000000000000" pitchFamily="34" charset="0"/>
                <a:cs typeface="Arial-Rounded" panose="020B0500000000000000" pitchFamily="34" charset="0"/>
              </a:rPr>
              <a:t>Thỏ</a:t>
            </a:r>
            <a:r>
              <a:rPr lang="en-US" sz="4800" dirty="0">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latin typeface="Arial-Rounded" panose="020B0500000000000000" pitchFamily="34" charset="0"/>
                <a:ea typeface="Arial-Rounded" panose="020B0500000000000000" pitchFamily="34" charset="0"/>
                <a:cs typeface="Arial-Rounded" panose="020B0500000000000000" pitchFamily="34" charset="0"/>
              </a:rPr>
              <a:t>chợt</a:t>
            </a:r>
            <a:r>
              <a:rPr lang="en-US" sz="4800" dirty="0">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latin typeface="Arial-Rounded" panose="020B0500000000000000" pitchFamily="34" charset="0"/>
                <a:ea typeface="Arial-Rounded" panose="020B0500000000000000" pitchFamily="34" charset="0"/>
                <a:cs typeface="Arial-Rounded" panose="020B0500000000000000" pitchFamily="34" charset="0"/>
              </a:rPr>
              <a:t>dỏng</a:t>
            </a:r>
            <a:r>
              <a:rPr lang="en-US" sz="4800" dirty="0">
                <a:latin typeface="Arial-Rounded" panose="020B0500000000000000" pitchFamily="34" charset="0"/>
                <a:ea typeface="Arial-Rounded" panose="020B0500000000000000" pitchFamily="34" charset="0"/>
                <a:cs typeface="Arial-Rounded" panose="020B0500000000000000" pitchFamily="34" charset="0"/>
              </a:rPr>
              <a:t> tai: “</a:t>
            </a:r>
            <a:r>
              <a:rPr lang="en-US" sz="4800" dirty="0" err="1">
                <a:latin typeface="Arial-Rounded" panose="020B0500000000000000" pitchFamily="34" charset="0"/>
                <a:ea typeface="Arial-Rounded" panose="020B0500000000000000" pitchFamily="34" charset="0"/>
                <a:cs typeface="Arial-Rounded" panose="020B0500000000000000" pitchFamily="34" charset="0"/>
              </a:rPr>
              <a:t>Suỵt</a:t>
            </a:r>
            <a:r>
              <a:rPr lang="en-US" sz="4800" dirty="0">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latin typeface="Arial-Rounded" panose="020B0500000000000000" pitchFamily="34" charset="0"/>
                <a:ea typeface="Arial-Rounded" panose="020B0500000000000000" pitchFamily="34" charset="0"/>
                <a:cs typeface="Arial-Rounded" panose="020B0500000000000000" pitchFamily="34" charset="0"/>
              </a:rPr>
              <a:t>Có</a:t>
            </a:r>
            <a:r>
              <a:rPr lang="en-US" sz="4800" dirty="0">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latin typeface="Arial-Rounded" panose="020B0500000000000000" pitchFamily="34" charset="0"/>
                <a:ea typeface="Arial-Rounded" panose="020B0500000000000000" pitchFamily="34" charset="0"/>
                <a:cs typeface="Arial-Rounded" panose="020B0500000000000000" pitchFamily="34" charset="0"/>
              </a:rPr>
              <a:t>tiếng</a:t>
            </a:r>
            <a:r>
              <a:rPr lang="en-US" sz="4800" dirty="0">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latin typeface="Arial-Rounded" panose="020B0500000000000000" pitchFamily="34" charset="0"/>
                <a:ea typeface="Arial-Rounded" panose="020B0500000000000000" pitchFamily="34" charset="0"/>
                <a:cs typeface="Arial-Rounded" panose="020B0500000000000000" pitchFamily="34" charset="0"/>
              </a:rPr>
              <a:t>bố</a:t>
            </a:r>
            <a:r>
              <a:rPr lang="en-US" sz="4800" dirty="0">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latin typeface="Arial-Rounded" panose="020B0500000000000000" pitchFamily="34" charset="0"/>
                <a:ea typeface="Arial-Rounded" panose="020B0500000000000000" pitchFamily="34" charset="0"/>
                <a:cs typeface="Arial-Rounded" panose="020B0500000000000000" pitchFamily="34" charset="0"/>
              </a:rPr>
              <a:t>tớ</a:t>
            </a:r>
            <a:r>
              <a:rPr lang="en-US" sz="4800" dirty="0">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latin typeface="Arial-Rounded" panose="020B0500000000000000" pitchFamily="34" charset="0"/>
                <a:ea typeface="Arial-Rounded" panose="020B0500000000000000" pitchFamily="34" charset="0"/>
                <a:cs typeface="Arial-Rounded" panose="020B0500000000000000" pitchFamily="34" charset="0"/>
              </a:rPr>
              <a:t>gọi</a:t>
            </a:r>
            <a:r>
              <a:rPr lang="en-US" sz="4800" dirty="0">
                <a:latin typeface="Arial-Rounded" panose="020B0500000000000000" pitchFamily="34" charset="0"/>
                <a:ea typeface="Arial-Rounded" panose="020B0500000000000000" pitchFamily="34" charset="0"/>
                <a:cs typeface="Arial-Rounded" panose="020B0500000000000000" pitchFamily="34" charset="0"/>
              </a:rPr>
              <a:t>”.</a:t>
            </a:r>
          </a:p>
        </p:txBody>
      </p:sp>
      <p:cxnSp>
        <p:nvCxnSpPr>
          <p:cNvPr id="4" name="Straight Connector 3">
            <a:extLst>
              <a:ext uri="{FF2B5EF4-FFF2-40B4-BE49-F238E27FC236}">
                <a16:creationId xmlns:a16="http://schemas.microsoft.com/office/drawing/2014/main" id="{DA4822A7-3C09-41E4-A306-B0BD8DC8E7AE}"/>
              </a:ext>
            </a:extLst>
          </p:cNvPr>
          <p:cNvCxnSpPr>
            <a:cxnSpLocks/>
          </p:cNvCxnSpPr>
          <p:nvPr/>
        </p:nvCxnSpPr>
        <p:spPr>
          <a:xfrm flipH="1">
            <a:off x="5002174" y="2130346"/>
            <a:ext cx="233363" cy="68208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5" name="Straight Connector 4">
            <a:extLst>
              <a:ext uri="{FF2B5EF4-FFF2-40B4-BE49-F238E27FC236}">
                <a16:creationId xmlns:a16="http://schemas.microsoft.com/office/drawing/2014/main" id="{6A90C392-2656-4197-B7C6-51D8188126B4}"/>
              </a:ext>
            </a:extLst>
          </p:cNvPr>
          <p:cNvCxnSpPr>
            <a:cxnSpLocks/>
          </p:cNvCxnSpPr>
          <p:nvPr/>
        </p:nvCxnSpPr>
        <p:spPr>
          <a:xfrm flipH="1">
            <a:off x="6536433" y="2146767"/>
            <a:ext cx="233363" cy="68208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523CCAA6-1864-448E-A713-72CD8E4414D5}"/>
              </a:ext>
            </a:extLst>
          </p:cNvPr>
          <p:cNvCxnSpPr>
            <a:cxnSpLocks/>
          </p:cNvCxnSpPr>
          <p:nvPr/>
        </p:nvCxnSpPr>
        <p:spPr>
          <a:xfrm flipH="1">
            <a:off x="11541918" y="2146767"/>
            <a:ext cx="233363" cy="682080"/>
          </a:xfrm>
          <a:prstGeom prst="line">
            <a:avLst/>
          </a:prstGeom>
          <a:ln w="88900" cmpd="dbl">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620155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7B4A82-620C-48AB-829C-7E341690662E}"/>
              </a:ext>
            </a:extLst>
          </p:cNvPr>
          <p:cNvSpPr txBox="1"/>
          <p:nvPr/>
        </p:nvSpPr>
        <p:spPr>
          <a:xfrm>
            <a:off x="1626054" y="2053843"/>
            <a:ext cx="9575346" cy="962315"/>
          </a:xfrm>
          <a:prstGeom prst="rect">
            <a:avLst/>
          </a:prstGeom>
          <a:noFill/>
        </p:spPr>
        <p:txBody>
          <a:bodyPr wrap="square" rtlCol="0">
            <a:spAutoFit/>
          </a:bodyPr>
          <a:lstStyle/>
          <a:p>
            <a:pPr algn="just">
              <a:lnSpc>
                <a:spcPct val="150000"/>
              </a:lnSpc>
              <a:spcBef>
                <a:spcPts val="600"/>
              </a:spcBef>
              <a:spcAft>
                <a:spcPts val="600"/>
              </a:spcAft>
            </a:pPr>
            <a:r>
              <a:rPr lang="en-US" sz="4400" dirty="0" err="1">
                <a:latin typeface="Arial-Rounded" panose="020B0500000000000000" pitchFamily="34" charset="0"/>
                <a:ea typeface="Arial-Rounded" panose="020B0500000000000000" pitchFamily="34" charset="0"/>
                <a:cs typeface="Arial-Rounded" panose="020B0500000000000000" pitchFamily="34" charset="0"/>
              </a:rPr>
              <a:t>Các</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tấm</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tắc</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khen</a:t>
            </a:r>
            <a:r>
              <a:rPr lang="en-US" sz="4400" dirty="0">
                <a:latin typeface="Arial-Rounded" panose="020B0500000000000000" pitchFamily="34" charset="0"/>
                <a:ea typeface="Arial-Rounded" panose="020B0500000000000000" pitchFamily="34" charset="0"/>
                <a:cs typeface="Arial-Rounded" panose="020B0500000000000000" pitchFamily="34" charset="0"/>
              </a:rPr>
              <a:t> tai </a:t>
            </a:r>
            <a:r>
              <a:rPr lang="en-US" sz="4400" dirty="0" err="1">
                <a:latin typeface="Arial-Rounded" panose="020B0500000000000000" pitchFamily="34" charset="0"/>
                <a:ea typeface="Arial-Rounded" panose="020B0500000000000000" pitchFamily="34" charset="0"/>
                <a:cs typeface="Arial-Rounded" panose="020B0500000000000000" pitchFamily="34" charset="0"/>
              </a:rPr>
              <a:t>thỏ</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thật</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tuyệt</a:t>
            </a:r>
            <a:r>
              <a:rPr lang="en-US" sz="4400" dirty="0">
                <a:latin typeface="Arial-Rounded" panose="020B0500000000000000" pitchFamily="34" charset="0"/>
                <a:ea typeface="Arial-Rounded" panose="020B0500000000000000" pitchFamily="34" charset="0"/>
                <a:cs typeface="Arial-Rounded" panose="020B0500000000000000" pitchFamily="34" charset="0"/>
              </a:rPr>
              <a:t>.</a:t>
            </a:r>
          </a:p>
        </p:txBody>
      </p:sp>
      <p:cxnSp>
        <p:nvCxnSpPr>
          <p:cNvPr id="5" name="Straight Connector 4">
            <a:extLst>
              <a:ext uri="{FF2B5EF4-FFF2-40B4-BE49-F238E27FC236}">
                <a16:creationId xmlns:a16="http://schemas.microsoft.com/office/drawing/2014/main" id="{6A90C392-2656-4197-B7C6-51D8188126B4}"/>
              </a:ext>
            </a:extLst>
          </p:cNvPr>
          <p:cNvCxnSpPr>
            <a:cxnSpLocks/>
          </p:cNvCxnSpPr>
          <p:nvPr/>
        </p:nvCxnSpPr>
        <p:spPr>
          <a:xfrm flipH="1">
            <a:off x="6794769" y="2193960"/>
            <a:ext cx="233363" cy="68208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523CCAA6-1864-448E-A713-72CD8E4414D5}"/>
              </a:ext>
            </a:extLst>
          </p:cNvPr>
          <p:cNvCxnSpPr>
            <a:cxnSpLocks/>
          </p:cNvCxnSpPr>
          <p:nvPr/>
        </p:nvCxnSpPr>
        <p:spPr>
          <a:xfrm flipH="1">
            <a:off x="10699428" y="2193960"/>
            <a:ext cx="233363" cy="682080"/>
          </a:xfrm>
          <a:prstGeom prst="line">
            <a:avLst/>
          </a:prstGeom>
          <a:ln w="88900" cmpd="dbl">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71100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7B4A82-620C-48AB-829C-7E341690662E}"/>
              </a:ext>
            </a:extLst>
          </p:cNvPr>
          <p:cNvSpPr txBox="1"/>
          <p:nvPr/>
        </p:nvSpPr>
        <p:spPr>
          <a:xfrm>
            <a:off x="1293091" y="1998425"/>
            <a:ext cx="10898909" cy="1107996"/>
          </a:xfrm>
          <a:prstGeom prst="rect">
            <a:avLst/>
          </a:prstGeom>
          <a:noFill/>
        </p:spPr>
        <p:txBody>
          <a:bodyPr wrap="square" rtlCol="0">
            <a:spAutoFit/>
          </a:bodyPr>
          <a:lstStyle/>
          <a:p>
            <a:pPr algn="just">
              <a:lnSpc>
                <a:spcPct val="150000"/>
              </a:lnSpc>
              <a:spcBef>
                <a:spcPts val="600"/>
              </a:spcBef>
              <a:spcAft>
                <a:spcPts val="600"/>
              </a:spcAft>
            </a:pPr>
            <a:r>
              <a:rPr lang="en-US" sz="4400" dirty="0" err="1">
                <a:latin typeface="Arial-Rounded" panose="020B0500000000000000" pitchFamily="34" charset="0"/>
                <a:ea typeface="Arial-Rounded" panose="020B0500000000000000" pitchFamily="34" charset="0"/>
                <a:cs typeface="Arial-Rounded" panose="020B0500000000000000" pitchFamily="34" charset="0"/>
              </a:rPr>
              <a:t>Từ</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đó</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thỏ</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không</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còn</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buồn</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vì</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đôi</a:t>
            </a:r>
            <a:r>
              <a:rPr lang="en-US" sz="4400" dirty="0">
                <a:latin typeface="Arial-Rounded" panose="020B0500000000000000" pitchFamily="34" charset="0"/>
                <a:ea typeface="Arial-Rounded" panose="020B0500000000000000" pitchFamily="34" charset="0"/>
                <a:cs typeface="Arial-Rounded" panose="020B0500000000000000" pitchFamily="34" charset="0"/>
              </a:rPr>
              <a:t> tai </a:t>
            </a:r>
            <a:r>
              <a:rPr lang="en-US" sz="4400" dirty="0" err="1">
                <a:latin typeface="Arial-Rounded" panose="020B0500000000000000" pitchFamily="34" charset="0"/>
                <a:ea typeface="Arial-Rounded" panose="020B0500000000000000" pitchFamily="34" charset="0"/>
                <a:cs typeface="Arial-Rounded" panose="020B0500000000000000" pitchFamily="34" charset="0"/>
              </a:rPr>
              <a:t>nữa</a:t>
            </a:r>
            <a:r>
              <a:rPr lang="en-US" sz="4400" dirty="0">
                <a:latin typeface="Arial-Rounded" panose="020B0500000000000000" pitchFamily="34" charset="0"/>
                <a:ea typeface="Arial-Rounded" panose="020B0500000000000000" pitchFamily="34" charset="0"/>
                <a:cs typeface="Arial-Rounded" panose="020B0500000000000000" pitchFamily="34" charset="0"/>
              </a:rPr>
              <a:t>.</a:t>
            </a:r>
          </a:p>
        </p:txBody>
      </p:sp>
      <p:cxnSp>
        <p:nvCxnSpPr>
          <p:cNvPr id="5" name="Straight Connector 4">
            <a:extLst>
              <a:ext uri="{FF2B5EF4-FFF2-40B4-BE49-F238E27FC236}">
                <a16:creationId xmlns:a16="http://schemas.microsoft.com/office/drawing/2014/main" id="{6A90C392-2656-4197-B7C6-51D8188126B4}"/>
              </a:ext>
            </a:extLst>
          </p:cNvPr>
          <p:cNvCxnSpPr>
            <a:cxnSpLocks/>
          </p:cNvCxnSpPr>
          <p:nvPr/>
        </p:nvCxnSpPr>
        <p:spPr>
          <a:xfrm flipH="1">
            <a:off x="2722937" y="2209452"/>
            <a:ext cx="233363" cy="68208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523CCAA6-1864-448E-A713-72CD8E4414D5}"/>
              </a:ext>
            </a:extLst>
          </p:cNvPr>
          <p:cNvCxnSpPr>
            <a:cxnSpLocks/>
          </p:cNvCxnSpPr>
          <p:nvPr/>
        </p:nvCxnSpPr>
        <p:spPr>
          <a:xfrm flipH="1">
            <a:off x="10864075" y="2209452"/>
            <a:ext cx="233363" cy="682080"/>
          </a:xfrm>
          <a:prstGeom prst="line">
            <a:avLst/>
          </a:prstGeom>
          <a:ln w="88900" cmpd="dbl">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6" name="Straight Connector 5">
            <a:extLst>
              <a:ext uri="{FF2B5EF4-FFF2-40B4-BE49-F238E27FC236}">
                <a16:creationId xmlns:a16="http://schemas.microsoft.com/office/drawing/2014/main" id="{6A90C392-2656-4197-B7C6-51D8188126B4}"/>
              </a:ext>
            </a:extLst>
          </p:cNvPr>
          <p:cNvCxnSpPr>
            <a:cxnSpLocks/>
          </p:cNvCxnSpPr>
          <p:nvPr/>
        </p:nvCxnSpPr>
        <p:spPr>
          <a:xfrm flipH="1">
            <a:off x="7558175" y="2209452"/>
            <a:ext cx="233363" cy="68208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3104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1077</TotalTime>
  <Words>687</Words>
  <Application>Microsoft Office PowerPoint</Application>
  <PresentationFormat>Widescreen</PresentationFormat>
  <Paragraphs>82</Paragraphs>
  <Slides>24</Slides>
  <Notes>1</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Arial Rounded MT Bold</vt:lpstr>
      <vt:lpstr>Arial-Rounded</vt:lpstr>
      <vt:lpstr>Calibri</vt:lpstr>
      <vt:lpstr>Calibri Light</vt:lpstr>
      <vt:lpstr>HP001 4 hàng</vt:lpstr>
      <vt:lpstr>Segoe UI Black</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27</cp:revision>
  <dcterms:created xsi:type="dcterms:W3CDTF">2021-01-11T05:41:43Z</dcterms:created>
  <dcterms:modified xsi:type="dcterms:W3CDTF">2026-01-14T02:29:18Z</dcterms:modified>
</cp:coreProperties>
</file>