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5" r:id="rId2"/>
    <p:sldId id="257" r:id="rId3"/>
    <p:sldId id="256" r:id="rId4"/>
    <p:sldId id="258" r:id="rId5"/>
    <p:sldId id="276" r:id="rId6"/>
    <p:sldId id="259" r:id="rId7"/>
    <p:sldId id="263" r:id="rId8"/>
    <p:sldId id="279" r:id="rId9"/>
    <p:sldId id="277" r:id="rId10"/>
    <p:sldId id="278" r:id="rId11"/>
    <p:sldId id="261" r:id="rId12"/>
    <p:sldId id="266" r:id="rId13"/>
    <p:sldId id="268" r:id="rId14"/>
    <p:sldId id="267" r:id="rId15"/>
    <p:sldId id="284" r:id="rId16"/>
    <p:sldId id="281" r:id="rId17"/>
    <p:sldId id="280" r:id="rId18"/>
    <p:sldId id="285" r:id="rId19"/>
    <p:sldId id="270" r:id="rId20"/>
    <p:sldId id="291" r:id="rId21"/>
    <p:sldId id="286" r:id="rId22"/>
    <p:sldId id="292" r:id="rId23"/>
    <p:sldId id="294" r:id="rId24"/>
    <p:sldId id="296" r:id="rId25"/>
    <p:sldId id="297" r:id="rId26"/>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7"/>
    <a:srgbClr val="EBF6F9"/>
    <a:srgbClr val="FBD8BB"/>
    <a:srgbClr val="CAE8AA"/>
    <a:srgbClr val="5BD4FF"/>
    <a:srgbClr val="25C6FF"/>
    <a:srgbClr val="FFDB69"/>
    <a:srgbClr val="BEE395"/>
    <a:srgbClr val="A9DA74"/>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7722" autoAdjust="0"/>
  </p:normalViewPr>
  <p:slideViewPr>
    <p:cSldViewPr>
      <p:cViewPr varScale="1">
        <p:scale>
          <a:sx n="75" d="100"/>
          <a:sy n="75" d="100"/>
        </p:scale>
        <p:origin x="304"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luyện</a:t>
            </a:r>
            <a:r>
              <a:rPr lang="en-US" baseline="0"/>
              <a:t> đọc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53786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139363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1/15/2026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0359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7620000" cy="954095"/>
          </a:xfrm>
          <a:prstGeom prst="rect">
            <a:avLst/>
          </a:prstGeom>
          <a:noFill/>
        </p:spPr>
        <p:txBody>
          <a:bodyPr wrap="square" lIns="91428" tIns="45714" rIns="91428" bIns="45714" rtlCol="0">
            <a:spAutoFit/>
          </a:bodyPr>
          <a:lstStyle/>
          <a:p>
            <a:pPr algn="just"/>
            <a:r>
              <a:rPr lang="en-US" sz="2800" i="1">
                <a:latin typeface="Arial-Rounded" pitchFamily="34" charset="0"/>
                <a:ea typeface="Arial-Rounded" pitchFamily="34" charset="0"/>
                <a:cs typeface="Arial-Rounded" pitchFamily="34" charset="0"/>
              </a:rPr>
              <a:t>Lấy đà: </a:t>
            </a:r>
            <a:r>
              <a:rPr lang="en-US" sz="2800">
                <a:latin typeface="Arial-Rounded" pitchFamily="34" charset="0"/>
                <a:ea typeface="Arial-Rounded" pitchFamily="34" charset="0"/>
                <a:cs typeface="Arial-Rounded" pitchFamily="34" charset="0"/>
              </a:rPr>
              <a:t>tạo ra cho mình một thế đứng phù hợp để có thể bắt đầu chạy.</a:t>
            </a:r>
          </a:p>
        </p:txBody>
      </p:sp>
      <p:sp>
        <p:nvSpPr>
          <p:cNvPr id="4" name="TextBox 3"/>
          <p:cNvSpPr txBox="1"/>
          <p:nvPr/>
        </p:nvSpPr>
        <p:spPr>
          <a:xfrm>
            <a:off x="304800" y="2459045"/>
            <a:ext cx="7620000" cy="954095"/>
          </a:xfrm>
          <a:prstGeom prst="rect">
            <a:avLst/>
          </a:prstGeom>
          <a:noFill/>
        </p:spPr>
        <p:txBody>
          <a:bodyPr wrap="square" lIns="91428" tIns="45714" rIns="91428" bIns="45714" rtlCol="0">
            <a:spAutoFit/>
          </a:bodyPr>
          <a:lstStyle/>
          <a:p>
            <a:pPr algn="just"/>
            <a:r>
              <a:rPr lang="en-US" sz="2800" i="1" dirty="0" err="1">
                <a:latin typeface="Arial-Rounded" pitchFamily="34" charset="0"/>
                <a:ea typeface="Arial-Rounded" pitchFamily="34" charset="0"/>
                <a:cs typeface="Arial-Rounded" pitchFamily="34" charset="0"/>
              </a:rPr>
              <a:t>Trọng</a:t>
            </a:r>
            <a:r>
              <a:rPr lang="en-US" sz="2800" i="1" dirty="0">
                <a:latin typeface="Arial-Rounded" pitchFamily="34" charset="0"/>
                <a:ea typeface="Arial-Rounded" pitchFamily="34" charset="0"/>
                <a:cs typeface="Arial-Rounded" pitchFamily="34" charset="0"/>
              </a:rPr>
              <a:t> </a:t>
            </a:r>
            <a:r>
              <a:rPr lang="en-US" sz="2800" i="1" dirty="0" err="1">
                <a:latin typeface="Arial-Rounded" pitchFamily="34" charset="0"/>
                <a:ea typeface="Arial-Rounded" pitchFamily="34" charset="0"/>
                <a:cs typeface="Arial-Rounded" pitchFamily="34" charset="0"/>
              </a:rPr>
              <a:t>tài</a:t>
            </a:r>
            <a:r>
              <a:rPr lang="en-US" sz="2800" i="1"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người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điều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khiển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xác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định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thành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tích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trong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cuộc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thi</a:t>
            </a:r>
            <a:r>
              <a:rPr lang="en-US" sz="2800" dirty="0">
                <a:latin typeface="Arial-Rounded" pitchFamily="34" charset="0"/>
                <a:ea typeface="Arial-Rounded" pitchFamily="34" charset="0"/>
                <a:cs typeface="Arial-Rounded" pitchFamily="34" charset="0"/>
              </a:rPr>
              <a:t>.</a:t>
            </a:r>
          </a:p>
        </p:txBody>
      </p:sp>
      <p:sp>
        <p:nvSpPr>
          <p:cNvPr id="5" name="TextBox 4"/>
          <p:cNvSpPr txBox="1"/>
          <p:nvPr/>
        </p:nvSpPr>
        <p:spPr>
          <a:xfrm>
            <a:off x="342900" y="3417925"/>
            <a:ext cx="7620000" cy="523208"/>
          </a:xfrm>
          <a:prstGeom prst="rect">
            <a:avLst/>
          </a:prstGeom>
          <a:noFill/>
        </p:spPr>
        <p:txBody>
          <a:bodyPr wrap="square" lIns="91428" tIns="45714" rIns="91428" bIns="45714" rtlCol="0">
            <a:spAutoFit/>
          </a:bodyPr>
          <a:lstStyle/>
          <a:p>
            <a:pPr algn="just"/>
            <a:r>
              <a:rPr lang="en-US" sz="2800" i="1">
                <a:latin typeface="Arial-Rounded" pitchFamily="34" charset="0"/>
                <a:ea typeface="Arial-Rounded" pitchFamily="34" charset="0"/>
                <a:cs typeface="Arial-Rounded" pitchFamily="34" charset="0"/>
              </a:rPr>
              <a:t>Ngã oạch: </a:t>
            </a:r>
            <a:r>
              <a:rPr lang="en-US" sz="2800">
                <a:latin typeface="Arial-Rounded" pitchFamily="34" charset="0"/>
                <a:ea typeface="Arial-Rounded" pitchFamily="34" charset="0"/>
                <a:cs typeface="Arial-Rounded" pitchFamily="34" charset="0"/>
              </a:rPr>
              <a:t>ý nói ngã mạnh.</a:t>
            </a:r>
          </a:p>
        </p:txBody>
      </p:sp>
    </p:spTree>
    <p:extLst>
      <p:ext uri="{BB962C8B-B14F-4D97-AF65-F5344CB8AC3E}">
        <p14:creationId xmlns:p14="http://schemas.microsoft.com/office/powerpoint/2010/main" val="200366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52366"/>
            <a:ext cx="8229600"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7" y="445959"/>
            <a:ext cx="2583873"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endParaRPr lang="en-US" sz="2400" b="1" dirty="0">
              <a:latin typeface="Arial-Rounded" pitchFamily="34" charset="0"/>
              <a:ea typeface="Arial-Rounded" pitchFamily="34" charset="0"/>
              <a:cs typeface="Arial-Rounded" pitchFamily="34" charset="0"/>
            </a:endParaRPr>
          </a:p>
        </p:txBody>
      </p:sp>
      <p:sp>
        <p:nvSpPr>
          <p:cNvPr id="9" name="TextBox 8"/>
          <p:cNvSpPr txBox="1"/>
          <p:nvPr/>
        </p:nvSpPr>
        <p:spPr>
          <a:xfrm>
            <a:off x="877908" y="14287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Đôi bạn trong câu chuyện là ai?</a:t>
            </a:r>
          </a:p>
        </p:txBody>
      </p:sp>
      <p:sp>
        <p:nvSpPr>
          <p:cNvPr id="10" name="TextBox 9"/>
          <p:cNvSpPr txBox="1"/>
          <p:nvPr/>
        </p:nvSpPr>
        <p:spPr>
          <a:xfrm>
            <a:off x="871104" y="13525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Vì sao hoẵng bị ngã?</a:t>
            </a:r>
          </a:p>
        </p:txBody>
      </p:sp>
      <p:sp>
        <p:nvSpPr>
          <p:cNvPr id="11" name="TextBox 10"/>
          <p:cNvSpPr txBox="1"/>
          <p:nvPr/>
        </p:nvSpPr>
        <p:spPr>
          <a:xfrm>
            <a:off x="884712" y="1417864"/>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Khi hoẵng ngã, nai đã làm gì?</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907167" y="602962"/>
            <a:ext cx="7246535"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Kết quả cuộc thi như thế nào?</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17" y="1428750"/>
            <a:ext cx="7175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971550"/>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Câu chuyên khuyên chúng ta điều gì?</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10" y="1809750"/>
            <a:ext cx="834072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377827" y="442912"/>
            <a:ext cx="493140" cy="469202"/>
          </a:xfrm>
          <a:prstGeom prst="flowChartConnector">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6" name="Rectangle 5"/>
          <p:cNvSpPr/>
          <p:nvPr/>
        </p:nvSpPr>
        <p:spPr>
          <a:xfrm>
            <a:off x="440321" y="368190"/>
            <a:ext cx="1805302" cy="600164"/>
          </a:xfrm>
          <a:prstGeom prst="rect">
            <a:avLst/>
          </a:prstGeom>
        </p:spPr>
        <p:txBody>
          <a:bodyPr wrap="none">
            <a:spAutoFit/>
          </a:bodyPr>
          <a:lstStyle/>
          <a:p>
            <a:r>
              <a:rPr lang="vi-VN" sz="3300" b="1" dirty="0">
                <a:solidFill>
                  <a:schemeClr val="accent6">
                    <a:lumMod val="75000"/>
                  </a:schemeClr>
                </a:solidFill>
                <a:latin typeface="Times New Roman" panose="02020603050405020304" pitchFamily="18" charset="0"/>
                <a:cs typeface="Times New Roman" panose="02020603050405020304" pitchFamily="18" charset="0"/>
              </a:rPr>
              <a:t>4</a:t>
            </a:r>
            <a:r>
              <a:rPr lang="en-US" sz="3300" b="1" dirty="0">
                <a:latin typeface="Times New Roman" panose="02020603050405020304" pitchFamily="18" charset="0"/>
                <a:cs typeface="Times New Roman" panose="02020603050405020304" pitchFamily="18" charset="0"/>
              </a:rPr>
              <a:t> </a:t>
            </a:r>
            <a:r>
              <a:rPr lang="vi-VN" sz="3300" dirty="0">
                <a:latin typeface="Times New Roman" panose="02020603050405020304" pitchFamily="18" charset="0"/>
                <a:cs typeface="Times New Roman" panose="02020603050405020304" pitchFamily="18" charset="0"/>
              </a:rPr>
              <a:t>  </a:t>
            </a:r>
            <a:r>
              <a:rPr lang="vi-VN" sz="3300" dirty="0">
                <a:latin typeface="Segoe UI Black" panose="020B0A02040204020203" pitchFamily="34" charset="0"/>
                <a:ea typeface="Segoe UI Black" panose="020B0A02040204020203" pitchFamily="34" charset="0"/>
                <a:cs typeface="Times New Roman" panose="02020603050405020304" pitchFamily="18" charset="0"/>
              </a:rPr>
              <a:t>Viết</a:t>
            </a:r>
            <a:r>
              <a:rPr lang="en-US" sz="3300" dirty="0">
                <a:latin typeface="Segoe UI Black" panose="020B0A02040204020203" pitchFamily="34" charset="0"/>
                <a:ea typeface="Segoe UI Black" panose="020B0A02040204020203" pitchFamily="34" charset="0"/>
                <a:cs typeface="Times New Roman" panose="02020603050405020304" pitchFamily="18" charset="0"/>
              </a:rPr>
              <a:t> :</a:t>
            </a:r>
            <a:endParaRPr lang="en-US" sz="33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536413-0CD5-4B02-8655-3298D04122F7}"/>
              </a:ext>
            </a:extLst>
          </p:cNvPr>
          <p:cNvSpPr txBox="1"/>
          <p:nvPr/>
        </p:nvSpPr>
        <p:spPr>
          <a:xfrm>
            <a:off x="2439616" y="310482"/>
            <a:ext cx="1907382" cy="715581"/>
          </a:xfrm>
          <a:prstGeom prst="rect">
            <a:avLst/>
          </a:prstGeom>
          <a:noFill/>
        </p:spPr>
        <p:txBody>
          <a:bodyPr wrap="square" rtlCol="0">
            <a:spAutoFit/>
          </a:bodyPr>
          <a:lstStyle/>
          <a:p>
            <a:r>
              <a:rPr lang="en-US" sz="4050" b="1" dirty="0">
                <a:solidFill>
                  <a:srgbClr val="FF0000"/>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9555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A8C5D2-4887-428F-84A5-ECAC92B14C75}"/>
              </a:ext>
            </a:extLst>
          </p:cNvPr>
          <p:cNvGraphicFramePr>
            <a:graphicFrameLocks noGrp="1"/>
          </p:cNvGraphicFramePr>
          <p:nvPr>
            <p:extLst>
              <p:ext uri="{D42A27DB-BD31-4B8C-83A1-F6EECF244321}">
                <p14:modId xmlns:p14="http://schemas.microsoft.com/office/powerpoint/2010/main" val="2376390867"/>
              </p:ext>
            </p:extLst>
          </p:nvPr>
        </p:nvGraphicFramePr>
        <p:xfrm>
          <a:off x="237744" y="400050"/>
          <a:ext cx="8668512" cy="4343400"/>
        </p:xfrm>
        <a:graphic>
          <a:graphicData uri="http://schemas.openxmlformats.org/drawingml/2006/table">
            <a:tbl>
              <a:tblPr firstRow="1" bandRow="1">
                <a:tableStyleId>{5C22544A-7EE6-4342-B048-85BDC9FD1C3A}</a:tableStyleId>
              </a:tblPr>
              <a:tblGrid>
                <a:gridCol w="722376">
                  <a:extLst>
                    <a:ext uri="{9D8B030D-6E8A-4147-A177-3AD203B41FA5}">
                      <a16:colId xmlns:a16="http://schemas.microsoft.com/office/drawing/2014/main" val="2366836285"/>
                    </a:ext>
                  </a:extLst>
                </a:gridCol>
                <a:gridCol w="722376">
                  <a:extLst>
                    <a:ext uri="{9D8B030D-6E8A-4147-A177-3AD203B41FA5}">
                      <a16:colId xmlns:a16="http://schemas.microsoft.com/office/drawing/2014/main" val="2891723834"/>
                    </a:ext>
                  </a:extLst>
                </a:gridCol>
                <a:gridCol w="722376">
                  <a:extLst>
                    <a:ext uri="{9D8B030D-6E8A-4147-A177-3AD203B41FA5}">
                      <a16:colId xmlns:a16="http://schemas.microsoft.com/office/drawing/2014/main" val="3466642977"/>
                    </a:ext>
                  </a:extLst>
                </a:gridCol>
                <a:gridCol w="722376">
                  <a:extLst>
                    <a:ext uri="{9D8B030D-6E8A-4147-A177-3AD203B41FA5}">
                      <a16:colId xmlns:a16="http://schemas.microsoft.com/office/drawing/2014/main" val="2254894175"/>
                    </a:ext>
                  </a:extLst>
                </a:gridCol>
                <a:gridCol w="722376">
                  <a:extLst>
                    <a:ext uri="{9D8B030D-6E8A-4147-A177-3AD203B41FA5}">
                      <a16:colId xmlns:a16="http://schemas.microsoft.com/office/drawing/2014/main" val="2119364172"/>
                    </a:ext>
                  </a:extLst>
                </a:gridCol>
                <a:gridCol w="722376">
                  <a:extLst>
                    <a:ext uri="{9D8B030D-6E8A-4147-A177-3AD203B41FA5}">
                      <a16:colId xmlns:a16="http://schemas.microsoft.com/office/drawing/2014/main" val="2025960471"/>
                    </a:ext>
                  </a:extLst>
                </a:gridCol>
                <a:gridCol w="722376">
                  <a:extLst>
                    <a:ext uri="{9D8B030D-6E8A-4147-A177-3AD203B41FA5}">
                      <a16:colId xmlns:a16="http://schemas.microsoft.com/office/drawing/2014/main" val="4007561049"/>
                    </a:ext>
                  </a:extLst>
                </a:gridCol>
                <a:gridCol w="722376">
                  <a:extLst>
                    <a:ext uri="{9D8B030D-6E8A-4147-A177-3AD203B41FA5}">
                      <a16:colId xmlns:a16="http://schemas.microsoft.com/office/drawing/2014/main" val="4048549341"/>
                    </a:ext>
                  </a:extLst>
                </a:gridCol>
                <a:gridCol w="722376">
                  <a:extLst>
                    <a:ext uri="{9D8B030D-6E8A-4147-A177-3AD203B41FA5}">
                      <a16:colId xmlns:a16="http://schemas.microsoft.com/office/drawing/2014/main" val="3521562163"/>
                    </a:ext>
                  </a:extLst>
                </a:gridCol>
                <a:gridCol w="722376">
                  <a:extLst>
                    <a:ext uri="{9D8B030D-6E8A-4147-A177-3AD203B41FA5}">
                      <a16:colId xmlns:a16="http://schemas.microsoft.com/office/drawing/2014/main" val="3445312069"/>
                    </a:ext>
                  </a:extLst>
                </a:gridCol>
                <a:gridCol w="722376">
                  <a:extLst>
                    <a:ext uri="{9D8B030D-6E8A-4147-A177-3AD203B41FA5}">
                      <a16:colId xmlns:a16="http://schemas.microsoft.com/office/drawing/2014/main" val="4030993057"/>
                    </a:ext>
                  </a:extLst>
                </a:gridCol>
                <a:gridCol w="722376">
                  <a:extLst>
                    <a:ext uri="{9D8B030D-6E8A-4147-A177-3AD203B41FA5}">
                      <a16:colId xmlns:a16="http://schemas.microsoft.com/office/drawing/2014/main" val="4185764010"/>
                    </a:ext>
                  </a:extLst>
                </a:gridCol>
              </a:tblGrid>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474700226"/>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120549147"/>
                  </a:ext>
                </a:extLst>
              </a:tr>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35056234"/>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022572272"/>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815086175"/>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675797134"/>
                  </a:ext>
                </a:extLst>
              </a:tr>
            </a:tbl>
          </a:graphicData>
        </a:graphic>
      </p:graphicFrame>
      <p:sp>
        <p:nvSpPr>
          <p:cNvPr id="3" name="TextBox 2">
            <a:extLst>
              <a:ext uri="{FF2B5EF4-FFF2-40B4-BE49-F238E27FC236}">
                <a16:creationId xmlns:a16="http://schemas.microsoft.com/office/drawing/2014/main" id="{145787FE-BAED-4F45-B103-3E9C4097D710}"/>
              </a:ext>
            </a:extLst>
          </p:cNvPr>
          <p:cNvSpPr txBox="1"/>
          <p:nvPr/>
        </p:nvSpPr>
        <p:spPr>
          <a:xfrm>
            <a:off x="152400" y="2025223"/>
            <a:ext cx="4114800" cy="4508927"/>
          </a:xfrm>
          <a:prstGeom prst="rect">
            <a:avLst/>
          </a:prstGeom>
          <a:noFill/>
        </p:spPr>
        <p:txBody>
          <a:bodyPr wrap="square" rtlCol="0">
            <a:spAutoFit/>
          </a:bodyPr>
          <a:lstStyle/>
          <a:p>
            <a:r>
              <a:rPr lang="en-US" sz="28500">
                <a:latin typeface="HP001 4 hàng" panose="020B0603050302020204" pitchFamily="34" charset="0"/>
              </a:rPr>
              <a:t>K</a:t>
            </a:r>
          </a:p>
        </p:txBody>
      </p:sp>
      <p:sp>
        <p:nvSpPr>
          <p:cNvPr id="4" name="TextBox 3">
            <a:extLst>
              <a:ext uri="{FF2B5EF4-FFF2-40B4-BE49-F238E27FC236}">
                <a16:creationId xmlns:a16="http://schemas.microsoft.com/office/drawing/2014/main" id="{211682FE-6515-4100-8F3A-7E7D086AFD17}"/>
              </a:ext>
            </a:extLst>
          </p:cNvPr>
          <p:cNvSpPr txBox="1"/>
          <p:nvPr/>
        </p:nvSpPr>
        <p:spPr>
          <a:xfrm>
            <a:off x="5943600" y="3372981"/>
            <a:ext cx="2209800" cy="2246769"/>
          </a:xfrm>
          <a:prstGeom prst="rect">
            <a:avLst/>
          </a:prstGeom>
          <a:noFill/>
        </p:spPr>
        <p:txBody>
          <a:bodyPr wrap="square" rtlCol="0">
            <a:spAutoFit/>
          </a:bodyPr>
          <a:lstStyle/>
          <a:p>
            <a:r>
              <a:rPr lang="en-US" sz="14000">
                <a:latin typeface="HP001 4 hàng" panose="020B0603050302020204" pitchFamily="34" charset="0"/>
              </a:rPr>
              <a:t>K</a:t>
            </a:r>
          </a:p>
        </p:txBody>
      </p:sp>
    </p:spTree>
    <p:extLst>
      <p:ext uri="{BB962C8B-B14F-4D97-AF65-F5344CB8AC3E}">
        <p14:creationId xmlns:p14="http://schemas.microsoft.com/office/powerpoint/2010/main" val="16130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
            <a:hlinkClick r:id="" action="ppaction://media"/>
            <a:extLst>
              <a:ext uri="{FF2B5EF4-FFF2-40B4-BE49-F238E27FC236}">
                <a16:creationId xmlns:a16="http://schemas.microsoft.com/office/drawing/2014/main" id="{2ACE5AB8-49E0-4431-B2C4-25562E94A82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33599" y="0"/>
            <a:ext cx="5715001" cy="5241925"/>
          </a:xfrm>
          <a:prstGeom prst="rect">
            <a:avLst/>
          </a:prstGeom>
        </p:spPr>
      </p:pic>
    </p:spTree>
    <p:extLst>
      <p:ext uri="{BB962C8B-B14F-4D97-AF65-F5344CB8AC3E}">
        <p14:creationId xmlns:p14="http://schemas.microsoft.com/office/powerpoint/2010/main" val="191773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B7CA9-E427-40E5-A466-A655BBCDC93B}"/>
              </a:ext>
            </a:extLst>
          </p:cNvPr>
          <p:cNvPicPr>
            <a:picLocks noChangeAspect="1"/>
          </p:cNvPicPr>
          <p:nvPr/>
        </p:nvPicPr>
        <p:blipFill>
          <a:blip r:embed="rId2"/>
          <a:stretch>
            <a:fillRect/>
          </a:stretch>
        </p:blipFill>
        <p:spPr>
          <a:xfrm>
            <a:off x="149629" y="209550"/>
            <a:ext cx="8940338" cy="4572000"/>
          </a:xfrm>
          <a:prstGeom prst="rect">
            <a:avLst/>
          </a:prstGeom>
        </p:spPr>
      </p:pic>
      <p:sp>
        <p:nvSpPr>
          <p:cNvPr id="5" name="TextBox 4">
            <a:extLst>
              <a:ext uri="{FF2B5EF4-FFF2-40B4-BE49-F238E27FC236}">
                <a16:creationId xmlns:a16="http://schemas.microsoft.com/office/drawing/2014/main" id="{52732B12-ACC4-42BC-A4A7-57AC03CC8047}"/>
              </a:ext>
            </a:extLst>
          </p:cNvPr>
          <p:cNvSpPr txBox="1"/>
          <p:nvPr/>
        </p:nvSpPr>
        <p:spPr>
          <a:xfrm>
            <a:off x="127462" y="666750"/>
            <a:ext cx="25146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dừng</a:t>
            </a:r>
            <a:r>
              <a:rPr lang="en-US" sz="4500" b="1" dirty="0">
                <a:solidFill>
                  <a:srgbClr val="7030A0"/>
                </a:solidFill>
                <a:latin typeface="HP001 4 hàng" panose="020B0603050302020204" pitchFamily="34" charset="0"/>
              </a:rPr>
              <a:t> </a:t>
            </a:r>
            <a:r>
              <a:rPr lang="en-US" sz="4500" b="1" dirty="0" err="1">
                <a:solidFill>
                  <a:srgbClr val="7030A0"/>
                </a:solidFill>
                <a:latin typeface="HP001 4 hàng" panose="020B0603050302020204" pitchFamily="34" charset="0"/>
              </a:rPr>
              <a:t>lại</a:t>
            </a:r>
            <a:endParaRPr lang="en-US" sz="4500" b="1" dirty="0">
              <a:solidFill>
                <a:srgbClr val="7030A0"/>
              </a:solidFill>
              <a:latin typeface="HP001 4 hàng" panose="020B0603050302020204" pitchFamily="34" charset="0"/>
            </a:endParaRPr>
          </a:p>
        </p:txBody>
      </p:sp>
      <p:sp>
        <p:nvSpPr>
          <p:cNvPr id="6" name="TextBox 5">
            <a:extLst>
              <a:ext uri="{FF2B5EF4-FFF2-40B4-BE49-F238E27FC236}">
                <a16:creationId xmlns:a16="http://schemas.microsoft.com/office/drawing/2014/main" id="{E2BD85A0-BC87-4946-A674-EB3754D1F52E}"/>
              </a:ext>
            </a:extLst>
          </p:cNvPr>
          <p:cNvSpPr txBox="1"/>
          <p:nvPr/>
        </p:nvSpPr>
        <p:spPr>
          <a:xfrm>
            <a:off x="4953000" y="666750"/>
            <a:ext cx="25146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dừng</a:t>
            </a:r>
            <a:r>
              <a:rPr lang="en-US" sz="4500" b="1" dirty="0">
                <a:solidFill>
                  <a:srgbClr val="7030A0"/>
                </a:solidFill>
                <a:latin typeface="HP001 4 hàng" panose="020B0603050302020204" pitchFamily="34" charset="0"/>
              </a:rPr>
              <a:t> </a:t>
            </a:r>
            <a:r>
              <a:rPr lang="en-US" sz="4500" b="1" dirty="0" err="1">
                <a:solidFill>
                  <a:srgbClr val="7030A0"/>
                </a:solidFill>
                <a:latin typeface="HP001 4 hàng" panose="020B0603050302020204" pitchFamily="34" charset="0"/>
              </a:rPr>
              <a:t>lại</a:t>
            </a:r>
            <a:endParaRPr lang="en-US" sz="4500" b="1" dirty="0">
              <a:solidFill>
                <a:srgbClr val="7030A0"/>
              </a:solidFill>
              <a:latin typeface="HP001 4 hàng" panose="020B0603050302020204" pitchFamily="34" charset="0"/>
            </a:endParaRPr>
          </a:p>
        </p:txBody>
      </p:sp>
      <p:sp>
        <p:nvSpPr>
          <p:cNvPr id="7" name="TextBox 6">
            <a:extLst>
              <a:ext uri="{FF2B5EF4-FFF2-40B4-BE49-F238E27FC236}">
                <a16:creationId xmlns:a16="http://schemas.microsoft.com/office/drawing/2014/main" id="{F645ABE6-EA8D-407B-BA03-0B79E1F00A99}"/>
              </a:ext>
            </a:extLst>
          </p:cNvPr>
          <p:cNvSpPr txBox="1"/>
          <p:nvPr/>
        </p:nvSpPr>
        <p:spPr>
          <a:xfrm>
            <a:off x="116378" y="1581150"/>
            <a:ext cx="25146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dừng</a:t>
            </a:r>
            <a:r>
              <a:rPr lang="en-US" sz="4500" b="1" dirty="0">
                <a:solidFill>
                  <a:srgbClr val="7030A0"/>
                </a:solidFill>
                <a:latin typeface="HP001 4 hàng" panose="020B0603050302020204" pitchFamily="34" charset="0"/>
              </a:rPr>
              <a:t> </a:t>
            </a:r>
            <a:r>
              <a:rPr lang="en-US" sz="4500" b="1" dirty="0" err="1">
                <a:solidFill>
                  <a:srgbClr val="7030A0"/>
                </a:solidFill>
                <a:latin typeface="HP001 4 hàng" panose="020B0603050302020204" pitchFamily="34" charset="0"/>
              </a:rPr>
              <a:t>lại</a:t>
            </a:r>
            <a:endParaRPr lang="en-US" sz="4500" b="1" dirty="0">
              <a:solidFill>
                <a:srgbClr val="7030A0"/>
              </a:solidFill>
              <a:latin typeface="HP001 4 hàng" panose="020B0603050302020204" pitchFamily="34" charset="0"/>
            </a:endParaRPr>
          </a:p>
        </p:txBody>
      </p:sp>
      <p:sp>
        <p:nvSpPr>
          <p:cNvPr id="8" name="TextBox 7">
            <a:extLst>
              <a:ext uri="{FF2B5EF4-FFF2-40B4-BE49-F238E27FC236}">
                <a16:creationId xmlns:a16="http://schemas.microsoft.com/office/drawing/2014/main" id="{47263C0D-833A-4028-88AC-90D13A2FF8B8}"/>
              </a:ext>
            </a:extLst>
          </p:cNvPr>
          <p:cNvSpPr txBox="1"/>
          <p:nvPr/>
        </p:nvSpPr>
        <p:spPr>
          <a:xfrm>
            <a:off x="4949536" y="1581150"/>
            <a:ext cx="25146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dừng</a:t>
            </a:r>
            <a:r>
              <a:rPr lang="en-US" sz="4500" b="1" dirty="0">
                <a:solidFill>
                  <a:srgbClr val="7030A0"/>
                </a:solidFill>
                <a:latin typeface="HP001 4 hàng" panose="020B0603050302020204" pitchFamily="34" charset="0"/>
              </a:rPr>
              <a:t> </a:t>
            </a:r>
            <a:r>
              <a:rPr lang="en-US" sz="4500" b="1" dirty="0" err="1">
                <a:solidFill>
                  <a:srgbClr val="7030A0"/>
                </a:solidFill>
                <a:latin typeface="HP001 4 hàng" panose="020B0603050302020204" pitchFamily="34" charset="0"/>
              </a:rPr>
              <a:t>lại</a:t>
            </a:r>
            <a:endParaRPr lang="en-US" sz="4500" b="1" dirty="0">
              <a:solidFill>
                <a:srgbClr val="7030A0"/>
              </a:solidFill>
              <a:latin typeface="HP001 4 hàng" panose="020B0603050302020204" pitchFamily="34" charset="0"/>
            </a:endParaRPr>
          </a:p>
        </p:txBody>
      </p:sp>
      <p:sp>
        <p:nvSpPr>
          <p:cNvPr id="9" name="TextBox 8">
            <a:extLst>
              <a:ext uri="{FF2B5EF4-FFF2-40B4-BE49-F238E27FC236}">
                <a16:creationId xmlns:a16="http://schemas.microsoft.com/office/drawing/2014/main" id="{13210D51-2531-4440-B4D5-68655F263D52}"/>
              </a:ext>
            </a:extLst>
          </p:cNvPr>
          <p:cNvSpPr txBox="1"/>
          <p:nvPr/>
        </p:nvSpPr>
        <p:spPr>
          <a:xfrm>
            <a:off x="228600" y="2472720"/>
            <a:ext cx="25146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wgã</a:t>
            </a:r>
            <a:r>
              <a:rPr lang="en-US" sz="4500" b="1" dirty="0">
                <a:solidFill>
                  <a:srgbClr val="7030A0"/>
                </a:solidFill>
                <a:latin typeface="HP001 4 hàng" panose="020B0603050302020204" pitchFamily="34" charset="0"/>
              </a:rPr>
              <a:t> Ĳ</a:t>
            </a:r>
            <a:r>
              <a:rPr lang="el-GR" sz="4500" b="1" dirty="0">
                <a:solidFill>
                  <a:srgbClr val="7030A0"/>
                </a:solidFill>
                <a:latin typeface="HP001 4 hàng" panose="020B0603050302020204" pitchFamily="34" charset="0"/>
              </a:rPr>
              <a:t>ε</a:t>
            </a:r>
            <a:endParaRPr lang="en-US" sz="4500" b="1" dirty="0">
              <a:solidFill>
                <a:srgbClr val="7030A0"/>
              </a:solidFill>
              <a:latin typeface="HP001 4 hàng" panose="020B0603050302020204" pitchFamily="34" charset="0"/>
            </a:endParaRPr>
          </a:p>
        </p:txBody>
      </p:sp>
      <p:sp>
        <p:nvSpPr>
          <p:cNvPr id="10" name="TextBox 9">
            <a:extLst>
              <a:ext uri="{FF2B5EF4-FFF2-40B4-BE49-F238E27FC236}">
                <a16:creationId xmlns:a16="http://schemas.microsoft.com/office/drawing/2014/main" id="{BC869D53-277B-44E4-929B-95F802880205}"/>
              </a:ext>
            </a:extLst>
          </p:cNvPr>
          <p:cNvSpPr txBox="1"/>
          <p:nvPr/>
        </p:nvSpPr>
        <p:spPr>
          <a:xfrm>
            <a:off x="5029200" y="2472720"/>
            <a:ext cx="25146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wgã</a:t>
            </a:r>
            <a:r>
              <a:rPr lang="en-US" sz="4500" b="1" dirty="0">
                <a:solidFill>
                  <a:srgbClr val="7030A0"/>
                </a:solidFill>
                <a:latin typeface="HP001 4 hàng" panose="020B0603050302020204" pitchFamily="34" charset="0"/>
              </a:rPr>
              <a:t> Ĳ</a:t>
            </a:r>
            <a:r>
              <a:rPr lang="el-GR" sz="4500" b="1" dirty="0">
                <a:solidFill>
                  <a:srgbClr val="7030A0"/>
                </a:solidFill>
                <a:latin typeface="HP001 4 hàng" panose="020B0603050302020204" pitchFamily="34" charset="0"/>
              </a:rPr>
              <a:t>ε</a:t>
            </a:r>
            <a:endParaRPr lang="en-US" sz="4500" b="1" dirty="0">
              <a:solidFill>
                <a:srgbClr val="7030A0"/>
              </a:solidFill>
              <a:latin typeface="HP001 4 hàng" panose="020B0603050302020204" pitchFamily="34" charset="0"/>
            </a:endParaRPr>
          </a:p>
        </p:txBody>
      </p:sp>
      <p:sp>
        <p:nvSpPr>
          <p:cNvPr id="11" name="TextBox 10">
            <a:extLst>
              <a:ext uri="{FF2B5EF4-FFF2-40B4-BE49-F238E27FC236}">
                <a16:creationId xmlns:a16="http://schemas.microsoft.com/office/drawing/2014/main" id="{082F5D13-411B-4E6D-B286-2130F2379E9B}"/>
              </a:ext>
            </a:extLst>
          </p:cNvPr>
          <p:cNvSpPr txBox="1"/>
          <p:nvPr/>
        </p:nvSpPr>
        <p:spPr>
          <a:xfrm>
            <a:off x="228600" y="3364290"/>
            <a:ext cx="25146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wgã</a:t>
            </a:r>
            <a:r>
              <a:rPr lang="en-US" sz="4500" b="1" dirty="0">
                <a:solidFill>
                  <a:srgbClr val="7030A0"/>
                </a:solidFill>
                <a:latin typeface="HP001 4 hàng" panose="020B0603050302020204" pitchFamily="34" charset="0"/>
              </a:rPr>
              <a:t> Ĳ</a:t>
            </a:r>
            <a:r>
              <a:rPr lang="el-GR" sz="4500" b="1" dirty="0">
                <a:solidFill>
                  <a:srgbClr val="7030A0"/>
                </a:solidFill>
                <a:latin typeface="HP001 4 hàng" panose="020B0603050302020204" pitchFamily="34" charset="0"/>
              </a:rPr>
              <a:t>ε</a:t>
            </a:r>
            <a:endParaRPr lang="en-US" sz="4500" b="1" dirty="0">
              <a:solidFill>
                <a:srgbClr val="7030A0"/>
              </a:solidFill>
              <a:latin typeface="HP001 4 hàng" panose="020B0603050302020204" pitchFamily="34" charset="0"/>
            </a:endParaRPr>
          </a:p>
        </p:txBody>
      </p:sp>
      <p:sp>
        <p:nvSpPr>
          <p:cNvPr id="12" name="TextBox 11">
            <a:extLst>
              <a:ext uri="{FF2B5EF4-FFF2-40B4-BE49-F238E27FC236}">
                <a16:creationId xmlns:a16="http://schemas.microsoft.com/office/drawing/2014/main" id="{C06753E3-B6F7-4036-B5A6-398C2CC078EA}"/>
              </a:ext>
            </a:extLst>
          </p:cNvPr>
          <p:cNvSpPr txBox="1"/>
          <p:nvPr/>
        </p:nvSpPr>
        <p:spPr>
          <a:xfrm>
            <a:off x="5037513" y="3360480"/>
            <a:ext cx="2514600" cy="784830"/>
          </a:xfrm>
          <a:prstGeom prst="rect">
            <a:avLst/>
          </a:prstGeom>
          <a:noFill/>
        </p:spPr>
        <p:txBody>
          <a:bodyPr wrap="square" rtlCol="0">
            <a:spAutoFit/>
          </a:bodyPr>
          <a:lstStyle/>
          <a:p>
            <a:r>
              <a:rPr lang="en-US" sz="4500" b="1" dirty="0" err="1">
                <a:solidFill>
                  <a:srgbClr val="7030A0"/>
                </a:solidFill>
                <a:latin typeface="HP001 4 hàng" panose="020B0603050302020204" pitchFamily="34" charset="0"/>
              </a:rPr>
              <a:t>wgã</a:t>
            </a:r>
            <a:r>
              <a:rPr lang="en-US" sz="4500" b="1" dirty="0">
                <a:solidFill>
                  <a:srgbClr val="7030A0"/>
                </a:solidFill>
                <a:latin typeface="HP001 4 hàng" panose="020B0603050302020204" pitchFamily="34" charset="0"/>
              </a:rPr>
              <a:t> Ĳ</a:t>
            </a:r>
            <a:r>
              <a:rPr lang="el-GR" sz="4500" b="1" dirty="0">
                <a:solidFill>
                  <a:srgbClr val="7030A0"/>
                </a:solidFill>
                <a:latin typeface="HP001 4 hàng" panose="020B0603050302020204" pitchFamily="34" charset="0"/>
              </a:rPr>
              <a:t>ε</a:t>
            </a:r>
            <a:endParaRPr lang="en-US" sz="4500" b="1" dirty="0">
              <a:solidFill>
                <a:srgbClr val="7030A0"/>
              </a:solidFill>
              <a:latin typeface="HP001 4 hàng" panose="020B0603050302020204" pitchFamily="34" charset="0"/>
            </a:endParaRPr>
          </a:p>
        </p:txBody>
      </p:sp>
    </p:spTree>
    <p:extLst>
      <p:ext uri="{BB962C8B-B14F-4D97-AF65-F5344CB8AC3E}">
        <p14:creationId xmlns:p14="http://schemas.microsoft.com/office/powerpoint/2010/main" val="12644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2068266"/>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221835" y="3458973"/>
            <a:ext cx="9067800" cy="707886"/>
          </a:xfrm>
          <a:prstGeom prst="rect">
            <a:avLst/>
          </a:prstGeom>
        </p:spPr>
        <p:txBody>
          <a:bodyPr wrap="square">
            <a:spAutoFit/>
          </a:bodyPr>
          <a:lstStyle/>
          <a:p>
            <a:pPr algn="just"/>
            <a:r>
              <a:rPr lang="vi-VN" sz="4000" b="1" dirty="0">
                <a:solidFill>
                  <a:srgbClr val="7030A0"/>
                </a:solidFill>
                <a:latin typeface="HP001 4 hàng" pitchFamily="34" charset="0"/>
              </a:rPr>
              <a:t>đỡ hƋng đứng dậy</a:t>
            </a:r>
            <a:r>
              <a:rPr lang="en-US" sz="4000" b="1" dirty="0">
                <a:solidFill>
                  <a:srgbClr val="7030A0"/>
                </a:solidFill>
                <a:latin typeface="HP001 4 hàng" pitchFamily="34" charset="0"/>
              </a:rPr>
              <a:t>.</a:t>
            </a:r>
          </a:p>
        </p:txBody>
      </p:sp>
      <p:sp>
        <p:nvSpPr>
          <p:cNvPr id="27" name="Rectangle 26"/>
          <p:cNvSpPr/>
          <p:nvPr/>
        </p:nvSpPr>
        <p:spPr>
          <a:xfrm>
            <a:off x="753039" y="2647950"/>
            <a:ext cx="9067800" cy="707886"/>
          </a:xfrm>
          <a:prstGeom prst="rect">
            <a:avLst/>
          </a:prstGeom>
        </p:spPr>
        <p:txBody>
          <a:bodyPr wrap="square">
            <a:spAutoFit/>
          </a:bodyPr>
          <a:lstStyle/>
          <a:p>
            <a:pPr algn="just"/>
            <a:r>
              <a:rPr lang="vi-VN" sz="4000" b="1" dirty="0">
                <a:solidFill>
                  <a:srgbClr val="7030A0"/>
                </a:solidFill>
                <a:latin typeface="HP001 4 hàng" pitchFamily="34" charset="0"/>
              </a:rPr>
              <a:t> Khi hƋng wgã, wai vĖ dừng</a:t>
            </a:r>
            <a:r>
              <a:rPr lang="en-US" sz="4000" b="1" dirty="0">
                <a:solidFill>
                  <a:srgbClr val="7030A0"/>
                </a:solidFill>
                <a:latin typeface="HP001 4 hàng" pitchFamily="34" charset="0"/>
              </a:rPr>
              <a:t> </a:t>
            </a:r>
            <a:r>
              <a:rPr lang="vi-VN" sz="4000" b="1" dirty="0">
                <a:solidFill>
                  <a:srgbClr val="7030A0"/>
                </a:solidFill>
                <a:latin typeface="HP001 4 hàng" pitchFamily="34" charset="0"/>
              </a:rPr>
              <a:t>lại</a:t>
            </a:r>
            <a:r>
              <a:rPr lang="en-US" sz="4000" b="1" dirty="0">
                <a:solidFill>
                  <a:srgbClr val="7030A0"/>
                </a:solidFill>
                <a:latin typeface="HP001 4 hàng" pitchFamily="34" charset="0"/>
              </a:rPr>
              <a:t>,</a:t>
            </a:r>
          </a:p>
        </p:txBody>
      </p:sp>
      <p:sp>
        <p:nvSpPr>
          <p:cNvPr id="4" name="TextBox 3"/>
          <p:cNvSpPr txBox="1"/>
          <p:nvPr/>
        </p:nvSpPr>
        <p:spPr>
          <a:xfrm>
            <a:off x="753039" y="286998"/>
            <a:ext cx="6622473"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c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549537" y="187261"/>
            <a:ext cx="8153400" cy="584775"/>
          </a:xfrm>
          <a:prstGeom prst="rect">
            <a:avLst/>
          </a:prstGeom>
        </p:spPr>
        <p:txBody>
          <a:bodyPr wrap="square">
            <a:spAutoFit/>
          </a:bodyPr>
          <a:lstStyle/>
          <a:p>
            <a:r>
              <a:rPr lang="en-US" sz="3200" dirty="0">
                <a:latin typeface="Arial-Rounded" pitchFamily="34" charset="0"/>
                <a:ea typeface="Arial-Rounded" pitchFamily="34" charset="0"/>
                <a:cs typeface="Arial-Rounded" pitchFamily="34" charset="0"/>
              </a:rPr>
              <a:t>c, Khi </a:t>
            </a:r>
            <a:r>
              <a:rPr lang="en-US" sz="3200" dirty="0" err="1">
                <a:latin typeface="Arial-Rounded" pitchFamily="34" charset="0"/>
                <a:ea typeface="Arial-Rounded" pitchFamily="34" charset="0"/>
                <a:cs typeface="Arial-Rounded" pitchFamily="34" charset="0"/>
              </a:rPr>
              <a:t>hoẵng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ngã</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nai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đã</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làm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gì</a:t>
            </a:r>
            <a:r>
              <a:rPr lang="en-US" sz="3200" dirty="0">
                <a:latin typeface="Arial-Rounded" pitchFamily="34" charset="0"/>
                <a:ea typeface="Arial-Rounded" pitchFamily="34" charset="0"/>
                <a:cs typeface="Arial-Rounded" pitchFamily="34" charset="0"/>
              </a:rPr>
              <a:t>?</a:t>
            </a:r>
          </a:p>
        </p:txBody>
      </p:sp>
      <p:cxnSp>
        <p:nvCxnSpPr>
          <p:cNvPr id="11" name="Straight Arrow Connector 10"/>
          <p:cNvCxnSpPr/>
          <p:nvPr/>
        </p:nvCxnSpPr>
        <p:spPr>
          <a:xfrm>
            <a:off x="330777" y="2763619"/>
            <a:ext cx="57252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49140" y="3344602"/>
            <a:ext cx="2667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EB25F72-F2BE-4CD0-A5EF-5A7126C50B5C}"/>
              </a:ext>
            </a:extLst>
          </p:cNvPr>
          <p:cNvSpPr/>
          <p:nvPr/>
        </p:nvSpPr>
        <p:spPr>
          <a:xfrm>
            <a:off x="204801" y="743517"/>
            <a:ext cx="8734398" cy="1077218"/>
          </a:xfrm>
          <a:prstGeom prst="rect">
            <a:avLst/>
          </a:prstGeom>
        </p:spPr>
        <p:txBody>
          <a:bodyPr wrap="square">
            <a:spAutoFit/>
          </a:bodyPr>
          <a:lstStyle/>
          <a:p>
            <a:pPr algn="just"/>
            <a:r>
              <a:rPr lang="en-US" sz="3200" dirty="0">
                <a:solidFill>
                  <a:srgbClr val="FF0000"/>
                </a:solidFill>
                <a:latin typeface="Arial-Rounded" pitchFamily="34" charset="0"/>
                <a:ea typeface="Arial-Rounded" pitchFamily="34" charset="0"/>
                <a:cs typeface="Arial-Rounded" pitchFamily="34" charset="0"/>
              </a:rPr>
              <a:t>=&gt; Khi </a:t>
            </a:r>
            <a:r>
              <a:rPr lang="en-US" sz="3200" dirty="0" err="1">
                <a:solidFill>
                  <a:srgbClr val="FF0000"/>
                </a:solidFill>
                <a:latin typeface="Arial-Rounded" pitchFamily="34" charset="0"/>
                <a:ea typeface="Arial-Rounded" pitchFamily="34" charset="0"/>
                <a:cs typeface="Arial-Rounded" pitchFamily="34" charset="0"/>
              </a:rPr>
              <a:t>hoẵng</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ngã</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nai</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vội</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dừng</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lại</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đỡ</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hoẵng</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đứng</a:t>
            </a:r>
            <a:r>
              <a:rPr lang="en-US" sz="3200" dirty="0">
                <a:solidFill>
                  <a:srgbClr val="FF0000"/>
                </a:solidFill>
                <a:latin typeface="Arial-Rounded" pitchFamily="34" charset="0"/>
                <a:ea typeface="Arial-Rounded" pitchFamily="34" charset="0"/>
                <a:cs typeface="Arial-Rounded" pitchFamily="34" charset="0"/>
              </a:rPr>
              <a:t> </a:t>
            </a:r>
            <a:r>
              <a:rPr lang="en-US" sz="3200" dirty="0" err="1">
                <a:solidFill>
                  <a:srgbClr val="FF0000"/>
                </a:solidFill>
                <a:latin typeface="Arial-Rounded" pitchFamily="34" charset="0"/>
                <a:ea typeface="Arial-Rounded" pitchFamily="34" charset="0"/>
                <a:cs typeface="Arial-Rounded" pitchFamily="34" charset="0"/>
              </a:rPr>
              <a:t>dậy</a:t>
            </a:r>
            <a:r>
              <a:rPr lang="en-US" sz="3200" dirty="0">
                <a:solidFill>
                  <a:srgbClr val="FF000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80">
                                          <p:stCondLst>
                                            <p:cond delay="0"/>
                                          </p:stCondLst>
                                        </p:cTn>
                                        <p:tgtEl>
                                          <p:spTgt spid="13"/>
                                        </p:tgtEl>
                                      </p:cBhvr>
                                    </p:animEffect>
                                    <p:anim calcmode="lin" valueType="num">
                                      <p:cBhvr>
                                        <p:cTn id="5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5" dur="26">
                                          <p:stCondLst>
                                            <p:cond delay="650"/>
                                          </p:stCondLst>
                                        </p:cTn>
                                        <p:tgtEl>
                                          <p:spTgt spid="13"/>
                                        </p:tgtEl>
                                      </p:cBhvr>
                                      <p:to x="100000" y="60000"/>
                                    </p:animScale>
                                    <p:animScale>
                                      <p:cBhvr>
                                        <p:cTn id="56" dur="166" decel="50000">
                                          <p:stCondLst>
                                            <p:cond delay="676"/>
                                          </p:stCondLst>
                                        </p:cTn>
                                        <p:tgtEl>
                                          <p:spTgt spid="13"/>
                                        </p:tgtEl>
                                      </p:cBhvr>
                                      <p:to x="100000" y="100000"/>
                                    </p:animScale>
                                    <p:animScale>
                                      <p:cBhvr>
                                        <p:cTn id="57" dur="26">
                                          <p:stCondLst>
                                            <p:cond delay="1312"/>
                                          </p:stCondLst>
                                        </p:cTn>
                                        <p:tgtEl>
                                          <p:spTgt spid="13"/>
                                        </p:tgtEl>
                                      </p:cBhvr>
                                      <p:to x="100000" y="80000"/>
                                    </p:animScale>
                                    <p:animScale>
                                      <p:cBhvr>
                                        <p:cTn id="58" dur="166" decel="50000">
                                          <p:stCondLst>
                                            <p:cond delay="1338"/>
                                          </p:stCondLst>
                                        </p:cTn>
                                        <p:tgtEl>
                                          <p:spTgt spid="13"/>
                                        </p:tgtEl>
                                      </p:cBhvr>
                                      <p:to x="100000" y="100000"/>
                                    </p:animScale>
                                    <p:animScale>
                                      <p:cBhvr>
                                        <p:cTn id="59" dur="26">
                                          <p:stCondLst>
                                            <p:cond delay="1642"/>
                                          </p:stCondLst>
                                        </p:cTn>
                                        <p:tgtEl>
                                          <p:spTgt spid="13"/>
                                        </p:tgtEl>
                                      </p:cBhvr>
                                      <p:to x="100000" y="90000"/>
                                    </p:animScale>
                                    <p:animScale>
                                      <p:cBhvr>
                                        <p:cTn id="60" dur="166" decel="50000">
                                          <p:stCondLst>
                                            <p:cond delay="1668"/>
                                          </p:stCondLst>
                                        </p:cTn>
                                        <p:tgtEl>
                                          <p:spTgt spid="13"/>
                                        </p:tgtEl>
                                      </p:cBhvr>
                                      <p:to x="100000" y="100000"/>
                                    </p:animScale>
                                    <p:animScale>
                                      <p:cBhvr>
                                        <p:cTn id="61" dur="26">
                                          <p:stCondLst>
                                            <p:cond delay="1808"/>
                                          </p:stCondLst>
                                        </p:cTn>
                                        <p:tgtEl>
                                          <p:spTgt spid="13"/>
                                        </p:tgtEl>
                                      </p:cBhvr>
                                      <p:to x="100000" y="95000"/>
                                    </p:animScale>
                                    <p:animScale>
                                      <p:cBhvr>
                                        <p:cTn id="62" dur="166" decel="50000">
                                          <p:stCondLst>
                                            <p:cond delay="1834"/>
                                          </p:stCondLst>
                                        </p:cTn>
                                        <p:tgtEl>
                                          <p:spTgt spid="13"/>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4" grpId="0"/>
      <p:bldP spid="5"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1</a:t>
            </a:r>
          </a:p>
        </p:txBody>
      </p:sp>
      <p:sp>
        <p:nvSpPr>
          <p:cNvPr id="17" name="TextBox 16"/>
          <p:cNvSpPr txBox="1"/>
          <p:nvPr/>
        </p:nvSpPr>
        <p:spPr>
          <a:xfrm>
            <a:off x="876300" y="730965"/>
            <a:ext cx="8058150" cy="830985"/>
          </a:xfrm>
          <a:prstGeom prst="rect">
            <a:avLst/>
          </a:prstGeom>
          <a:noFill/>
        </p:spPr>
        <p:txBody>
          <a:bodyPr wrap="square" lIns="91428" tIns="45714" rIns="91428" bIns="45714" rtlCol="0">
            <a:spAutoFit/>
          </a:bodyPr>
          <a:lstStyle/>
          <a:p>
            <a:pPr algn="just"/>
            <a:r>
              <a:rPr lang="en-US" sz="2400" b="1" dirty="0">
                <a:latin typeface="Arial-Rounded" pitchFamily="34" charset="0"/>
                <a:ea typeface="Arial-Rounded" pitchFamily="34" charset="0"/>
                <a:cs typeface="Arial-Rounded" pitchFamily="34" charset="0"/>
              </a:rPr>
              <a:t>Quan </a:t>
            </a:r>
            <a:r>
              <a:rPr lang="en-US" sz="2400" b="1" dirty="0" err="1">
                <a:latin typeface="Arial-Rounded" pitchFamily="34" charset="0"/>
                <a:ea typeface="Arial-Rounded" pitchFamily="34" charset="0"/>
                <a:cs typeface="Arial-Rounded" pitchFamily="34" charset="0"/>
              </a:rPr>
              <a:t>sát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tranh</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nói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về</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những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gì</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em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thấy</a:t>
            </a:r>
            <a:r>
              <a:rPr lang="en-US" sz="2400" b="1" dirty="0">
                <a:latin typeface="Arial-Rounded" pitchFamily="34" charset="0"/>
                <a:ea typeface="Arial-Rounded" pitchFamily="34" charset="0"/>
                <a:cs typeface="Arial-Rounded" pitchFamily="34" charset="0"/>
              </a:rPr>
              <a:t> ở </a:t>
            </a:r>
            <a:r>
              <a:rPr lang="en-US" sz="2400" b="1" dirty="0" err="1">
                <a:latin typeface="Arial-Rounded" pitchFamily="34" charset="0"/>
                <a:ea typeface="Arial-Rounded" pitchFamily="34" charset="0"/>
                <a:cs typeface="Arial-Rounded" pitchFamily="34" charset="0"/>
              </a:rPr>
              <a:t>trong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tranh</a:t>
            </a:r>
            <a:endParaRPr lang="en-US" sz="2400" b="1" dirty="0">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18" t="26823" r="26940" b="23438"/>
          <a:stretch/>
        </p:blipFill>
        <p:spPr bwMode="auto">
          <a:xfrm>
            <a:off x="1628775" y="1561949"/>
            <a:ext cx="5886450" cy="332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59080" y="106643"/>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17" name="TextBox 16"/>
          <p:cNvSpPr txBox="1"/>
          <p:nvPr/>
        </p:nvSpPr>
        <p:spPr>
          <a:xfrm>
            <a:off x="874488" y="266385"/>
            <a:ext cx="7391400" cy="461653"/>
          </a:xfrm>
          <a:prstGeom prst="rect">
            <a:avLst/>
          </a:prstGeom>
          <a:noFill/>
        </p:spPr>
        <p:txBody>
          <a:bodyPr wrap="square" lIns="91428" tIns="45714" rIns="91428" bIns="45714"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Rounded" pitchFamily="34" charset="0"/>
              <a:ea typeface="Arial-Rounded" pitchFamily="34" charset="0"/>
              <a:cs typeface="Arial-Rounded" pitchFamily="34" charset="0"/>
            </a:endParaRPr>
          </a:p>
        </p:txBody>
      </p:sp>
      <p:sp>
        <p:nvSpPr>
          <p:cNvPr id="7" name="TextBox 6"/>
          <p:cNvSpPr txBox="1"/>
          <p:nvPr/>
        </p:nvSpPr>
        <p:spPr>
          <a:xfrm>
            <a:off x="893618" y="964810"/>
            <a:ext cx="6781800" cy="584763"/>
          </a:xfrm>
          <a:prstGeom prst="rect">
            <a:avLst/>
          </a:prstGeom>
          <a:solidFill>
            <a:schemeClr val="accent6">
              <a:lumMod val="60000"/>
              <a:lumOff val="40000"/>
            </a:schemeClr>
          </a:solid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bổ</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ích</a:t>
            </a:r>
            <a:r>
              <a:rPr lang="en-US" sz="3200" b="1" dirty="0">
                <a:latin typeface="Arial-Rounded" pitchFamily="34" charset="0"/>
                <a:ea typeface="Arial-Rounded" pitchFamily="34" charset="0"/>
                <a:cs typeface="Arial-Rounded" pitchFamily="34" charset="0"/>
              </a:rPr>
              <a:t>				</a:t>
            </a:r>
          </a:p>
        </p:txBody>
      </p:sp>
      <p:sp>
        <p:nvSpPr>
          <p:cNvPr id="11" name="TextBox 10"/>
          <p:cNvSpPr txBox="1"/>
          <p:nvPr/>
        </p:nvSpPr>
        <p:spPr>
          <a:xfrm>
            <a:off x="836815" y="1661749"/>
            <a:ext cx="9179330" cy="553986"/>
          </a:xfrm>
          <a:prstGeom prst="rect">
            <a:avLst/>
          </a:prstGeom>
          <a:noFill/>
        </p:spPr>
        <p:txBody>
          <a:bodyPr wrap="square" lIns="91428" tIns="45714" rIns="91428" bIns="45714" rtlCol="0">
            <a:spAutoFit/>
          </a:bodyPr>
          <a:lstStyle/>
          <a:p>
            <a:pPr algn="just"/>
            <a:r>
              <a:rPr lang="en-US" sz="3000" dirty="0">
                <a:latin typeface="Arial-Rounded" pitchFamily="34" charset="0"/>
                <a:ea typeface="Arial-Rounded" pitchFamily="34" charset="0"/>
                <a:cs typeface="Arial-Rounded" pitchFamily="34" charset="0"/>
              </a:rPr>
              <a:t>Khi </a:t>
            </a:r>
            <a:r>
              <a:rPr lang="en-US" sz="3000" dirty="0" err="1">
                <a:latin typeface="Arial-Rounded" pitchFamily="34" charset="0"/>
                <a:ea typeface="Arial-Rounded" pitchFamily="34" charset="0"/>
                <a:cs typeface="Arial-Rounded" pitchFamily="34" charset="0"/>
              </a:rPr>
              <a:t>học</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múa</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em</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phải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tập</a:t>
            </a:r>
            <a:r>
              <a:rPr lang="en-US" sz="3000" dirty="0">
                <a:latin typeface="Arial-Rounded" pitchFamily="34" charset="0"/>
                <a:ea typeface="Arial-Rounded" pitchFamily="34" charset="0"/>
                <a:cs typeface="Arial-Rounded" pitchFamily="34" charset="0"/>
              </a:rPr>
              <a:t> (.................) </a:t>
            </a:r>
            <a:r>
              <a:rPr lang="en-US" sz="3000" dirty="0" err="1">
                <a:latin typeface="Arial-Rounded" pitchFamily="34" charset="0"/>
                <a:ea typeface="Arial-Rounded" pitchFamily="34" charset="0"/>
                <a:cs typeface="Arial-Rounded" pitchFamily="34" charset="0"/>
              </a:rPr>
              <a:t>chân</a:t>
            </a:r>
            <a:r>
              <a:rPr lang="en-US" sz="3000" dirty="0">
                <a:latin typeface="Arial-Rounded" pitchFamily="34" charset="0"/>
                <a:ea typeface="Arial-Rounded" pitchFamily="34" charset="0"/>
                <a:cs typeface="Arial-Rounded" pitchFamily="34" charset="0"/>
              </a:rPr>
              <a:t>.</a:t>
            </a:r>
          </a:p>
        </p:txBody>
      </p:sp>
      <p:sp>
        <p:nvSpPr>
          <p:cNvPr id="12" name="TextBox 11"/>
          <p:cNvSpPr txBox="1"/>
          <p:nvPr/>
        </p:nvSpPr>
        <p:spPr>
          <a:xfrm>
            <a:off x="5562601" y="965988"/>
            <a:ext cx="2112818" cy="584763"/>
          </a:xfrm>
          <a:prstGeom prst="rect">
            <a:avLst/>
          </a:prstGeom>
          <a:solidFill>
            <a:schemeClr val="accent6">
              <a:lumMod val="60000"/>
              <a:lumOff val="40000"/>
            </a:schemeClr>
          </a:solidFill>
        </p:spPr>
        <p:txBody>
          <a:bodyPr wrap="square" lIns="91428" tIns="45714" rIns="91428" bIns="45714" rtlCol="0">
            <a:spAutoFit/>
          </a:bodyPr>
          <a:lstStyle/>
          <a:p>
            <a:pPr algn="ctr"/>
            <a:r>
              <a:rPr lang="en-US" sz="3200" dirty="0" err="1">
                <a:latin typeface="Arial-Rounded" pitchFamily="34" charset="0"/>
                <a:ea typeface="Arial-Rounded" pitchFamily="34" charset="0"/>
                <a:cs typeface="Arial-Rounded" pitchFamily="34" charset="0"/>
              </a:rPr>
              <a:t>đứng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dậy</a:t>
            </a:r>
            <a:r>
              <a:rPr lang="en-US" sz="3200" dirty="0">
                <a:latin typeface="Arial-Rounded" pitchFamily="34" charset="0"/>
                <a:ea typeface="Arial-Rounded" pitchFamily="34" charset="0"/>
                <a:cs typeface="Arial-Rounded" pitchFamily="34" charset="0"/>
              </a:rPr>
              <a:t> </a:t>
            </a:r>
          </a:p>
        </p:txBody>
      </p:sp>
      <p:sp>
        <p:nvSpPr>
          <p:cNvPr id="13" name="TextBox 12"/>
          <p:cNvSpPr txBox="1"/>
          <p:nvPr/>
        </p:nvSpPr>
        <p:spPr>
          <a:xfrm>
            <a:off x="990600" y="964811"/>
            <a:ext cx="2346196" cy="584763"/>
          </a:xfrm>
          <a:prstGeom prst="rect">
            <a:avLst/>
          </a:prstGeom>
          <a:solidFill>
            <a:schemeClr val="accent6">
              <a:lumMod val="60000"/>
              <a:lumOff val="40000"/>
            </a:schemeClr>
          </a:solid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lại</a:t>
            </a:r>
            <a:endParaRPr lang="en-US" sz="3200" dirty="0">
              <a:latin typeface="Arial-Rounded" pitchFamily="34" charset="0"/>
              <a:ea typeface="Arial-Rounded" pitchFamily="34" charset="0"/>
              <a:cs typeface="Arial-Rounded" pitchFamily="34" charset="0"/>
            </a:endParaRPr>
          </a:p>
        </p:txBody>
      </p:sp>
      <p:sp>
        <p:nvSpPr>
          <p:cNvPr id="10" name="TextBox 9"/>
          <p:cNvSpPr txBox="1"/>
          <p:nvPr/>
        </p:nvSpPr>
        <p:spPr>
          <a:xfrm>
            <a:off x="3357650" y="964810"/>
            <a:ext cx="1600200" cy="584763"/>
          </a:xfrm>
          <a:prstGeom prst="rect">
            <a:avLst/>
          </a:prstGeom>
          <a:solidFill>
            <a:schemeClr val="accent6">
              <a:lumMod val="60000"/>
              <a:lumOff val="40000"/>
            </a:schemeClr>
          </a:solidFill>
          <a:ln>
            <a:noFill/>
          </a:ln>
        </p:spPr>
        <p:txBody>
          <a:bodyPr wrap="square" lIns="91428" tIns="45714" rIns="91428" bIns="45714" rtlCol="0">
            <a:spAutoFit/>
          </a:bodyPr>
          <a:lstStyle/>
          <a:p>
            <a:pPr algn="ctr"/>
            <a:r>
              <a:rPr lang="en-US" sz="3200" dirty="0" err="1">
                <a:latin typeface="Arial-Rounded" pitchFamily="34" charset="0"/>
                <a:ea typeface="Arial-Rounded" pitchFamily="34" charset="0"/>
                <a:cs typeface="Arial-Rounded" pitchFamily="34" charset="0"/>
              </a:rPr>
              <a:t>xoạc</a:t>
            </a:r>
            <a:endParaRPr lang="en-US" sz="3200" dirty="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94162"/>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13205" y="2998797"/>
            <a:ext cx="8555689" cy="630942"/>
          </a:xfrm>
          <a:prstGeom prst="rect">
            <a:avLst/>
          </a:prstGeom>
        </p:spPr>
        <p:txBody>
          <a:bodyPr wrap="square">
            <a:spAutoFit/>
          </a:bodyPr>
          <a:lstStyle/>
          <a:p>
            <a:pPr algn="just"/>
            <a:r>
              <a:rPr lang="vi-VN" sz="3500" b="1" dirty="0">
                <a:solidFill>
                  <a:srgbClr val="7030A0"/>
                </a:solidFill>
                <a:latin typeface="HP001 4 hàng" pitchFamily="34" charset="0"/>
              </a:rPr>
              <a:t>   Khi hǌ júa, em </a:t>
            </a:r>
            <a:r>
              <a:rPr lang="el-GR" sz="3500" b="1" dirty="0">
                <a:solidFill>
                  <a:srgbClr val="7030A0"/>
                </a:solidFill>
                <a:latin typeface="HP001 4 hàng" pitchFamily="34" charset="0"/>
              </a:rPr>
              <a:t>ι</a:t>
            </a:r>
            <a:r>
              <a:rPr lang="vi-VN" sz="3500" b="1" dirty="0">
                <a:solidFill>
                  <a:srgbClr val="7030A0"/>
                </a:solidFill>
                <a:latin typeface="HP001 4 hàng" pitchFamily="34" charset="0"/>
              </a:rPr>
              <a:t>ải Ǉập xĲc </a:t>
            </a:r>
            <a:r>
              <a:rPr lang="el-GR" sz="3500" b="1" dirty="0">
                <a:solidFill>
                  <a:srgbClr val="7030A0"/>
                </a:solidFill>
                <a:latin typeface="HP001 4 hàng" pitchFamily="34" charset="0"/>
              </a:rPr>
              <a:t>ε</a:t>
            </a:r>
            <a:r>
              <a:rPr lang="vi-VN" sz="3500" b="1" dirty="0">
                <a:solidFill>
                  <a:srgbClr val="7030A0"/>
                </a:solidFill>
                <a:latin typeface="HP001 4 hàng" pitchFamily="34" charset="0"/>
              </a:rPr>
              <a:t>ân .</a:t>
            </a:r>
            <a:endParaRPr lang="en-US" sz="3500" b="1" dirty="0">
              <a:solidFill>
                <a:srgbClr val="7030A0"/>
              </a:solidFill>
              <a:latin typeface="HP001 4 hàng" pitchFamily="34" charset="0"/>
            </a:endParaRPr>
          </a:p>
        </p:txBody>
      </p:sp>
      <p:sp>
        <p:nvSpPr>
          <p:cNvPr id="18" name="Rectangle 17"/>
          <p:cNvSpPr/>
          <p:nvPr/>
        </p:nvSpPr>
        <p:spPr>
          <a:xfrm>
            <a:off x="228600" y="4273117"/>
            <a:ext cx="9067800" cy="630942"/>
          </a:xfrm>
          <a:prstGeom prst="rect">
            <a:avLst/>
          </a:prstGeom>
        </p:spPr>
        <p:txBody>
          <a:bodyPr wrap="square">
            <a:spAutoFit/>
          </a:bodyPr>
          <a:lstStyle/>
          <a:p>
            <a:pPr algn="just"/>
            <a:r>
              <a:rPr lang="vi-VN" sz="3500" b="1" dirty="0">
                <a:solidFill>
                  <a:srgbClr val="7030A0"/>
                </a:solidFill>
                <a:latin typeface="HP001 4 hàng" pitchFamily="34" charset="0"/>
              </a:rPr>
              <a:t> </a:t>
            </a:r>
            <a:endParaRPr lang="en-US" sz="3500" b="1" dirty="0">
              <a:solidFill>
                <a:srgbClr val="7030A0"/>
              </a:solidFill>
              <a:latin typeface="HP001 4 hàng" pitchFamily="34" charset="0"/>
            </a:endParaRPr>
          </a:p>
        </p:txBody>
      </p:sp>
      <p:sp>
        <p:nvSpPr>
          <p:cNvPr id="19" name="TextBox 18">
            <a:extLst>
              <a:ext uri="{FF2B5EF4-FFF2-40B4-BE49-F238E27FC236}">
                <a16:creationId xmlns:a16="http://schemas.microsoft.com/office/drawing/2014/main" id="{252DCDFC-BA84-4E7E-91DF-D8504C22E1DE}"/>
              </a:ext>
            </a:extLst>
          </p:cNvPr>
          <p:cNvSpPr txBox="1"/>
          <p:nvPr/>
        </p:nvSpPr>
        <p:spPr>
          <a:xfrm>
            <a:off x="4982788" y="1586684"/>
            <a:ext cx="2112818" cy="584763"/>
          </a:xfrm>
          <a:prstGeom prst="rect">
            <a:avLst/>
          </a:prstGeom>
          <a:noFill/>
        </p:spPr>
        <p:txBody>
          <a:bodyPr wrap="square" lIns="91428" tIns="45714" rIns="91428" bIns="45714" rtlCol="0">
            <a:spAutoFit/>
          </a:bodyPr>
          <a:lstStyle/>
          <a:p>
            <a:pPr algn="ctr"/>
            <a:r>
              <a:rPr lang="en-US" sz="3200" dirty="0" err="1">
                <a:solidFill>
                  <a:srgbClr val="FF0000"/>
                </a:solidFill>
                <a:latin typeface="Arial-Rounded" pitchFamily="34" charset="0"/>
                <a:ea typeface="Arial-Rounded" pitchFamily="34" charset="0"/>
                <a:cs typeface="Arial-Rounded" pitchFamily="34" charset="0"/>
              </a:rPr>
              <a:t>xoạc</a:t>
            </a:r>
            <a:endParaRPr lang="en-US" sz="32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19090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AE7C28-7D8A-416E-9DC6-696424877136}"/>
              </a:ext>
            </a:extLst>
          </p:cNvPr>
          <p:cNvPicPr>
            <a:picLocks noChangeAspect="1"/>
          </p:cNvPicPr>
          <p:nvPr/>
        </p:nvPicPr>
        <p:blipFill>
          <a:blip r:embed="rId2"/>
          <a:stretch>
            <a:fillRect/>
          </a:stretch>
        </p:blipFill>
        <p:spPr>
          <a:xfrm>
            <a:off x="0" y="133350"/>
            <a:ext cx="9143999" cy="5010150"/>
          </a:xfrm>
          <a:prstGeom prst="rect">
            <a:avLst/>
          </a:prstGeom>
        </p:spPr>
      </p:pic>
    </p:spTree>
    <p:extLst>
      <p:ext uri="{BB962C8B-B14F-4D97-AF65-F5344CB8AC3E}">
        <p14:creationId xmlns:p14="http://schemas.microsoft.com/office/powerpoint/2010/main" val="4117929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C8AB31-C907-4CC0-BE75-5A3C70AD367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1927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834A63B-3A5E-4882-834C-6E69F81C68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 y="1084837"/>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D6270C50-0358-4461-89BC-64F1E7C57F89}"/>
              </a:ext>
            </a:extLst>
          </p:cNvPr>
          <p:cNvSpPr/>
          <p:nvPr/>
        </p:nvSpPr>
        <p:spPr>
          <a:xfrm>
            <a:off x="23553" y="1589472"/>
            <a:ext cx="9319997" cy="630942"/>
          </a:xfrm>
          <a:prstGeom prst="rect">
            <a:avLst/>
          </a:prstGeom>
        </p:spPr>
        <p:txBody>
          <a:bodyPr wrap="square">
            <a:spAutoFit/>
          </a:bodyPr>
          <a:lstStyle/>
          <a:p>
            <a:r>
              <a:rPr lang="vi-VN" sz="3500" b="1" dirty="0">
                <a:solidFill>
                  <a:srgbClr val="7030A0"/>
                </a:solidFill>
                <a:latin typeface="HP001 4 hàng" pitchFamily="34" charset="0"/>
              </a:rPr>
              <a:t>     Nai và hƋng </a:t>
            </a:r>
            <a:r>
              <a:rPr lang="el-GR" sz="3500" b="1" dirty="0">
                <a:solidFill>
                  <a:srgbClr val="7030A0"/>
                </a:solidFill>
                <a:latin typeface="HP001 4 hàng" pitchFamily="34" charset="0"/>
              </a:rPr>
              <a:t>ωϙ </a:t>
            </a:r>
            <a:r>
              <a:rPr lang="vi-VN" sz="3500" b="1" dirty="0">
                <a:solidFill>
                  <a:srgbClr val="7030A0"/>
                </a:solidFill>
                <a:latin typeface="HP001 4 hàng" pitchFamily="34" charset="0"/>
              </a:rPr>
              <a:t>đí</a:t>
            </a:r>
            <a:r>
              <a:rPr lang="el-GR" sz="3500" b="1" dirty="0">
                <a:solidFill>
                  <a:srgbClr val="7030A0"/>
                </a:solidFill>
                <a:latin typeface="HP001 4 hàng" pitchFamily="34" charset="0"/>
              </a:rPr>
              <a:t>ε </a:t>
            </a:r>
            <a:r>
              <a:rPr lang="vi-VN" sz="3500" b="1" dirty="0">
                <a:solidFill>
                  <a:srgbClr val="7030A0"/>
                </a:solidFill>
                <a:latin typeface="HP001 4 hàng" pitchFamily="34" charset="0"/>
              </a:rPr>
              <a:t>cuĒ cùng</a:t>
            </a:r>
            <a:r>
              <a:rPr lang="en-US" sz="3500" b="1" dirty="0">
                <a:solidFill>
                  <a:srgbClr val="7030A0"/>
                </a:solidFill>
                <a:latin typeface="HP001 4 hàng" pitchFamily="34" charset="0"/>
              </a:rPr>
              <a:t>.</a:t>
            </a:r>
            <a:r>
              <a:rPr lang="vi-VN" sz="3500" b="1" dirty="0">
                <a:solidFill>
                  <a:srgbClr val="7030A0"/>
                </a:solidFill>
                <a:latin typeface="HP001 4 hàng" pitchFamily="34" charset="0"/>
              </a:rPr>
              <a:t> Nǖưng</a:t>
            </a:r>
            <a:endParaRPr lang="en-US" sz="3500" b="1" dirty="0">
              <a:solidFill>
                <a:srgbClr val="7030A0"/>
              </a:solidFill>
              <a:latin typeface="HP001 4 hàng" pitchFamily="34" charset="0"/>
            </a:endParaRPr>
          </a:p>
        </p:txBody>
      </p:sp>
      <p:sp>
        <p:nvSpPr>
          <p:cNvPr id="10" name="Rectangle 9">
            <a:extLst>
              <a:ext uri="{FF2B5EF4-FFF2-40B4-BE49-F238E27FC236}">
                <a16:creationId xmlns:a16="http://schemas.microsoft.com/office/drawing/2014/main" id="{04A509E7-4CDD-473D-B050-1E40F209C771}"/>
              </a:ext>
            </a:extLst>
          </p:cNvPr>
          <p:cNvSpPr/>
          <p:nvPr/>
        </p:nvSpPr>
        <p:spPr>
          <a:xfrm>
            <a:off x="62300" y="2292144"/>
            <a:ext cx="8724900" cy="630942"/>
          </a:xfrm>
          <a:prstGeom prst="rect">
            <a:avLst/>
          </a:prstGeom>
        </p:spPr>
        <p:txBody>
          <a:bodyPr wrap="square">
            <a:spAutoFit/>
          </a:bodyPr>
          <a:lstStyle/>
          <a:p>
            <a:pPr algn="just"/>
            <a:r>
              <a:rPr lang="en-US" sz="3500" b="1" dirty="0">
                <a:solidFill>
                  <a:srgbClr val="7030A0"/>
                </a:solidFill>
                <a:latin typeface="HP001 4 hàng" pitchFamily="34" charset="0"/>
              </a:rPr>
              <a:t> </a:t>
            </a:r>
            <a:r>
              <a:rPr lang="vi-VN" sz="3500" b="1" dirty="0">
                <a:solidFill>
                  <a:srgbClr val="7030A0"/>
                </a:solidFill>
                <a:latin typeface="HP001 4 hàng" pitchFamily="34" charset="0"/>
              </a:rPr>
              <a:t>cả hai Αϛu đưϑ Ǉặng giải κưŋg Ǉìζ bạn.</a:t>
            </a:r>
            <a:endParaRPr lang="en-US" sz="3500" b="1" dirty="0">
              <a:solidFill>
                <a:srgbClr val="7030A0"/>
              </a:solidFill>
              <a:latin typeface="HP001 4 hàng"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851996" y="541789"/>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phù</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thay</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bông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hoa</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 name="Hình chữ nhật: Góc Tròn 1"/>
          <p:cNvSpPr/>
          <p:nvPr/>
        </p:nvSpPr>
        <p:spPr>
          <a:xfrm>
            <a:off x="2681671" y="1623947"/>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Arial-Rounded" panose="020B0500000000000000" pitchFamily="34" charset="-93"/>
                <a:ea typeface="Arial-Rounded" panose="020B0500000000000000" pitchFamily="34" charset="-93"/>
                <a:cs typeface="Arial-Rounded" panose="020B0500000000000000" pitchFamily="34" charset="-93"/>
              </a:rPr>
              <a:t>b</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ước</a:t>
            </a:r>
            <a:r>
              <a:rPr lang="en-US" sz="3200" b="1" dirty="0">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latin typeface="Arial-Rounded" panose="020B0500000000000000" pitchFamily="34" charset="-93"/>
                <a:ea typeface="Arial-Rounded" panose="020B0500000000000000" pitchFamily="34" charset="-93"/>
                <a:cs typeface="Arial-Rounded" panose="020B0500000000000000" pitchFamily="34" charset="-93"/>
              </a:rPr>
              <a:t>đi</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5" name="Hình chữ nhật: Góc Tròn 4"/>
          <p:cNvSpPr/>
          <p:nvPr/>
        </p:nvSpPr>
        <p:spPr>
          <a:xfrm>
            <a:off x="4755092" y="1571037"/>
            <a:ext cx="225092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n</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ước</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suối</a:t>
            </a:r>
            <a:endParaRPr lang="vi-VN" sz="3200" b="1"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ình chữ nhật: Góc Tròn 5"/>
          <p:cNvSpPr/>
          <p:nvPr/>
        </p:nvSpPr>
        <p:spPr>
          <a:xfrm>
            <a:off x="6831644" y="1570448"/>
            <a:ext cx="225092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r</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ượt</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đuổi</a:t>
            </a:r>
            <a:endParaRPr lang="vi-VN" sz="3200" b="1"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8" name="Hình chữ nhật: Góc Tròn 7"/>
          <p:cNvSpPr/>
          <p:nvPr/>
        </p:nvSpPr>
        <p:spPr>
          <a:xfrm>
            <a:off x="4755092" y="2445301"/>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đội</a:t>
            </a:r>
            <a:r>
              <a:rPr lang="en-US" sz="3200" b="1"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h</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ình</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9" name="Hình chữ nhật: Góc Tròn 8"/>
          <p:cNvSpPr/>
          <p:nvPr/>
        </p:nvSpPr>
        <p:spPr>
          <a:xfrm>
            <a:off x="2581836" y="2427100"/>
            <a:ext cx="199016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a:t>
            </a:r>
            <a:r>
              <a:rPr lang="en-US"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in  </a:t>
            </a:r>
            <a:r>
              <a:rPr lang="en-US" sz="3200" b="1" dirty="0" err="1">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tức</a:t>
            </a:r>
            <a:endParaRPr lang="vi-VN" sz="3200" b="1"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1" name="Hình chữ nhật: Góc Tròn 10"/>
          <p:cNvSpPr/>
          <p:nvPr/>
        </p:nvSpPr>
        <p:spPr>
          <a:xfrm>
            <a:off x="6876865" y="2398279"/>
            <a:ext cx="187183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latin typeface="Arial-Rounded" panose="020B0500000000000000" pitchFamily="34" charset="-93"/>
                <a:ea typeface="Arial-Rounded" panose="020B0500000000000000" pitchFamily="34" charset="-93"/>
                <a:cs typeface="Arial-Rounded" panose="020B0500000000000000" pitchFamily="34" charset="-93"/>
              </a:rPr>
              <a:t>v</a:t>
            </a:r>
            <a:r>
              <a:rPr lang="en-US" sz="32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inh</a:t>
            </a:r>
            <a:r>
              <a:rPr lang="en-US" sz="3200" b="1" dirty="0">
                <a:latin typeface="Arial-Rounded" panose="020B0500000000000000" pitchFamily="34" charset="-93"/>
                <a:ea typeface="Arial-Rounded" panose="020B0500000000000000" pitchFamily="34" charset="-93"/>
                <a:cs typeface="Arial-Rounded" panose="020B0500000000000000" pitchFamily="34" charset="-93"/>
              </a:rPr>
              <a:t> </a:t>
            </a:r>
            <a:r>
              <a:rPr lang="en-US" sz="3200" b="1" dirty="0" err="1">
                <a:latin typeface="Arial-Rounded" panose="020B0500000000000000" pitchFamily="34" charset="-93"/>
                <a:ea typeface="Arial-Rounded" panose="020B0500000000000000" pitchFamily="34" charset="-93"/>
                <a:cs typeface="Arial-Rounded" panose="020B0500000000000000" pitchFamily="34" charset="-93"/>
              </a:rPr>
              <a:t>dự</a:t>
            </a:r>
            <a:endParaRPr lang="vi-VN" sz="3200" b="1"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Oval 9">
            <a:extLst>
              <a:ext uri="{FF2B5EF4-FFF2-40B4-BE49-F238E27FC236}">
                <a16:creationId xmlns:a16="http://schemas.microsoft.com/office/drawing/2014/main" id="{B202DDED-233B-4F83-96B6-B480F5E6B4BF}"/>
              </a:ext>
            </a:extLst>
          </p:cNvPr>
          <p:cNvSpPr/>
          <p:nvPr/>
        </p:nvSpPr>
        <p:spPr>
          <a:xfrm>
            <a:off x="182880" y="541789"/>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latin typeface="Arial Rounded MT Bold" pitchFamily="34" charset="0"/>
                <a:cs typeface="Times New Roman" pitchFamily="18" charset="0"/>
              </a:rPr>
              <a:t>8</a:t>
            </a:r>
          </a:p>
        </p:txBody>
      </p:sp>
      <p:sp>
        <p:nvSpPr>
          <p:cNvPr id="7" name="TextBox 6">
            <a:extLst>
              <a:ext uri="{FF2B5EF4-FFF2-40B4-BE49-F238E27FC236}">
                <a16:creationId xmlns:a16="http://schemas.microsoft.com/office/drawing/2014/main" id="{7D5B74C7-CDC2-4487-AAD8-3B808BB1A2BF}"/>
              </a:ext>
            </a:extLst>
          </p:cNvPr>
          <p:cNvSpPr txBox="1"/>
          <p:nvPr/>
        </p:nvSpPr>
        <p:spPr>
          <a:xfrm>
            <a:off x="61435" y="1750817"/>
            <a:ext cx="2828203" cy="523220"/>
          </a:xfrm>
          <a:prstGeom prst="rect">
            <a:avLst/>
          </a:prstGeom>
          <a:noFill/>
        </p:spPr>
        <p:txBody>
          <a:bodyPr wrap="square" rtlCol="0">
            <a:spAutoFit/>
          </a:bodyPr>
          <a:lstStyle/>
          <a:p>
            <a:r>
              <a:rPr lang="en-US" sz="2800" dirty="0">
                <a:latin typeface="Arial-Rounded" panose="020B0500000000000000" pitchFamily="34" charset="0"/>
                <a:ea typeface="Arial-Rounded" panose="020B0500000000000000" pitchFamily="34" charset="0"/>
                <a:cs typeface="Arial-Rounded" panose="020B0500000000000000" pitchFamily="34" charset="0"/>
              </a:rPr>
              <a:t>a, </a:t>
            </a:r>
            <a:r>
              <a:rPr lang="en-US" sz="2800" i="1" dirty="0" err="1">
                <a:latin typeface="Arial-Rounded" panose="020B0500000000000000" pitchFamily="34" charset="0"/>
                <a:ea typeface="Arial-Rounded" panose="020B0500000000000000" pitchFamily="34" charset="0"/>
                <a:cs typeface="Arial-Rounded" panose="020B0500000000000000" pitchFamily="34" charset="0"/>
              </a:rPr>
              <a:t>ươc</a:t>
            </a:r>
            <a:r>
              <a:rPr lang="en-US" sz="2800" dirty="0">
                <a:latin typeface="Arial-Rounded" panose="020B0500000000000000" pitchFamily="34" charset="0"/>
                <a:ea typeface="Arial-Rounded" panose="020B0500000000000000" pitchFamily="34" charset="0"/>
                <a:cs typeface="Arial-Rounded" panose="020B0500000000000000" pitchFamily="34" charset="0"/>
              </a:rPr>
              <a:t> hay </a:t>
            </a:r>
            <a:r>
              <a:rPr lang="en-US" sz="2800" i="1" dirty="0" err="1">
                <a:latin typeface="Arial-Rounded" panose="020B0500000000000000" pitchFamily="34" charset="0"/>
                <a:ea typeface="Arial-Rounded" panose="020B0500000000000000" pitchFamily="34" charset="0"/>
                <a:cs typeface="Arial-Rounded" panose="020B0500000000000000" pitchFamily="34" charset="0"/>
              </a:rPr>
              <a:t>ươt</a:t>
            </a:r>
            <a:r>
              <a:rPr lang="en-US" sz="2800" i="1"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2" name="Rectangle 11">
            <a:extLst>
              <a:ext uri="{FF2B5EF4-FFF2-40B4-BE49-F238E27FC236}">
                <a16:creationId xmlns:a16="http://schemas.microsoft.com/office/drawing/2014/main" id="{9AF57529-55C1-4BDE-A500-0C072A626E91}"/>
              </a:ext>
            </a:extLst>
          </p:cNvPr>
          <p:cNvSpPr/>
          <p:nvPr/>
        </p:nvSpPr>
        <p:spPr>
          <a:xfrm>
            <a:off x="3133461" y="1681929"/>
            <a:ext cx="751016" cy="523220"/>
          </a:xfrm>
          <a:prstGeom prst="rect">
            <a:avLst/>
          </a:prstGeom>
          <a:solidFill>
            <a:srgbClr val="FFABD3"/>
          </a:solidFill>
          <a:ln>
            <a:solidFill>
              <a:srgbClr val="FFA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58287A6C-39BF-4EC6-91BF-DF48C8EF9442}"/>
              </a:ext>
            </a:extLst>
          </p:cNvPr>
          <p:cNvSpPr/>
          <p:nvPr/>
        </p:nvSpPr>
        <p:spPr>
          <a:xfrm>
            <a:off x="5140559" y="1750817"/>
            <a:ext cx="825830" cy="284125"/>
          </a:xfrm>
          <a:prstGeom prst="rect">
            <a:avLst/>
          </a:prstGeom>
          <a:solidFill>
            <a:srgbClr val="FFABD3"/>
          </a:solidFill>
          <a:ln>
            <a:solidFill>
              <a:srgbClr val="FFA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93BE6122-8C01-457B-81AA-4DD5958FCB46}"/>
              </a:ext>
            </a:extLst>
          </p:cNvPr>
          <p:cNvSpPr/>
          <p:nvPr/>
        </p:nvSpPr>
        <p:spPr>
          <a:xfrm>
            <a:off x="7224361" y="1765171"/>
            <a:ext cx="747197" cy="349379"/>
          </a:xfrm>
          <a:prstGeom prst="rect">
            <a:avLst/>
          </a:prstGeom>
          <a:solidFill>
            <a:srgbClr val="FFABD3"/>
          </a:solidFill>
          <a:ln>
            <a:solidFill>
              <a:srgbClr val="FFA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0DBBD683-3622-41FA-B657-F247B745C791}"/>
              </a:ext>
            </a:extLst>
          </p:cNvPr>
          <p:cNvSpPr txBox="1"/>
          <p:nvPr/>
        </p:nvSpPr>
        <p:spPr>
          <a:xfrm>
            <a:off x="61435" y="2525149"/>
            <a:ext cx="2781776" cy="530915"/>
          </a:xfrm>
          <a:prstGeom prst="rect">
            <a:avLst/>
          </a:prstGeom>
          <a:noFill/>
        </p:spPr>
        <p:txBody>
          <a:bodyPr wrap="square" rtlCol="0">
            <a:spAutoFit/>
          </a:bodyPr>
          <a:lstStyle/>
          <a:p>
            <a:r>
              <a:rPr lang="en-US" sz="2850" dirty="0">
                <a:latin typeface="Arial-Rounded" panose="020B0500000000000000" pitchFamily="34" charset="0"/>
                <a:ea typeface="Arial-Rounded" panose="020B0500000000000000" pitchFamily="34" charset="0"/>
                <a:cs typeface="Arial-Rounded" panose="020B0500000000000000" pitchFamily="34" charset="0"/>
              </a:rPr>
              <a:t>b, </a:t>
            </a:r>
            <a:r>
              <a:rPr lang="en-US" sz="2850" i="1" dirty="0" err="1">
                <a:latin typeface="Arial-Rounded" panose="020B0500000000000000" pitchFamily="34" charset="0"/>
                <a:ea typeface="Arial-Rounded" panose="020B0500000000000000" pitchFamily="34" charset="0"/>
                <a:cs typeface="Arial-Rounded" panose="020B0500000000000000" pitchFamily="34" charset="0"/>
              </a:rPr>
              <a:t>inh</a:t>
            </a:r>
            <a:r>
              <a:rPr lang="en-US" sz="2850" i="1" dirty="0">
                <a:latin typeface="Arial-Rounded" panose="020B0500000000000000" pitchFamily="34" charset="0"/>
                <a:ea typeface="Arial-Rounded" panose="020B0500000000000000" pitchFamily="34" charset="0"/>
                <a:cs typeface="Arial-Rounded" panose="020B0500000000000000" pitchFamily="34" charset="0"/>
              </a:rPr>
              <a:t> </a:t>
            </a:r>
            <a:r>
              <a:rPr lang="en-US" sz="2850" dirty="0">
                <a:latin typeface="Arial-Rounded" panose="020B0500000000000000" pitchFamily="34" charset="0"/>
                <a:ea typeface="Arial-Rounded" panose="020B0500000000000000" pitchFamily="34" charset="0"/>
                <a:cs typeface="Arial-Rounded" panose="020B0500000000000000" pitchFamily="34" charset="0"/>
              </a:rPr>
              <a:t>hay </a:t>
            </a:r>
            <a:r>
              <a:rPr lang="en-US" sz="2850" i="1" dirty="0">
                <a:latin typeface="Arial-Rounded" panose="020B0500000000000000" pitchFamily="34" charset="0"/>
                <a:ea typeface="Arial-Rounded" panose="020B0500000000000000" pitchFamily="34" charset="0"/>
                <a:cs typeface="Arial-Rounded" panose="020B0500000000000000" pitchFamily="34" charset="0"/>
              </a:rPr>
              <a:t>in</a:t>
            </a:r>
            <a:r>
              <a:rPr lang="en-US" sz="285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6" name="Rectangle 15">
            <a:extLst>
              <a:ext uri="{FF2B5EF4-FFF2-40B4-BE49-F238E27FC236}">
                <a16:creationId xmlns:a16="http://schemas.microsoft.com/office/drawing/2014/main" id="{9F10F98C-75E3-41C2-803A-C0132CDAB326}"/>
              </a:ext>
            </a:extLst>
          </p:cNvPr>
          <p:cNvSpPr/>
          <p:nvPr/>
        </p:nvSpPr>
        <p:spPr>
          <a:xfrm>
            <a:off x="3026302" y="2571751"/>
            <a:ext cx="524143" cy="350043"/>
          </a:xfrm>
          <a:prstGeom prst="rect">
            <a:avLst/>
          </a:prstGeom>
          <a:solidFill>
            <a:srgbClr val="FFABD3"/>
          </a:solidFill>
          <a:ln>
            <a:solidFill>
              <a:srgbClr val="FFA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D3E5C104-6F63-445D-AB99-7B5D4A298196}"/>
              </a:ext>
            </a:extLst>
          </p:cNvPr>
          <p:cNvSpPr/>
          <p:nvPr/>
        </p:nvSpPr>
        <p:spPr>
          <a:xfrm>
            <a:off x="5929776" y="2571750"/>
            <a:ext cx="621506" cy="370042"/>
          </a:xfrm>
          <a:prstGeom prst="rect">
            <a:avLst/>
          </a:prstGeom>
          <a:solidFill>
            <a:srgbClr val="FFABD3"/>
          </a:solidFill>
          <a:ln>
            <a:solidFill>
              <a:srgbClr val="FFA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2FBEB2D6-4367-40C2-A572-37B6E1EC804D}"/>
              </a:ext>
            </a:extLst>
          </p:cNvPr>
          <p:cNvSpPr/>
          <p:nvPr/>
        </p:nvSpPr>
        <p:spPr>
          <a:xfrm>
            <a:off x="7315200" y="2571750"/>
            <a:ext cx="581660" cy="303983"/>
          </a:xfrm>
          <a:prstGeom prst="rect">
            <a:avLst/>
          </a:prstGeom>
          <a:solidFill>
            <a:srgbClr val="FFABD3"/>
          </a:solidFill>
          <a:ln>
            <a:solidFill>
              <a:srgbClr val="FFA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9B02B3-D9D6-44BA-B4CC-17DBF7752B3D}"/>
              </a:ext>
            </a:extLst>
          </p:cNvPr>
          <p:cNvPicPr>
            <a:picLocks noChangeAspect="1"/>
          </p:cNvPicPr>
          <p:nvPr/>
        </p:nvPicPr>
        <p:blipFill>
          <a:blip r:embed="rId2"/>
          <a:stretch>
            <a:fillRect/>
          </a:stretch>
        </p:blipFill>
        <p:spPr>
          <a:xfrm>
            <a:off x="0" y="57150"/>
            <a:ext cx="9144000" cy="5086350"/>
          </a:xfrm>
          <a:prstGeom prst="rect">
            <a:avLst/>
          </a:prstGeom>
        </p:spPr>
      </p:pic>
    </p:spTree>
    <p:extLst>
      <p:ext uri="{BB962C8B-B14F-4D97-AF65-F5344CB8AC3E}">
        <p14:creationId xmlns:p14="http://schemas.microsoft.com/office/powerpoint/2010/main" val="12188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600200" y="2658142"/>
              <a:ext cx="5768787" cy="523208"/>
            </a:xfrm>
            <a:prstGeom prst="rect">
              <a:avLst/>
            </a:prstGeom>
            <a:noFill/>
          </p:spPr>
          <p:txBody>
            <a:bodyPr wrap="square" lIns="91428" tIns="45714" rIns="91428" bIns="45714" rtlCol="0">
              <a:spAutoFit/>
            </a:bodyPr>
            <a:lstStyle/>
            <a:p>
              <a:pPr algn="ctr"/>
              <a:r>
                <a:rPr lang="en-US" sz="2800" b="1" dirty="0">
                  <a:solidFill>
                    <a:srgbClr val="00863D"/>
                  </a:solidFill>
                  <a:latin typeface="Arial-Rounded" pitchFamily="34" charset="0"/>
                  <a:ea typeface="Arial-Rounded" pitchFamily="34" charset="0"/>
                  <a:cs typeface="Arial-Rounded" pitchFamily="34" charset="0"/>
                </a:rPr>
                <a:t>GIẢI THƯỞNG TÌNH BẠN</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a:solidFill>
                  <a:srgbClr val="00863D"/>
                </a:solidFill>
                <a:latin typeface="Arial Rounded MT Bold" pitchFamily="34" charset="0"/>
                <a:ea typeface="Arial-Rounded" pitchFamily="34" charset="0"/>
                <a:cs typeface="Times New Roman" pitchFamily="18" charset="0"/>
              </a:rPr>
              <a:t>1</a:t>
            </a: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TÔI VÀ CÁC BẠN</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67119"/>
            <a:ext cx="1617518"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Đọc</a:t>
            </a:r>
          </a:p>
        </p:txBody>
      </p:sp>
      <p:sp>
        <p:nvSpPr>
          <p:cNvPr id="4" name="TextBox 3"/>
          <p:cNvSpPr txBox="1"/>
          <p:nvPr/>
        </p:nvSpPr>
        <p:spPr>
          <a:xfrm>
            <a:off x="1752600" y="361950"/>
            <a:ext cx="5947064" cy="584763"/>
          </a:xfrm>
          <a:prstGeom prst="rect">
            <a:avLst/>
          </a:prstGeom>
          <a:noFill/>
        </p:spPr>
        <p:txBody>
          <a:bodyPr wrap="square" lIns="91428" tIns="45714" rIns="91428" bIns="45714" rtlCol="0">
            <a:spAutoFit/>
          </a:bodyPr>
          <a:lstStyle/>
          <a:p>
            <a:pPr algn="ctr"/>
            <a:r>
              <a:rPr lang="en-US" sz="3200" b="1" dirty="0" err="1">
                <a:latin typeface="Arial-Rounded" pitchFamily="34" charset="0"/>
                <a:ea typeface="Arial-Rounded" pitchFamily="34" charset="0"/>
                <a:cs typeface="Arial-Rounded" pitchFamily="34" charset="0"/>
              </a:rPr>
              <a:t>Giải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thưởng</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tình</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bạn</a:t>
            </a:r>
            <a:endParaRPr lang="en-US" sz="3200" b="1" dirty="0">
              <a:latin typeface="Arial Rounded MT Bold" pitchFamily="34" charset="0"/>
              <a:ea typeface="Arial-Rounded" pitchFamily="34" charset="0"/>
              <a:cs typeface="Arial-Rounded" pitchFamily="34" charset="0"/>
            </a:endParaRPr>
          </a:p>
        </p:txBody>
      </p:sp>
      <p:sp>
        <p:nvSpPr>
          <p:cNvPr id="5" name="TextBox 4"/>
          <p:cNvSpPr txBox="1"/>
          <p:nvPr/>
        </p:nvSpPr>
        <p:spPr>
          <a:xfrm>
            <a:off x="152401" y="795417"/>
            <a:ext cx="8762999" cy="4339637"/>
          </a:xfrm>
          <a:prstGeom prst="rect">
            <a:avLst/>
          </a:prstGeom>
          <a:noFill/>
        </p:spPr>
        <p:txBody>
          <a:bodyPr wrap="square" lIns="91428" tIns="45714" rIns="91428" bIns="45714" rtlCol="0">
            <a:spAutoFit/>
          </a:bodyPr>
          <a:lstStyle/>
          <a:p>
            <a:pPr algn="just"/>
            <a:r>
              <a:rPr lang="en-US" sz="36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Nai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và</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hoẵng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tham</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dự</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một</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cuộc</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chạy</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đua</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Trước</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vạch</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xuất</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phát</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nai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và</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hoẵng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xoạc</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chân</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lấy</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đà</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Sau</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khi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trọng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tài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ra</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hiệu</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hai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bạn</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lao</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như</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tên</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bắn</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Cả</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hai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luôn</a:t>
            </a:r>
            <a:r>
              <a:rPr lang="en-US" sz="3000" dirty="0">
                <a:latin typeface="Arial-Rounded" pitchFamily="34" charset="0"/>
                <a:ea typeface="Arial-Rounded" pitchFamily="34" charset="0"/>
                <a:cs typeface="Arial-Rounded" pitchFamily="34" charset="0"/>
              </a:rPr>
              <a:t> ở </a:t>
            </a:r>
            <a:r>
              <a:rPr lang="en-US" sz="3000" dirty="0" err="1">
                <a:latin typeface="Arial-Rounded" pitchFamily="34" charset="0"/>
                <a:ea typeface="Arial-Rounded" pitchFamily="34" charset="0"/>
                <a:cs typeface="Arial-Rounded" pitchFamily="34" charset="0"/>
              </a:rPr>
              <a:t>vị</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trí</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dẫn</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đầu</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Bỗng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nhiên</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hoẵng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vấp</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phải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một</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hòn</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đá</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rồi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ngã</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oạch</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Nai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vội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dừng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lại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đỡ</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hoẵng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đứng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dậy</a:t>
            </a:r>
            <a:r>
              <a:rPr lang="en-US" sz="3000" dirty="0">
                <a:latin typeface="Arial-Rounded" pitchFamily="34" charset="0"/>
                <a:ea typeface="Arial-Rounded" pitchFamily="34" charset="0"/>
                <a:cs typeface="Arial-Rounded" pitchFamily="34" charset="0"/>
              </a:rPr>
              <a:t>.</a:t>
            </a:r>
          </a:p>
          <a:p>
            <a:pPr algn="just"/>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Nai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và</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hoẵng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về</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đích</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cuối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cùng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Nhưng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cả</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hai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đều</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được</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tặng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giải</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thưởng</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tình</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bạn</a:t>
            </a:r>
            <a:r>
              <a:rPr lang="en-US" sz="3000" dirty="0">
                <a:latin typeface="Arial-Rounded" pitchFamily="34" charset="0"/>
                <a:ea typeface="Arial-Rounded" pitchFamily="34" charset="0"/>
                <a:cs typeface="Arial-Rounded" pitchFamily="34" charset="0"/>
              </a:rPr>
              <a:t>.</a:t>
            </a:r>
          </a:p>
          <a:p>
            <a:pPr algn="r"/>
            <a:r>
              <a:rPr lang="en-US" sz="3000" dirty="0">
                <a:latin typeface="Arial-Rounded" pitchFamily="34" charset="0"/>
                <a:ea typeface="Arial-Rounded" pitchFamily="34" charset="0"/>
                <a:cs typeface="Arial-Rounded" pitchFamily="34" charset="0"/>
              </a:rPr>
              <a:t>(</a:t>
            </a:r>
            <a:r>
              <a:rPr lang="en-US" sz="3000" dirty="0" err="1">
                <a:latin typeface="Arial-Rounded" pitchFamily="34" charset="0"/>
                <a:ea typeface="Arial-Rounded" pitchFamily="34" charset="0"/>
                <a:cs typeface="Arial-Rounded" pitchFamily="34" charset="0"/>
              </a:rPr>
              <a:t>Lâm</a:t>
            </a:r>
            <a:r>
              <a:rPr lang="en-US" sz="3000" dirty="0">
                <a:latin typeface="Arial-Rounded" pitchFamily="34" charset="0"/>
                <a:ea typeface="Arial-Rounded" pitchFamily="34" charset="0"/>
                <a:cs typeface="Arial-Rounded" pitchFamily="34" charset="0"/>
              </a:rPr>
              <a:t> </a:t>
            </a:r>
            <a:r>
              <a:rPr lang="en-US" sz="3000" dirty="0" err="1">
                <a:latin typeface="Arial-Rounded" pitchFamily="34" charset="0"/>
                <a:ea typeface="Arial-Rounded" pitchFamily="34" charset="0"/>
                <a:cs typeface="Arial-Rounded" pitchFamily="34" charset="0"/>
              </a:rPr>
              <a:t>Anh</a:t>
            </a:r>
            <a:r>
              <a:rPr lang="en-US" sz="3000" dirty="0">
                <a:latin typeface="Arial-Rounded" pitchFamily="34" charset="0"/>
                <a:ea typeface="Arial-Rounded" pitchFamily="34" charset="0"/>
                <a:cs typeface="Arial-Rounded" pitchFamily="34" charset="0"/>
              </a:rPr>
              <a:t>)</a:t>
            </a:r>
            <a:endParaRPr lang="en-US" sz="3000" dirty="0">
              <a:latin typeface="Arial Rounded MT Bold" pitchFamily="34" charset="0"/>
              <a:ea typeface="Arial-Rounded" pitchFamily="34" charset="0"/>
              <a:cs typeface="Arial-Rounded" pitchFamily="34" charset="0"/>
            </a:endParaRPr>
          </a:p>
        </p:txBody>
      </p:sp>
      <p:sp>
        <p:nvSpPr>
          <p:cNvPr id="6" name="TextBox 5"/>
          <p:cNvSpPr txBox="1"/>
          <p:nvPr/>
        </p:nvSpPr>
        <p:spPr>
          <a:xfrm>
            <a:off x="-76200" y="154700"/>
            <a:ext cx="5947064" cy="584763"/>
          </a:xfrm>
          <a:prstGeom prst="rect">
            <a:avLst/>
          </a:prstGeom>
          <a:noFill/>
        </p:spPr>
        <p:txBody>
          <a:bodyPr wrap="square" lIns="91428" tIns="45714" rIns="91428" bIns="45714" rtlCol="0">
            <a:spAutoFit/>
          </a:bodyPr>
          <a:lstStyle/>
          <a:p>
            <a:pPr algn="ctr"/>
            <a:r>
              <a:rPr lang="en-US" sz="3200" b="1" dirty="0">
                <a:solidFill>
                  <a:srgbClr val="FF0000"/>
                </a:solidFill>
                <a:latin typeface="Arial-Rounded" pitchFamily="34" charset="0"/>
                <a:ea typeface="Arial-Rounded" pitchFamily="34" charset="0"/>
                <a:cs typeface="Arial-Rounded" pitchFamily="34" charset="0"/>
              </a:rPr>
              <a:t>SGK / 14</a:t>
            </a:r>
            <a:endParaRPr lang="en-US" sz="3200" b="1" dirty="0">
              <a:solidFill>
                <a:srgbClr val="FF0000"/>
              </a:solidFill>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xEl>
                                              <p:pRg st="0" end="0"/>
                                            </p:txEl>
                                          </p:spTgt>
                                        </p:tgtEl>
                                      </p:cBhvr>
                                    </p:animEffect>
                                    <p:set>
                                      <p:cBhvr>
                                        <p:cTn id="12" dur="1" fill="hold">
                                          <p:stCondLst>
                                            <p:cond delay="499"/>
                                          </p:stCondLst>
                                        </p:cTn>
                                        <p:tgtEl>
                                          <p:spTgt spid="6">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43400" y="819150"/>
            <a:ext cx="5410200" cy="3139309"/>
          </a:xfrm>
          <a:prstGeom prst="rect">
            <a:avLst/>
          </a:prstGeom>
          <a:noFill/>
        </p:spPr>
        <p:txBody>
          <a:bodyPr wrap="square" lIns="91428" tIns="45714" rIns="91428" bIns="45714" rtlCol="0">
            <a:spAutoFit/>
          </a:bodyPr>
          <a:lstStyle/>
          <a:p>
            <a:r>
              <a:rPr lang="en-US" sz="6600" dirty="0" err="1">
                <a:latin typeface="Arial-Rounded" pitchFamily="34" charset="0"/>
                <a:ea typeface="Arial-Rounded" pitchFamily="34" charset="0"/>
                <a:cs typeface="Arial-Rounded" pitchFamily="34" charset="0"/>
              </a:rPr>
              <a:t>hoẵng</a:t>
            </a:r>
            <a:endParaRPr lang="en-US" sz="6600" dirty="0">
              <a:latin typeface="Arial-Rounded" pitchFamily="34" charset="0"/>
              <a:ea typeface="Arial-Rounded" pitchFamily="34" charset="0"/>
              <a:cs typeface="Arial-Rounded" pitchFamily="34" charset="0"/>
            </a:endParaRPr>
          </a:p>
          <a:p>
            <a:r>
              <a:rPr lang="en-US" sz="6600" dirty="0" err="1">
                <a:latin typeface="Arial-Rounded" pitchFamily="34" charset="0"/>
                <a:ea typeface="Arial-Rounded" pitchFamily="34" charset="0"/>
                <a:cs typeface="Arial-Rounded" pitchFamily="34" charset="0"/>
              </a:rPr>
              <a:t>xoạc</a:t>
            </a:r>
            <a:r>
              <a:rPr lang="en-US" sz="6600" dirty="0">
                <a:latin typeface="Arial-Rounded" pitchFamily="34" charset="0"/>
                <a:ea typeface="Arial-Rounded" pitchFamily="34" charset="0"/>
                <a:cs typeface="Arial-Rounded" pitchFamily="34" charset="0"/>
              </a:rPr>
              <a:t> </a:t>
            </a:r>
            <a:r>
              <a:rPr lang="en-US" sz="6600" dirty="0" err="1">
                <a:latin typeface="Arial-Rounded" pitchFamily="34" charset="0"/>
                <a:ea typeface="Arial-Rounded" pitchFamily="34" charset="0"/>
                <a:cs typeface="Arial-Rounded" pitchFamily="34" charset="0"/>
              </a:rPr>
              <a:t>chân</a:t>
            </a:r>
            <a:endParaRPr lang="en-US" sz="6600" dirty="0">
              <a:latin typeface="Arial-Rounded" pitchFamily="34" charset="0"/>
              <a:ea typeface="Arial-Rounded" pitchFamily="34" charset="0"/>
              <a:cs typeface="Arial-Rounded" pitchFamily="34" charset="0"/>
            </a:endParaRPr>
          </a:p>
          <a:p>
            <a:r>
              <a:rPr lang="en-US" sz="6600" dirty="0" err="1">
                <a:latin typeface="Arial-Rounded" pitchFamily="34" charset="0"/>
                <a:ea typeface="Arial-Rounded" pitchFamily="34" charset="0"/>
                <a:cs typeface="Arial-Rounded" pitchFamily="34" charset="0"/>
              </a:rPr>
              <a:t>ngã</a:t>
            </a:r>
            <a:r>
              <a:rPr lang="en-US" sz="6600" dirty="0">
                <a:latin typeface="Arial-Rounded" pitchFamily="34" charset="0"/>
                <a:ea typeface="Arial-Rounded" pitchFamily="34" charset="0"/>
                <a:cs typeface="Arial-Rounded" pitchFamily="34" charset="0"/>
              </a:rPr>
              <a:t> </a:t>
            </a:r>
            <a:r>
              <a:rPr lang="en-US" sz="6600" dirty="0" err="1">
                <a:latin typeface="Arial-Rounded" pitchFamily="34" charset="0"/>
                <a:ea typeface="Arial-Rounded" pitchFamily="34" charset="0"/>
                <a:cs typeface="Arial-Rounded" pitchFamily="34" charset="0"/>
              </a:rPr>
              <a:t>oạch</a:t>
            </a:r>
            <a:endParaRPr lang="en-US" sz="6600" dirty="0">
              <a:latin typeface="Arial-Rounded" pitchFamily="34" charset="0"/>
              <a:ea typeface="Arial-Rounded" pitchFamily="34" charset="0"/>
              <a:cs typeface="Arial-Rounded" pitchFamily="34" charset="0"/>
            </a:endParaRPr>
          </a:p>
        </p:txBody>
      </p:sp>
      <p:sp>
        <p:nvSpPr>
          <p:cNvPr id="4" name="TextBox 3"/>
          <p:cNvSpPr txBox="1"/>
          <p:nvPr/>
        </p:nvSpPr>
        <p:spPr>
          <a:xfrm>
            <a:off x="990600" y="888999"/>
            <a:ext cx="5410200" cy="3139309"/>
          </a:xfrm>
          <a:prstGeom prst="rect">
            <a:avLst/>
          </a:prstGeom>
          <a:noFill/>
        </p:spPr>
        <p:txBody>
          <a:bodyPr wrap="square" lIns="91428" tIns="45714" rIns="91428" bIns="45714" rtlCol="0">
            <a:spAutoFit/>
          </a:bodyPr>
          <a:lstStyle/>
          <a:p>
            <a:r>
              <a:rPr lang="en-US" sz="6600">
                <a:latin typeface="Arial-Rounded" pitchFamily="34" charset="0"/>
                <a:ea typeface="Arial-Rounded" pitchFamily="34" charset="0"/>
                <a:cs typeface="Arial-Rounded" pitchFamily="34" charset="0"/>
              </a:rPr>
              <a:t>oăng  -</a:t>
            </a:r>
          </a:p>
          <a:p>
            <a:r>
              <a:rPr lang="en-US" sz="6600">
                <a:latin typeface="Arial-Rounded" pitchFamily="34" charset="0"/>
                <a:ea typeface="Arial-Rounded" pitchFamily="34" charset="0"/>
                <a:cs typeface="Arial-Rounded" pitchFamily="34" charset="0"/>
              </a:rPr>
              <a:t>oac     - </a:t>
            </a:r>
          </a:p>
          <a:p>
            <a:r>
              <a:rPr lang="en-US" sz="6600">
                <a:latin typeface="Arial-Rounded" pitchFamily="34" charset="0"/>
                <a:ea typeface="Arial-Rounded" pitchFamily="34" charset="0"/>
                <a:cs typeface="Arial-Rounded" pitchFamily="34" charset="0"/>
              </a:rPr>
              <a:t>oach   -</a:t>
            </a:r>
          </a:p>
        </p:txBody>
      </p:sp>
    </p:spTree>
    <p:extLst>
      <p:ext uri="{BB962C8B-B14F-4D97-AF65-F5344CB8AC3E}">
        <p14:creationId xmlns:p14="http://schemas.microsoft.com/office/powerpoint/2010/main" val="334661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6" y="438150"/>
            <a:ext cx="8991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357746" y="8191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1</a:t>
            </a:r>
          </a:p>
        </p:txBody>
      </p:sp>
      <p:sp>
        <p:nvSpPr>
          <p:cNvPr id="15" name="Oval 14"/>
          <p:cNvSpPr/>
          <p:nvPr/>
        </p:nvSpPr>
        <p:spPr>
          <a:xfrm>
            <a:off x="609600" y="13077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2</a:t>
            </a:r>
          </a:p>
        </p:txBody>
      </p:sp>
      <p:sp>
        <p:nvSpPr>
          <p:cNvPr id="16" name="Oval 15"/>
          <p:cNvSpPr/>
          <p:nvPr/>
        </p:nvSpPr>
        <p:spPr>
          <a:xfrm>
            <a:off x="1052946" y="184766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3</a:t>
            </a:r>
          </a:p>
        </p:txBody>
      </p:sp>
      <p:sp>
        <p:nvSpPr>
          <p:cNvPr id="17" name="Oval 16"/>
          <p:cNvSpPr/>
          <p:nvPr/>
        </p:nvSpPr>
        <p:spPr>
          <a:xfrm>
            <a:off x="1368244" y="225710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4</a:t>
            </a:r>
          </a:p>
        </p:txBody>
      </p:sp>
      <p:sp>
        <p:nvSpPr>
          <p:cNvPr id="18" name="Oval 17"/>
          <p:cNvSpPr/>
          <p:nvPr/>
        </p:nvSpPr>
        <p:spPr>
          <a:xfrm>
            <a:off x="6822620" y="2276374"/>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5</a:t>
            </a:r>
          </a:p>
        </p:txBody>
      </p:sp>
      <p:sp>
        <p:nvSpPr>
          <p:cNvPr id="19" name="Oval 18"/>
          <p:cNvSpPr/>
          <p:nvPr/>
        </p:nvSpPr>
        <p:spPr>
          <a:xfrm>
            <a:off x="7696200" y="27241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Rounded MT Bold" pitchFamily="34" charset="0"/>
              </a:rPr>
              <a:t>6</a:t>
            </a:r>
          </a:p>
        </p:txBody>
      </p:sp>
      <p:sp>
        <p:nvSpPr>
          <p:cNvPr id="20" name="Oval 19"/>
          <p:cNvSpPr/>
          <p:nvPr/>
        </p:nvSpPr>
        <p:spPr>
          <a:xfrm>
            <a:off x="1052946" y="369505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7</a:t>
            </a:r>
          </a:p>
        </p:txBody>
      </p:sp>
      <p:sp>
        <p:nvSpPr>
          <p:cNvPr id="21" name="Oval 20"/>
          <p:cNvSpPr/>
          <p:nvPr/>
        </p:nvSpPr>
        <p:spPr>
          <a:xfrm>
            <a:off x="6975020" y="3684166"/>
            <a:ext cx="304800" cy="25977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Rounded MT Bold" pitchFamily="34" charset="0"/>
              </a:rPr>
              <a:t>8</a:t>
            </a: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52700" y="536125"/>
            <a:ext cx="4191000" cy="584775"/>
          </a:xfrm>
          <a:prstGeom prst="rect">
            <a:avLst/>
          </a:prstGeom>
          <a:solidFill>
            <a:srgbClr val="A9DA74"/>
          </a:solidFill>
        </p:spPr>
        <p:txBody>
          <a:bodyPr wrap="square" rtlCol="0">
            <a:spAutoFit/>
          </a:bodyPr>
          <a:lstStyle/>
          <a:p>
            <a:pPr algn="ctr"/>
            <a:r>
              <a:rPr lang="en-US" sz="3200" b="1" dirty="0" err="1">
                <a:latin typeface="Arial-Rounded" pitchFamily="34" charset="0"/>
                <a:ea typeface="Arial-Rounded" pitchFamily="34" charset="0"/>
                <a:cs typeface="Arial-Rounded" pitchFamily="34" charset="0"/>
              </a:rPr>
              <a:t>Luyện</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dài</a:t>
            </a:r>
            <a:r>
              <a:rPr lang="en-US" sz="3200" b="1" dirty="0">
                <a:latin typeface="Arial-Rounded" pitchFamily="34" charset="0"/>
                <a:ea typeface="Arial-Rounded" pitchFamily="34" charset="0"/>
                <a:cs typeface="Arial-Rounded" pitchFamily="34" charset="0"/>
              </a:rPr>
              <a:t>:</a:t>
            </a:r>
          </a:p>
        </p:txBody>
      </p:sp>
      <p:sp>
        <p:nvSpPr>
          <p:cNvPr id="4" name="TextBox 3"/>
          <p:cNvSpPr txBox="1"/>
          <p:nvPr/>
        </p:nvSpPr>
        <p:spPr>
          <a:xfrm>
            <a:off x="457200" y="2571750"/>
            <a:ext cx="8382000" cy="1077218"/>
          </a:xfrm>
          <a:prstGeom prst="rect">
            <a:avLst/>
          </a:prstGeom>
          <a:noFill/>
        </p:spPr>
        <p:txBody>
          <a:bodyPr wrap="square" rtlCol="0">
            <a:spAutoFit/>
          </a:bodyPr>
          <a:lstStyle/>
          <a:p>
            <a:pPr algn="just"/>
            <a:r>
              <a:rPr lang="en-US" sz="3200" dirty="0">
                <a:latin typeface="Arial-Rounded" pitchFamily="34" charset="0"/>
                <a:ea typeface="Arial-Rounded" pitchFamily="34" charset="0"/>
                <a:cs typeface="Arial-Rounded" pitchFamily="34" charset="0"/>
              </a:rPr>
              <a:t>Sau </a:t>
            </a:r>
            <a:r>
              <a:rPr lang="en-US" sz="3200" dirty="0" err="1">
                <a:latin typeface="Arial-Rounded" pitchFamily="34" charset="0"/>
                <a:ea typeface="Arial-Rounded" pitchFamily="34" charset="0"/>
                <a:cs typeface="Arial-Rounded" pitchFamily="34" charset="0"/>
              </a:rPr>
              <a:t>khi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trọng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tài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ra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hiệu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hai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lao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như</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bắn</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5029200" y="265528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553200" y="262334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54612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Trước vạch xuất phát, nai và hoẵng xoạc chân lấy đà.</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1417494" y="3120736"/>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267200" y="162513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58000" y="16357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52600" y="2060940"/>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57200" y="370279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Nhưng cả hai đều được tặng giải thưởng tình bạn.</a:t>
            </a:r>
          </a:p>
        </p:txBody>
      </p:sp>
      <p:cxnSp>
        <p:nvCxnSpPr>
          <p:cNvPr id="21" name="Straight Connector 20"/>
          <p:cNvCxnSpPr/>
          <p:nvPr/>
        </p:nvCxnSpPr>
        <p:spPr>
          <a:xfrm flipH="1">
            <a:off x="3048000" y="373655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791200" y="37498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389208" y="4333145"/>
            <a:ext cx="98712" cy="425225"/>
            <a:chOff x="2225388" y="3725155"/>
            <a:chExt cx="98712" cy="425225"/>
          </a:xfrm>
        </p:grpSpPr>
        <p:cxnSp>
          <p:nvCxnSpPr>
            <p:cNvPr id="24" name="Straight Connector 23"/>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58" y="456255"/>
            <a:ext cx="7927544" cy="37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275" y="361951"/>
            <a:ext cx="527050" cy="278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48" y="3138951"/>
            <a:ext cx="527050" cy="8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0" y="1670399"/>
            <a:ext cx="1066800" cy="857250"/>
          </a:xfrm>
        </p:spPr>
        <p:txBody>
          <a:bodyPr>
            <a:noAutofit/>
          </a:bodyPr>
          <a:lstStyle/>
          <a:p>
            <a:r>
              <a:rPr lang="en-US" sz="2800" dirty="0" err="1">
                <a:solidFill>
                  <a:srgbClr val="FF0000"/>
                </a:solidFill>
                <a:latin typeface="Arial-Rounded" pitchFamily="34" charset="0"/>
                <a:ea typeface="Arial-Rounded" pitchFamily="34" charset="0"/>
                <a:cs typeface="Arial-Rounded" pitchFamily="34" charset="0"/>
              </a:rPr>
              <a:t>Đoạn</a:t>
            </a:r>
            <a:r>
              <a:rPr lang="en-US" sz="2800" dirty="0">
                <a:solidFill>
                  <a:srgbClr val="FF0000"/>
                </a:solidFill>
                <a:latin typeface="Arial-Rounded" pitchFamily="34" charset="0"/>
                <a:ea typeface="Arial-Rounded" pitchFamily="34" charset="0"/>
                <a:cs typeface="Arial-Rounded" pitchFamily="34" charset="0"/>
              </a:rPr>
              <a:t> </a:t>
            </a:r>
            <a:r>
              <a:rPr lang="en-US" sz="2800" dirty="0">
                <a:solidFill>
                  <a:srgbClr val="FF0000"/>
                </a:solidFill>
                <a:latin typeface=".VnArial Narrow" pitchFamily="34" charset="0"/>
                <a:ea typeface="Arial-Rounded" pitchFamily="34" charset="0"/>
                <a:cs typeface="Arial-Rounded" pitchFamily="34" charset="0"/>
              </a:rPr>
              <a:t>1</a:t>
            </a:r>
          </a:p>
        </p:txBody>
      </p:sp>
      <p:sp>
        <p:nvSpPr>
          <p:cNvPr id="31" name="Title 13"/>
          <p:cNvSpPr txBox="1">
            <a:spLocks/>
          </p:cNvSpPr>
          <p:nvPr/>
        </p:nvSpPr>
        <p:spPr>
          <a:xfrm>
            <a:off x="-91642" y="3161876"/>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dirty="0" err="1">
                <a:solidFill>
                  <a:srgbClr val="FF0000"/>
                </a:solidFill>
                <a:latin typeface="Arial-Rounded" pitchFamily="34" charset="0"/>
                <a:ea typeface="Arial-Rounded" pitchFamily="34" charset="0"/>
                <a:cs typeface="Arial-Rounded" pitchFamily="34" charset="0"/>
              </a:rPr>
              <a:t>Đoạn</a:t>
            </a:r>
            <a:r>
              <a:rPr lang="en-US" sz="2800" dirty="0">
                <a:solidFill>
                  <a:srgbClr val="FF0000"/>
                </a:solidFill>
                <a:latin typeface="Arial-Rounded" pitchFamily="34" charset="0"/>
                <a:ea typeface="Arial-Rounded" pitchFamily="34" charset="0"/>
                <a:cs typeface="Arial-Rounded" pitchFamily="34" charset="0"/>
              </a:rPr>
              <a:t> </a:t>
            </a:r>
            <a:r>
              <a:rPr lang="en-US" sz="2800" dirty="0">
                <a:solidFill>
                  <a:srgbClr val="FF0000"/>
                </a:solidFill>
                <a:latin typeface=".VnArial Narrow" pitchFamily="34" charset="0"/>
                <a:ea typeface="Arial-Rounded" pitchFamily="34" charset="0"/>
                <a:cs typeface="Arial-Rounded" pitchFamily="34" charset="0"/>
              </a:rPr>
              <a:t>2</a:t>
            </a:r>
          </a:p>
        </p:txBody>
      </p:sp>
    </p:spTree>
    <p:extLst>
      <p:ext uri="{BB962C8B-B14F-4D97-AF65-F5344CB8AC3E}">
        <p14:creationId xmlns:p14="http://schemas.microsoft.com/office/powerpoint/2010/main" val="10421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3048000" cy="3108531"/>
          </a:xfrm>
          <a:prstGeom prst="rect">
            <a:avLst/>
          </a:prstGeom>
          <a:noFill/>
        </p:spPr>
        <p:txBody>
          <a:bodyPr wrap="square" lIns="91428" tIns="45714" rIns="91428" bIns="45714" rtlCol="0">
            <a:spAutoFit/>
          </a:bodyPr>
          <a:lstStyle/>
          <a:p>
            <a:pPr algn="just"/>
            <a:r>
              <a:rPr lang="en-US" sz="2800" i="1">
                <a:latin typeface="Arial-Rounded" pitchFamily="34" charset="0"/>
                <a:ea typeface="Arial-Rounded" pitchFamily="34" charset="0"/>
                <a:cs typeface="Arial-Rounded" pitchFamily="34" charset="0"/>
              </a:rPr>
              <a:t>Vạch xuất phát: </a:t>
            </a:r>
            <a:r>
              <a:rPr lang="en-US" sz="2800">
                <a:latin typeface="Arial-Rounded" pitchFamily="34" charset="0"/>
                <a:ea typeface="Arial-Rounded" pitchFamily="34" charset="0"/>
                <a:cs typeface="Arial-Rounded" pitchFamily="34" charset="0"/>
              </a:rPr>
              <a:t>đường thẳng được kẻ trên mặt đất để đánh dấu chỗ đứng của các vận động viên trước khi bắt đầu thi chạy.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500" y="1047750"/>
            <a:ext cx="5132500"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172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618</TotalTime>
  <Words>584</Words>
  <Application>Microsoft Office PowerPoint</Application>
  <PresentationFormat>On-screen Show (16:9)</PresentationFormat>
  <Paragraphs>97</Paragraphs>
  <Slides>25</Slides>
  <Notes>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.VnArial Narrow</vt:lpstr>
      <vt:lpstr>Arial</vt:lpstr>
      <vt:lpstr>Arial Rounded MT Bold</vt:lpstr>
      <vt:lpstr>Arial-Rounded</vt:lpstr>
      <vt:lpstr>Calibri</vt:lpstr>
      <vt:lpstr>HP001 4 hàng</vt:lpstr>
      <vt:lpstr>Segoe UI Black</vt:lpstr>
      <vt:lpstr>Times New Roman</vt:lpstr>
      <vt:lpstr>Office Theme</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111</cp:revision>
  <dcterms:created xsi:type="dcterms:W3CDTF">2020-12-08T15:48:47Z</dcterms:created>
  <dcterms:modified xsi:type="dcterms:W3CDTF">2026-01-15T09:37:55Z</dcterms:modified>
</cp:coreProperties>
</file>