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0" r:id="rId2"/>
    <p:sldId id="370" r:id="rId3"/>
    <p:sldId id="369" r:id="rId4"/>
    <p:sldId id="373" r:id="rId5"/>
    <p:sldId id="368" r:id="rId6"/>
    <p:sldId id="367" r:id="rId7"/>
    <p:sldId id="374" r:id="rId8"/>
    <p:sldId id="372" r:id="rId9"/>
    <p:sldId id="366" r:id="rId10"/>
    <p:sldId id="365" r:id="rId11"/>
    <p:sldId id="375" r:id="rId12"/>
    <p:sldId id="364" r:id="rId13"/>
    <p:sldId id="363" r:id="rId14"/>
    <p:sldId id="3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9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1/19/2026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1/19/2026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1/19/2026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1/19/2026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gắn</a:t>
            </a:r>
            <a:r>
              <a:rPr lang="en-US" sz="1600" b="1" dirty="0">
                <a:solidFill>
                  <a:srgbClr val="FF0000"/>
                </a:solidFill>
              </a:rPr>
              <a:t> </a:t>
            </a:r>
            <a:r>
              <a:rPr lang="en-US" sz="1600" b="1" dirty="0" err="1">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en-US" sz="2400" b="1" dirty="0">
                <a:solidFill>
                  <a:schemeClr val="tx1"/>
                </a:solidFill>
              </a:rPr>
              <a:t> </a:t>
            </a:r>
            <a:r>
              <a:rPr lang="vi-VN" sz="2400" dirty="0">
                <a:solidFill>
                  <a:schemeClr val="tx1"/>
                </a:solidFill>
              </a:rPr>
              <a:t>Chấm 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Sản</a:t>
            </a:r>
            <a:r>
              <a:rPr lang="en-US" b="1" dirty="0">
                <a:solidFill>
                  <a:srgbClr val="FF0000"/>
                </a:solidFill>
              </a:rPr>
              <a:t> </a:t>
            </a:r>
            <a:r>
              <a:rPr lang="en-US" b="1" dirty="0" err="1">
                <a:solidFill>
                  <a:srgbClr val="FF0000"/>
                </a:solidFill>
              </a:rPr>
              <a:t>phẩm</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yếu</a:t>
            </a:r>
            <a:r>
              <a:rPr lang="en-US" b="1" dirty="0">
                <a:solidFill>
                  <a:srgbClr val="FF0000"/>
                </a:solidFill>
              </a:rPr>
              <a:t> </a:t>
            </a:r>
            <a:r>
              <a:rPr lang="en-US" b="1" dirty="0" err="1">
                <a:solidFill>
                  <a:srgbClr val="FF0000"/>
                </a:solidFill>
              </a:rPr>
              <a:t>tố</a:t>
            </a:r>
            <a:r>
              <a:rPr lang="en-US" b="1" dirty="0">
                <a:solidFill>
                  <a:srgbClr val="FF0000"/>
                </a:solidFill>
              </a:rPr>
              <a:t> </a:t>
            </a:r>
            <a:r>
              <a:rPr lang="en-US" b="1" dirty="0" err="1">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bọ</a:t>
            </a:r>
            <a:r>
              <a:rPr lang="en-US" sz="1600" b="1" dirty="0">
                <a:solidFill>
                  <a:schemeClr val="bg1"/>
                </a:solidFill>
              </a:rPr>
              <a:t> </a:t>
            </a:r>
            <a:r>
              <a:rPr lang="en-US" sz="1600" b="1" dirty="0" err="1">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Con </a:t>
            </a:r>
            <a:r>
              <a:rPr lang="en-US" sz="1600" b="1" dirty="0" err="1">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Lá</a:t>
            </a:r>
            <a:r>
              <a:rPr lang="en-US" sz="1600" b="1" dirty="0">
                <a:solidFill>
                  <a:srgbClr val="FF0000"/>
                </a:solidFill>
              </a:rPr>
              <a:t> </a:t>
            </a:r>
            <a:r>
              <a:rPr lang="en-US" sz="1600" b="1" dirty="0" err="1">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xuất</a:t>
                      </a:r>
                      <a:r>
                        <a:rPr lang="en-US" sz="3200" baseline="0" dirty="0"/>
                        <a:t> </a:t>
                      </a:r>
                      <a:r>
                        <a:rPr lang="en-US" sz="3200" baseline="0" dirty="0" err="1"/>
                        <a:t>hiện</a:t>
                      </a:r>
                      <a:r>
                        <a:rPr lang="en-US" sz="3200" baseline="0" dirty="0"/>
                        <a:t> ở </a:t>
                      </a:r>
                      <a:r>
                        <a:rPr lang="en-US" sz="3200" baseline="0" dirty="0" err="1"/>
                        <a:t>đâu</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Xung</a:t>
                      </a:r>
                      <a:r>
                        <a:rPr lang="en-US" sz="3200" baseline="0" dirty="0"/>
                        <a:t> </a:t>
                      </a:r>
                      <a:r>
                        <a:rPr lang="en-US" sz="3200" baseline="0" dirty="0" err="1"/>
                        <a:t>quanh</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có</a:t>
                      </a:r>
                      <a:r>
                        <a:rPr lang="en-US" sz="3200" baseline="0" dirty="0"/>
                        <a:t> </a:t>
                      </a:r>
                      <a:r>
                        <a:rPr lang="en-US" sz="3200" baseline="0" dirty="0" err="1"/>
                        <a:t>yếu</a:t>
                      </a:r>
                      <a:r>
                        <a:rPr lang="en-US" sz="3200" baseline="0" dirty="0"/>
                        <a:t> </a:t>
                      </a:r>
                      <a:r>
                        <a:rPr lang="en-US" sz="3200" baseline="0" dirty="0" err="1"/>
                        <a:t>tố</a:t>
                      </a:r>
                      <a:r>
                        <a:rPr lang="en-US" sz="3200" baseline="0" dirty="0"/>
                        <a:t> </a:t>
                      </a:r>
                      <a:r>
                        <a:rPr lang="en-US" sz="3200" baseline="0" dirty="0" err="1"/>
                        <a:t>chấm</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dirty="0"/>
                        <a:t>Ở</a:t>
                      </a:r>
                      <a:r>
                        <a:rPr lang="en-US" sz="3200" baseline="0" dirty="0"/>
                        <a:t> </a:t>
                      </a:r>
                      <a:r>
                        <a:rPr lang="en-US" sz="3200" baseline="0" dirty="0" err="1"/>
                        <a:t>nhà</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gì</a:t>
                      </a:r>
                      <a:r>
                        <a:rPr lang="en-US" sz="3200" baseline="0" dirty="0"/>
                        <a:t> </a:t>
                      </a:r>
                      <a:r>
                        <a:rPr lang="en-US" sz="3200" baseline="0" dirty="0" err="1"/>
                        <a:t>xuất</a:t>
                      </a:r>
                      <a:r>
                        <a:rPr lang="en-US" sz="3200" baseline="0" dirty="0"/>
                        <a:t> </a:t>
                      </a:r>
                      <a:r>
                        <a:rPr lang="en-US" sz="3200" baseline="0" dirty="0" err="1"/>
                        <a:t>hiện</a:t>
                      </a:r>
                      <a:r>
                        <a:rPr lang="en-US" sz="3200" baseline="0" dirty="0"/>
                        <a:t> </a:t>
                      </a:r>
                      <a:r>
                        <a:rPr lang="en-US" sz="3200" baseline="0" dirty="0" err="1"/>
                        <a:t>chấm</a:t>
                      </a:r>
                      <a:r>
                        <a:rPr lang="en-US" sz="3200" baseline="0" dirty="0"/>
                        <a:t> </a:t>
                      </a:r>
                      <a:r>
                        <a:rPr lang="en-US" sz="3200" baseline="0" dirty="0" err="1"/>
                        <a:t>màu</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kết</a:t>
                      </a:r>
                      <a:r>
                        <a:rPr lang="en-US" sz="3200" baseline="0" dirty="0"/>
                        <a:t> </a:t>
                      </a:r>
                      <a:r>
                        <a:rPr lang="en-US" sz="3200" baseline="0" dirty="0" err="1"/>
                        <a:t>hợp</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những</a:t>
                      </a:r>
                      <a:r>
                        <a:rPr lang="en-US" sz="3200" baseline="0" dirty="0"/>
                        <a:t> </a:t>
                      </a:r>
                      <a:r>
                        <a:rPr lang="en-US" sz="3200" baseline="0" dirty="0" err="1"/>
                        <a:t>hình</a:t>
                      </a:r>
                      <a:r>
                        <a:rPr lang="en-US" sz="3200" baseline="0" dirty="0"/>
                        <a:t> </a:t>
                      </a:r>
                      <a:r>
                        <a:rPr lang="en-US" sz="3200" baseline="0" dirty="0" err="1"/>
                        <a:t>gì</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Nhiều</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đặt</a:t>
                      </a:r>
                      <a:r>
                        <a:rPr lang="en-US" sz="3200" baseline="0" dirty="0"/>
                        <a:t> </a:t>
                      </a:r>
                      <a:r>
                        <a:rPr lang="en-US" sz="3200" baseline="0" dirty="0" err="1"/>
                        <a:t>cách</a:t>
                      </a:r>
                      <a:r>
                        <a:rPr lang="en-US" sz="3200" baseline="0" dirty="0"/>
                        <a:t> </a:t>
                      </a:r>
                      <a:r>
                        <a:rPr lang="en-US" sz="3200" baseline="0" dirty="0" err="1"/>
                        <a:t>nhau</a:t>
                      </a:r>
                      <a:r>
                        <a:rPr lang="en-US" sz="3200" baseline="0" dirty="0"/>
                        <a:t> </a:t>
                      </a:r>
                      <a:r>
                        <a:rPr lang="en-US" sz="3200" baseline="0" dirty="0" err="1"/>
                        <a:t>có</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mảng</a:t>
                      </a:r>
                      <a:r>
                        <a:rPr lang="en-US" sz="3200" baseline="0" dirty="0"/>
                        <a:t> </a:t>
                      </a:r>
                      <a:r>
                        <a:rPr lang="en-US" sz="3200" baseline="0" dirty="0" err="1"/>
                        <a:t>màu</a:t>
                      </a:r>
                      <a:r>
                        <a:rPr lang="en-US" sz="3200" baseline="0" dirty="0"/>
                        <a:t> </a:t>
                      </a:r>
                      <a:r>
                        <a:rPr lang="en-US" sz="3200" baseline="0" dirty="0" err="1"/>
                        <a:t>không</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baseline="0" dirty="0" err="1"/>
                        <a:t>Em</a:t>
                      </a:r>
                      <a:r>
                        <a:rPr lang="en-US" sz="3200" baseline="0" dirty="0"/>
                        <a:t> </a:t>
                      </a:r>
                      <a:r>
                        <a:rPr lang="en-US" sz="3200" baseline="0" dirty="0" err="1"/>
                        <a:t>có</a:t>
                      </a:r>
                      <a:r>
                        <a:rPr lang="en-US" sz="3200" baseline="0" dirty="0"/>
                        <a:t> </a:t>
                      </a:r>
                      <a:r>
                        <a:rPr lang="en-US" sz="3200" baseline="0" dirty="0" err="1"/>
                        <a:t>thích</a:t>
                      </a:r>
                      <a:r>
                        <a:rPr lang="en-US" sz="3200" baseline="0" dirty="0"/>
                        <a:t> </a:t>
                      </a:r>
                      <a:r>
                        <a:rPr lang="en-US" sz="3200" baseline="0" dirty="0" err="1"/>
                        <a:t>cách</a:t>
                      </a:r>
                      <a:r>
                        <a:rPr lang="en-US" sz="3200" baseline="0" dirty="0"/>
                        <a:t> </a:t>
                      </a:r>
                      <a:r>
                        <a:rPr lang="en-US" sz="3200" baseline="0" dirty="0" err="1"/>
                        <a:t>sử</a:t>
                      </a:r>
                      <a:r>
                        <a:rPr lang="en-US" sz="3200" baseline="0" dirty="0"/>
                        <a:t> </a:t>
                      </a:r>
                      <a:r>
                        <a:rPr lang="en-US" sz="3200" baseline="0" dirty="0" err="1"/>
                        <a:t>dụng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hình</a:t>
                      </a:r>
                      <a:r>
                        <a:rPr lang="en-US" sz="3200" baseline="0" dirty="0"/>
                        <a:t> </a:t>
                      </a:r>
                      <a:r>
                        <a:rPr lang="en-US" sz="3200" baseline="0" dirty="0" err="1"/>
                        <a:t>không</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a:solidFill>
                  <a:schemeClr val="tx1"/>
                </a:solidFill>
              </a:rPr>
              <a:t>ỗi 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hành</a:t>
            </a:r>
            <a:r>
              <a:rPr lang="en-US" sz="2400" dirty="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tăm</a:t>
            </a:r>
            <a:r>
              <a:rPr lang="en-US" sz="1600" b="1" dirty="0">
                <a:solidFill>
                  <a:srgbClr val="FF0000"/>
                </a:solidFill>
              </a:rPr>
              <a:t> </a:t>
            </a:r>
            <a:r>
              <a:rPr lang="en-US" sz="1600" b="1" dirty="0" err="1">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ngón</a:t>
            </a:r>
            <a:r>
              <a:rPr lang="en-US" sz="1600" b="1" dirty="0">
                <a:solidFill>
                  <a:srgbClr val="FF0000"/>
                </a:solidFill>
              </a:rPr>
              <a:t> </a:t>
            </a:r>
            <a:r>
              <a:rPr lang="en-US" sz="1600" b="1" dirty="0" err="1">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739</TotalTime>
  <Words>392</Words>
  <Application>Microsoft Office PowerPoint</Application>
  <PresentationFormat>On-screen Show (4:3)</PresentationFormat>
  <Paragraphs>30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101</cp:revision>
  <dcterms:created xsi:type="dcterms:W3CDTF">2021-01-29T04:19:07Z</dcterms:created>
  <dcterms:modified xsi:type="dcterms:W3CDTF">2026-01-19T16:25:04Z</dcterms:modified>
</cp:coreProperties>
</file>