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media/media3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30" r:id="rId3"/>
    <p:sldMasterId id="2147483768" r:id="rId4"/>
  </p:sldMasterIdLst>
  <p:notesMasterIdLst>
    <p:notesMasterId r:id="rId25"/>
  </p:notesMasterIdLst>
  <p:sldIdLst>
    <p:sldId id="257" r:id="rId5"/>
    <p:sldId id="274" r:id="rId6"/>
    <p:sldId id="335" r:id="rId7"/>
    <p:sldId id="276" r:id="rId8"/>
    <p:sldId id="277" r:id="rId9"/>
    <p:sldId id="266" r:id="rId10"/>
    <p:sldId id="648" r:id="rId11"/>
    <p:sldId id="472" r:id="rId12"/>
    <p:sldId id="649" r:id="rId13"/>
    <p:sldId id="473" r:id="rId14"/>
    <p:sldId id="474" r:id="rId15"/>
    <p:sldId id="475" r:id="rId16"/>
    <p:sldId id="651" r:id="rId17"/>
    <p:sldId id="476" r:id="rId18"/>
    <p:sldId id="650" r:id="rId19"/>
    <p:sldId id="320" r:id="rId20"/>
    <p:sldId id="321" r:id="rId21"/>
    <p:sldId id="331" r:id="rId22"/>
    <p:sldId id="332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9C46-33C7-8292-8E60-7C3C0888E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0CA28-AEAD-FDF1-2E1A-C515E38A7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16743A7-D5FE-A0E0-CE4E-1DC61C6B7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E27604-4FFF-C491-A118-5B1491A21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18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755E-E8DA-B6E1-CBB7-896F288F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01D4F5-3C6B-6CFF-3909-01BA24949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1C18C0-384A-9C84-C776-E23EE580F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8CAC7D-21F8-0C69-35D5-448018206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79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73B55-7B6B-B7FD-5DE3-5E1F4942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D9210A-17A6-89C6-56E4-9DC0A6FE2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A866C5-B6F1-5928-24FF-159CFAE26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737A81-2607-2D0B-5326-EFC7275E4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88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5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A330E-616F-9F6E-6871-99D36507B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4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7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B364E-F43E-77BE-218C-F32AAF217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0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1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111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91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09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307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94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23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2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9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36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57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8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745391-C1A7-B411-9D54-8FB0565C897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59" y="12313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0.wdp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0.jpeg"/><Relationship Id="rId7" Type="http://schemas.microsoft.com/office/2007/relationships/hdphoto" Target="../media/hdphoto13.wdp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10.wdp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microsoft.com/office/2007/relationships/hdphoto" Target="../media/hdphoto15.wdp"/><Relationship Id="rId4" Type="http://schemas.openxmlformats.org/officeDocument/2006/relationships/image" Target="../media/image31.png"/><Relationship Id="rId9" Type="http://schemas.microsoft.com/office/2007/relationships/hdphoto" Target="../media/hdphoto14.wdp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image" Target="../media/image5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g"/><Relationship Id="rId11" Type="http://schemas.openxmlformats.org/officeDocument/2006/relationships/image" Target="../media/image63.gi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2.png"/><Relationship Id="rId4" Type="http://schemas.openxmlformats.org/officeDocument/2006/relationships/audio" Target="../media/media3.wav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gif"/><Relationship Id="rId12" Type="http://schemas.openxmlformats.org/officeDocument/2006/relationships/image" Target="../media/image6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g"/><Relationship Id="rId11" Type="http://schemas.openxmlformats.org/officeDocument/2006/relationships/image" Target="../media/image62.png"/><Relationship Id="rId5" Type="http://schemas.openxmlformats.org/officeDocument/2006/relationships/audio" Target="../media/audio4.wav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gif"/><Relationship Id="rId12" Type="http://schemas.openxmlformats.org/officeDocument/2006/relationships/image" Target="../media/image6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g"/><Relationship Id="rId11" Type="http://schemas.openxmlformats.org/officeDocument/2006/relationships/image" Target="../media/image62.png"/><Relationship Id="rId5" Type="http://schemas.openxmlformats.org/officeDocument/2006/relationships/audio" Target="../media/audio4.wav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gif"/><Relationship Id="rId12" Type="http://schemas.openxmlformats.org/officeDocument/2006/relationships/image" Target="../media/image6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g"/><Relationship Id="rId11" Type="http://schemas.openxmlformats.org/officeDocument/2006/relationships/image" Target="../media/image62.png"/><Relationship Id="rId5" Type="http://schemas.openxmlformats.org/officeDocument/2006/relationships/audio" Target="../media/audio4.wav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5.pn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7" name="Picture 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A80E926-AC01-E213-1AB1-F469EC67C8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0" y="1081365"/>
            <a:ext cx="4792530" cy="36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177" y="878143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381947" y="100725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7576" y="2561449"/>
            <a:ext cx="4527755" cy="2033880"/>
            <a:chOff x="375784" y="2138919"/>
            <a:chExt cx="2840018" cy="1275744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38919"/>
              <a:ext cx="2840018" cy="1275744"/>
              <a:chOff x="75305" y="1372206"/>
              <a:chExt cx="2840018" cy="1275744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32460" y="1573393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372206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656386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84" y="282116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287859" y="5349016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12933" y="2193220"/>
            <a:ext cx="0" cy="4298049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476" y="4523989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58147" y="2790891"/>
            <a:ext cx="4527755" cy="1746323"/>
            <a:chOff x="375784" y="2319288"/>
            <a:chExt cx="2840018" cy="1095375"/>
          </a:xfrm>
        </p:grpSpPr>
        <p:grpSp>
          <p:nvGrpSpPr>
            <p:cNvPr id="60" name="Group 59"/>
            <p:cNvGrpSpPr/>
            <p:nvPr/>
          </p:nvGrpSpPr>
          <p:grpSpPr>
            <a:xfrm>
              <a:off x="375784" y="2319288"/>
              <a:ext cx="2840018" cy="1095375"/>
              <a:chOff x="75305" y="1552575"/>
              <a:chExt cx="2840018" cy="1095375"/>
            </a:xfrm>
          </p:grpSpPr>
          <p:pic>
            <p:nvPicPr>
              <p:cNvPr id="6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550218" y="1552575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740035"/>
              <a:ext cx="235073" cy="2538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69" y="2907813"/>
              <a:ext cx="235073" cy="25387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394" y="2908390"/>
              <a:ext cx="235073" cy="2538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931" y="2740036"/>
              <a:ext cx="235073" cy="25387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55" y="2599254"/>
              <a:ext cx="235073" cy="25387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67" y="2908390"/>
              <a:ext cx="235073" cy="2538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632" y="2747437"/>
              <a:ext cx="235073" cy="2538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427" y="2914710"/>
              <a:ext cx="235073" cy="25387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6506664" y="452202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8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197601" y="4140201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32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79" y="4495500"/>
            <a:ext cx="592667" cy="6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2379EC-5600-1D4D-B4B8-66B828A8A4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141" y="341382"/>
            <a:ext cx="2467719" cy="12338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E129E1B-C855-5441-A9AD-26497C86C68F}"/>
              </a:ext>
            </a:extLst>
          </p:cNvPr>
          <p:cNvSpPr/>
          <p:nvPr/>
        </p:nvSpPr>
        <p:spPr>
          <a:xfrm>
            <a:off x="15083" y="36783"/>
            <a:ext cx="12131283" cy="6823583"/>
          </a:xfrm>
          <a:prstGeom prst="rect">
            <a:avLst/>
          </a:prstGeom>
          <a:noFill/>
          <a:ln w="317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>
              <a:buClrTx/>
            </a:pPr>
            <a:endParaRPr lang="en-VN" sz="252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7625F4-3AF4-214B-9635-D2114C6A31E1}"/>
              </a:ext>
            </a:extLst>
          </p:cNvPr>
          <p:cNvSpPr txBox="1"/>
          <p:nvPr/>
        </p:nvSpPr>
        <p:spPr>
          <a:xfrm>
            <a:off x="231903" y="452863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3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7576" y="76201"/>
            <a:ext cx="4527755" cy="2232767"/>
            <a:chOff x="375784" y="2167017"/>
            <a:chExt cx="2840018" cy="1301127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67017"/>
              <a:ext cx="2840018" cy="1301127"/>
              <a:chOff x="75305" y="1400304"/>
              <a:chExt cx="2840018" cy="1301127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400304"/>
                <a:ext cx="2840018" cy="1301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7457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46966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213" y="2726195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410" y="2917164"/>
              <a:ext cx="232803" cy="251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8" y="2947123"/>
              <a:ext cx="232803" cy="25142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312" y="265638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44449" y="3276600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46687" y="-228600"/>
            <a:ext cx="66247" cy="701040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00" y="2214155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5 đơn vị.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80265" y="206372"/>
            <a:ext cx="4527755" cy="2083944"/>
            <a:chOff x="75305" y="1519729"/>
            <a:chExt cx="2840018" cy="1128221"/>
          </a:xfrm>
        </p:grpSpPr>
        <p:pic>
          <p:nvPicPr>
            <p:cNvPr id="6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54459" y="1519729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647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15321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5061" y="1800200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249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25923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92" y="1209377"/>
            <a:ext cx="209417" cy="2620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16" y="1407134"/>
            <a:ext cx="209417" cy="26203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93" y="1400662"/>
            <a:ext cx="209417" cy="2620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33" y="1200654"/>
            <a:ext cx="209417" cy="2620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74" y="996418"/>
            <a:ext cx="209417" cy="2620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10" y="1399597"/>
            <a:ext cx="209417" cy="2620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6" y="1223066"/>
            <a:ext cx="209417" cy="26203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28" y="1405159"/>
            <a:ext cx="209417" cy="26203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3117" y="2214155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gồm 6 chục và        đơn vị.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249887" y="1854873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8839826" y="7696200"/>
            <a:ext cx="1185332" cy="1388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11869" y="1789491"/>
            <a:ext cx="1185332" cy="1388812"/>
            <a:chOff x="3529485" y="2122629"/>
            <a:chExt cx="888999" cy="1041609"/>
          </a:xfrm>
        </p:grpSpPr>
        <p:sp>
          <p:nvSpPr>
            <p:cNvPr id="75" name="Rounded Rectangle 74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1843" y="1789491"/>
            <a:ext cx="1185332" cy="1388812"/>
            <a:chOff x="3529485" y="2122629"/>
            <a:chExt cx="888999" cy="1041609"/>
          </a:xfrm>
        </p:grpSpPr>
        <p:sp>
          <p:nvSpPr>
            <p:cNvPr id="78" name="Rounded Rectangle 77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02454" y="1804177"/>
            <a:ext cx="1185332" cy="1388812"/>
            <a:chOff x="3529485" y="2122629"/>
            <a:chExt cx="888999" cy="1041609"/>
          </a:xfrm>
        </p:grpSpPr>
        <p:sp>
          <p:nvSpPr>
            <p:cNvPr id="81" name="Rounded Rectangle 80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 bwMode="auto">
          <a:xfrm>
            <a:off x="10227963" y="2236011"/>
            <a:ext cx="317500" cy="5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6" y="2293496"/>
            <a:ext cx="641351" cy="4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72065" y="3463960"/>
            <a:ext cx="4527755" cy="2232272"/>
            <a:chOff x="375784" y="2167305"/>
            <a:chExt cx="2840018" cy="1300839"/>
          </a:xfrm>
        </p:grpSpPr>
        <p:grpSp>
          <p:nvGrpSpPr>
            <p:cNvPr id="84" name="Group 83"/>
            <p:cNvGrpSpPr/>
            <p:nvPr/>
          </p:nvGrpSpPr>
          <p:grpSpPr>
            <a:xfrm>
              <a:off x="375784" y="2167305"/>
              <a:ext cx="2840018" cy="1300839"/>
              <a:chOff x="75305" y="1400592"/>
              <a:chExt cx="2840018" cy="1300839"/>
            </a:xfrm>
          </p:grpSpPr>
          <p:pic>
            <p:nvPicPr>
              <p:cNvPr id="9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09" r="7388" b="38462"/>
              <a:stretch/>
            </p:blipFill>
            <p:spPr bwMode="auto">
              <a:xfrm>
                <a:off x="75305" y="1511515"/>
                <a:ext cx="2840018" cy="11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05501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03353" y="140059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39501" y="172778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261744" y="172063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31" y="2704352"/>
              <a:ext cx="232803" cy="25142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6" y="2828212"/>
              <a:ext cx="232803" cy="25142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55" y="2880529"/>
              <a:ext cx="232803" cy="25142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663" y="2907813"/>
              <a:ext cx="232803" cy="25142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661" y="2607625"/>
              <a:ext cx="232803" cy="25142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61" y="2587351"/>
              <a:ext cx="232803" cy="25142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39" y="2478241"/>
              <a:ext cx="232803" cy="251427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291556" y="5601421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      đơn vị.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034755" y="3654306"/>
            <a:ext cx="4527755" cy="2023273"/>
            <a:chOff x="375784" y="2319287"/>
            <a:chExt cx="2840018" cy="1095375"/>
          </a:xfrm>
        </p:grpSpPr>
        <p:grpSp>
          <p:nvGrpSpPr>
            <p:cNvPr id="96" name="Group 95"/>
            <p:cNvGrpSpPr/>
            <p:nvPr/>
          </p:nvGrpSpPr>
          <p:grpSpPr>
            <a:xfrm>
              <a:off x="375784" y="2319287"/>
              <a:ext cx="2840018" cy="1095375"/>
              <a:chOff x="75305" y="1552574"/>
              <a:chExt cx="2840018" cy="1095375"/>
            </a:xfrm>
          </p:grpSpPr>
          <p:pic>
            <p:nvPicPr>
              <p:cNvPr id="105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43" r="7388" b="38462"/>
              <a:stretch/>
            </p:blipFill>
            <p:spPr bwMode="auto">
              <a:xfrm>
                <a:off x="75305" y="1552574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92604" y="1675646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66306" y="1655183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422" y="2534034"/>
              <a:ext cx="235073" cy="25387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19" y="2840058"/>
              <a:ext cx="235073" cy="25387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359" y="2533523"/>
              <a:ext cx="235073" cy="25387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07" y="2715171"/>
              <a:ext cx="235073" cy="25387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66" y="2852256"/>
              <a:ext cx="235073" cy="253878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6705830" y="5601421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943601" y="5225206"/>
            <a:ext cx="1185332" cy="1388812"/>
            <a:chOff x="3529485" y="2122629"/>
            <a:chExt cx="888999" cy="1041609"/>
          </a:xfrm>
        </p:grpSpPr>
        <p:sp>
          <p:nvSpPr>
            <p:cNvPr id="114" name="Rounded Rectangle 113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95425" y="5176758"/>
            <a:ext cx="1185332" cy="1388812"/>
            <a:chOff x="3529485" y="2122629"/>
            <a:chExt cx="888999" cy="1041609"/>
          </a:xfrm>
        </p:grpSpPr>
        <p:sp>
          <p:nvSpPr>
            <p:cNvPr id="117" name="Rounded Rectangle 116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74601" y="5176758"/>
            <a:ext cx="1185332" cy="1388812"/>
            <a:chOff x="3529485" y="2122629"/>
            <a:chExt cx="888999" cy="1041609"/>
          </a:xfrm>
        </p:grpSpPr>
        <p:sp>
          <p:nvSpPr>
            <p:cNvPr id="120" name="Rounded Rectangle 119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856943" y="5191443"/>
            <a:ext cx="1185332" cy="1388812"/>
            <a:chOff x="3529485" y="2122629"/>
            <a:chExt cx="888999" cy="1041609"/>
          </a:xfrm>
        </p:grpSpPr>
        <p:sp>
          <p:nvSpPr>
            <p:cNvPr id="125" name="Rounded Rectangle 124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01561" y="5176758"/>
            <a:ext cx="1185332" cy="1388812"/>
            <a:chOff x="3529485" y="2122629"/>
            <a:chExt cx="888999" cy="1041609"/>
          </a:xfrm>
        </p:grpSpPr>
        <p:sp>
          <p:nvSpPr>
            <p:cNvPr id="134" name="Rounded Rectangle 133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" y="5701925"/>
            <a:ext cx="601133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4" y="5611969"/>
            <a:ext cx="552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6" y="5659206"/>
            <a:ext cx="423333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7565434" y="5208011"/>
            <a:ext cx="1185332" cy="1388812"/>
            <a:chOff x="3529485" y="2122629"/>
            <a:chExt cx="888999" cy="1041609"/>
          </a:xfrm>
        </p:grpSpPr>
        <p:sp>
          <p:nvSpPr>
            <p:cNvPr id="137" name="Rounded Rectangle 136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92" y="5721512"/>
            <a:ext cx="601133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4" y="5651125"/>
            <a:ext cx="349249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6" y="5707944"/>
            <a:ext cx="374649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820" y="2149253"/>
            <a:ext cx="804672" cy="804672"/>
            <a:chOff x="14686" y="376287"/>
            <a:chExt cx="603504" cy="603504"/>
          </a:xfrm>
        </p:grpSpPr>
        <p:sp>
          <p:nvSpPr>
            <p:cNvPr id="107" name="Rounded Rectangle 106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057776" y="2119464"/>
            <a:ext cx="804672" cy="804672"/>
            <a:chOff x="14686" y="376287"/>
            <a:chExt cx="603504" cy="603504"/>
          </a:xfrm>
        </p:grpSpPr>
        <p:sp>
          <p:nvSpPr>
            <p:cNvPr id="110" name="Rounded Rectangle 109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40CC42D-E433-1548-BA77-AACF2DEDE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9" y="1003509"/>
            <a:ext cx="209417" cy="262039"/>
          </a:xfrm>
          <a:prstGeom prst="rect">
            <a:avLst/>
          </a:prstGeom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id="{71CDE6A0-A701-BC45-8D0C-E82EFA65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68" y="2852799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86411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7586133" y="11699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3" name="Oval 52"/>
          <p:cNvSpPr/>
          <p:nvPr/>
        </p:nvSpPr>
        <p:spPr>
          <a:xfrm>
            <a:off x="8543020" y="78381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25020" y="122874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0769599" y="14113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467360" y="170058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43020" y="8048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1420" y="95171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50907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82" name="Oval 81"/>
          <p:cNvSpPr/>
          <p:nvPr/>
        </p:nvSpPr>
        <p:spPr>
          <a:xfrm>
            <a:off x="4225020" y="30018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3141287" y="26100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84" name="Oval 83"/>
          <p:cNvSpPr/>
          <p:nvPr/>
        </p:nvSpPr>
        <p:spPr>
          <a:xfrm>
            <a:off x="5147735" y="34679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9161927" y="25846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6" name="Oval 85"/>
          <p:cNvSpPr/>
          <p:nvPr/>
        </p:nvSpPr>
        <p:spPr>
          <a:xfrm>
            <a:off x="2057865" y="26845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8162173" y="279693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88" name="Oval 87"/>
          <p:cNvSpPr/>
          <p:nvPr/>
        </p:nvSpPr>
        <p:spPr>
          <a:xfrm>
            <a:off x="6189973" y="35778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264705" y="325659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25020" y="2985953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23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865" y="2671955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0932" y="265968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147735" y="3455623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264705" y="3269111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5" name="Oval 104"/>
          <p:cNvSpPr/>
          <p:nvPr/>
        </p:nvSpPr>
        <p:spPr>
          <a:xfrm>
            <a:off x="10990727" y="3403435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130801" y="344315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9973" y="35989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47772" y="32541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10110193" y="286394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0110193" y="2876455"/>
            <a:ext cx="914400" cy="914400"/>
            <a:chOff x="3005309" y="3698495"/>
            <a:chExt cx="685800" cy="685800"/>
          </a:xfrm>
        </p:grpSpPr>
        <p:sp>
          <p:nvSpPr>
            <p:cNvPr id="117" name="Oval 116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093260" y="286148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Oval 11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25982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7213905" y="511601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30" name="Oval 129"/>
          <p:cNvSpPr/>
          <p:nvPr/>
        </p:nvSpPr>
        <p:spPr>
          <a:xfrm>
            <a:off x="6205915" y="55529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1" name="Oval 130"/>
          <p:cNvSpPr/>
          <p:nvPr/>
        </p:nvSpPr>
        <p:spPr>
          <a:xfrm>
            <a:off x="8221592" y="464984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93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221592" y="4662363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10347261" y="51550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5915" y="5573976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2" name="Oval 15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95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204659" y="464739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97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364440" y="46187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364440" y="4631237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347507" y="461626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id="{BF908BB2-7670-3A43-8AAE-972C7F63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94" y="5990715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  <p:bldP spid="1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1F5F-ED16-9611-7042-7816B231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B028B97-3F96-D3CD-E1B5-BDE88D302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5725584" y="181502"/>
            <a:ext cx="1325033" cy="192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1320800" y="1498599"/>
            <a:ext cx="1716616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7" y="444119"/>
            <a:ext cx="2169583" cy="21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8" y="20977"/>
            <a:ext cx="1568449" cy="280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58" y="1473198"/>
            <a:ext cx="1373716" cy="3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5" y="5107517"/>
            <a:ext cx="1780116" cy="14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90"/>
          <a:stretch/>
        </p:blipFill>
        <p:spPr bwMode="auto">
          <a:xfrm>
            <a:off x="8145005" y="4826301"/>
            <a:ext cx="3867483" cy="21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-1" b="10086"/>
          <a:stretch/>
        </p:blipFill>
        <p:spPr bwMode="auto">
          <a:xfrm>
            <a:off x="7315201" y="3426306"/>
            <a:ext cx="2122124" cy="121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/>
          <a:stretch/>
        </p:blipFill>
        <p:spPr bwMode="auto">
          <a:xfrm>
            <a:off x="4478383" y="3157488"/>
            <a:ext cx="2169583" cy="16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24727" y="3036304"/>
            <a:ext cx="2032000" cy="984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2641600" y="1996588"/>
            <a:ext cx="5283200" cy="2348928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615967" y="1946168"/>
            <a:ext cx="3638428" cy="351483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8040" y="1618477"/>
            <a:ext cx="1236761" cy="2216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892800" y="3286264"/>
            <a:ext cx="3962400" cy="2174736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17601" y="4241800"/>
            <a:ext cx="2623127" cy="2595265"/>
            <a:chOff x="838200" y="3181350"/>
            <a:chExt cx="1967345" cy="1946449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5" r="8608"/>
            <a:stretch/>
          </p:blipFill>
          <p:spPr bwMode="auto">
            <a:xfrm>
              <a:off x="990601" y="3181350"/>
              <a:ext cx="1437788" cy="18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b="1" kern="120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158381" y="6357780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438090" y="6357779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8461" y="4559271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15201" y="4412833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</a:t>
            </a: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lăm</a:t>
            </a:r>
            <a:endParaRPr lang="en-US" sz="2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831702" y="-170121"/>
            <a:ext cx="9906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cụt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247650" y="62727"/>
            <a:ext cx="666751" cy="66675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8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54D41-6EC9-699B-75E3-A4846BA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ADD3A4-3633-F36E-D2F4-AB2FAE7AEDC8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F5C1839-AC19-41EB-BE0E-4BE46E259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07460316-621A-A301-E3FB-C62539BB5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653ED32E-FD71-6AE8-840D-C817C746C18D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61015B35-2790-DBB0-20FF-BCFE932110B1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63ED77CE-03AC-587F-BEA3-F83A620EAEBC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45CEC6FE-6510-B242-D39D-4CC28AB8AAC9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F3057A10-0A1A-3D28-ABE6-22F640C4535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C8CA9F24-5180-890D-9A37-D4465AA3BD83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2" name="íṩlïḑê">
            <a:extLst>
              <a:ext uri="{FF2B5EF4-FFF2-40B4-BE49-F238E27FC236}">
                <a16:creationId xmlns:a16="http://schemas.microsoft.com/office/drawing/2014/main" id="{30732ABE-BB2B-8072-72E8-721901D6ED10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7D017F-C74B-2EB6-99AC-26DFC4BB3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2915C1CA-3F5F-EEB6-9CB7-DA0D5248F74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C4C1A426-B005-AA70-9320-B3DB7A873B1E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0C3B7B62-554C-92E2-8B21-4F923DA211E6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6C1D7663-D8A1-3255-4074-99BE6A9C56D6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CA87AD2E-1FC9-EB01-9AC3-33D9D4363F02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2EBC7E36-A3DB-9DED-2D43-E7C40666785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1BE6A913-9512-D421-577E-2628CA42148E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C2B4B9D2-FD73-40F6-DC5A-D92D17409355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5CCA1BAD-222D-650A-109B-2D6EB235F91D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5A3643F7-863E-343E-3F29-B76D898747CD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45B1D464-BAA7-D4B5-E075-E14CBD87EC22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AB768E5F-86BE-1144-6521-3AD5687E2D75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7908F29E-7AB8-3E9D-2024-2F0E319FAD58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163DCEC1-480E-1AA9-BA70-4540449D03B1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F96B16D7-352F-B9D5-A92A-4D66BBAF1C81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1A18958F-D082-2BCC-6DA2-12F9E49BE87E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AB035580-C608-5902-0D20-D526B5B3A03F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6716A352-15CF-3FEB-35E4-FD5158B478AD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DA9851F0-28C1-D1B2-58FA-1C6D4D63B752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1E3267BA-0059-42E9-F322-8D0701E2B5F0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7DBAC032-1F27-2F0C-30C6-F41EBD97587A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D952E202-FAEF-5C1E-F782-A035E9244015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1802D1-D5ED-E97F-9439-9C01CFC08097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A8F98291-F023-1C35-2B0B-C15D1F872FC2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F639A7D3-3849-1D36-A9DD-3DEEF624397C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13AF4DED-659D-9834-4EB5-EF039040F014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E658D44B-205A-6256-4773-7A49AB2AD71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100B5BDF-845D-4874-120A-94D522D96DE4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87D8055E-9220-C085-A549-EDA22084A6F5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9F8FBDD1-2CE5-9947-5589-E0565A88A1ED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009EC856-1E5C-5E0F-DFF4-F63AF22FD539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EF44D8CA-C140-FBFA-73AD-32C39C879D3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88ADF4AE-4A6E-529F-FBBD-D0E010BB97D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D48A8571-F289-1E9B-58D2-964FABB900C5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7F7C78B8-BFE2-C9A9-3CC6-419B8F6BA3F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F8C85A50-1020-0580-FEDF-68D4B9B36444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086EFF31-526A-7F88-7F8A-61F5CA9014BF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0AB8C837-D3C4-DA4D-266B-57D6B12DB4BE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AEF076D9-0428-D998-9AEC-5CE357DB46D6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54FFD6D5-6251-4937-B305-9B745398E9B9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27C5694-C055-6FE7-448C-648AC86A746C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351CBF09-BFC3-9016-3E72-8133D4931026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439CA772-2EA9-C718-43BF-5E3773B0993D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01F55F0B-87EB-482E-0C4F-330A06575ACB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1C2BC3A0-7F11-4650-023E-3D86269C6A06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77C08A7A-1BFB-6EC4-CA8B-292094B7E56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358A6FBD-2487-DFA8-8A59-4D50A28D3CA7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B849F53C-8189-834E-4307-55B99DE828F6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4FF1C5F3-FBA8-B9FE-5DB4-D6DD1322E6E5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0677B95A-9713-2BBC-8BE8-B80C702F186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77207DFB-773A-E337-5662-8C5B250D531C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270561F6-AA0B-D892-A08A-9111548D68EF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DD214561-88B9-4607-DA42-983A37C7EAC4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35C61B4A-D2B4-DCE7-1FCB-FA5AAF51DF2D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46F96C02-E74F-B6FF-FEB3-6AB83466108C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3D09CA2-D5B4-FE34-1871-206D621D4D0C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2C7935DE-B282-F167-7E21-793C29F96418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E85C1719-D1D0-A633-062D-55594C2A1B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26BC416F-D6DB-BDED-4CC0-7D7492810E2A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09C00141-37D5-CEA3-D613-F709B16D0BF6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E8ECEAB-68BA-1C2C-78DF-514B9BE69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693" y="1678576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76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D646610E-84C5-2028-D34A-E5AE529D3D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2428" y="323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3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Left 7">
            <a:hlinkClick r:id="rId19" action="ppaction://hlinksldjump"/>
            <a:extLst>
              <a:ext uri="{FF2B5EF4-FFF2-40B4-BE49-F238E27FC236}">
                <a16:creationId xmlns:a16="http://schemas.microsoft.com/office/drawing/2014/main" id="{AC4B3D92-3903-4412-78FE-7BA702DCC54E}"/>
              </a:ext>
            </a:extLst>
          </p:cNvPr>
          <p:cNvSpPr/>
          <p:nvPr/>
        </p:nvSpPr>
        <p:spPr>
          <a:xfrm>
            <a:off x="10526233" y="6251944"/>
            <a:ext cx="1233376" cy="520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chục?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76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99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76800" y="37338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90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768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15</a:t>
            </a:r>
          </a:p>
        </p:txBody>
      </p:sp>
    </p:spTree>
    <p:extLst>
      <p:ext uri="{BB962C8B-B14F-4D97-AF65-F5344CB8AC3E}">
        <p14:creationId xmlns:p14="http://schemas.microsoft.com/office/powerpoint/2010/main" val="2252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10 ; 20 ; 30 ; 40 ; …. ; 60 ; 70</a:t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Arial" pitchFamily="34" charset="0"/>
                <a:cs typeface="Arial" pitchFamily="34" charset="0"/>
              </a:rPr>
              <a:t>Số tròn chục còn thiếu là: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22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39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22800" y="54610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50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622800" y="383078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41</a:t>
            </a:r>
          </a:p>
        </p:txBody>
      </p:sp>
    </p:spTree>
    <p:extLst>
      <p:ext uri="{BB962C8B-B14F-4D97-AF65-F5344CB8AC3E}">
        <p14:creationId xmlns:p14="http://schemas.microsoft.com/office/powerpoint/2010/main" val="4385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 bé nhất?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581400" y="361141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 11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581400" y="20066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10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5814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60</a:t>
            </a:r>
          </a:p>
        </p:txBody>
      </p:sp>
    </p:spTree>
    <p:extLst>
      <p:ext uri="{BB962C8B-B14F-4D97-AF65-F5344CB8AC3E}">
        <p14:creationId xmlns:p14="http://schemas.microsoft.com/office/powerpoint/2010/main" val="25392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223010" y="1507022"/>
            <a:ext cx="10572750" cy="295067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8371-09AB-17CF-A835-65DBDC59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778" y="246836"/>
            <a:ext cx="290804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26E40-1DDC-1520-67A1-B911FA291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3" y="2029634"/>
            <a:ext cx="10516511" cy="1140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7BAA1D-1EF4-C4A8-88D7-F1FE46EFCC29}"/>
              </a:ext>
            </a:extLst>
          </p:cNvPr>
          <p:cNvSpPr txBox="1"/>
          <p:nvPr/>
        </p:nvSpPr>
        <p:spPr>
          <a:xfrm>
            <a:off x="4976037" y="3296092"/>
            <a:ext cx="30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0BE02-7DC2-0647-A58D-F237FD4B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9249A5-0A6A-5A79-2A99-703939851488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34BBBD4-5E87-7938-912F-2C15A9D6D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5FD64D0F-0625-32ED-4B7B-B8D9F7C1D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305BDAEE-D718-27D2-097C-F34F23EB1BB7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1F340233-3623-6E41-4769-3A81D15F3283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FD04D55F-3CC2-79D0-1268-B05CBFB1D6F9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5BD9EED8-B181-5CFF-9C06-C2932EC071EF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EE3C242D-7679-BDFD-6A68-8A822BC6630B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D5155590-294B-0BC5-FD5C-4E35E488E61B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2595E5A-AE4D-659E-C5EA-E3689C65E3CB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C9A77379-55DA-D322-1F95-326D6A082C57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Arial"/>
                <a:sym typeface="Arial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5426AFF0-3026-988F-86A6-8F07675BA121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0C405EA4-82A3-9CA2-02CC-E90E960F12C6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27340A-0AFD-BF5D-3C22-45735F080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780D1BA3-268E-252F-77F2-798E0AD6986D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996CEFB7-B66F-4BA3-D943-5987B2E415D0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F3E8F0B-8FFC-BFED-C296-C3F5D6974CF5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BBED01E3-71FB-1902-C112-C546BB46C368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FA8FC976-1155-92CE-29C6-607BFBA0E661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798EDFB5-FC3B-0791-DCF5-A8CAE2F3F3BD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0FE9B98D-B132-C1E7-3620-7666DC9CFCBB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B3CECF86-1BDF-6C89-0BED-4E859E372031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DECDB4D-2842-F2CC-3774-1718E92B01BF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61AC5D7B-A457-1886-C553-82A1B96AF83E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02573B5F-13E6-90F4-AA91-68091F2E17A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8D0E01D2-005E-762A-5D30-8D534F0224D2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526D460D-3AF2-78B5-FE92-D01C9322C5D3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308DDF77-0A89-C2C0-59C8-7D5D149E67CF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DFF41BD6-B659-C673-F6C7-B7DA9B26E8FB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E1E432F2-F394-80A6-8DA8-3CA0873FD2E4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C57FCA7D-561F-9B63-EFBC-113EF3980AB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63A21BDA-2570-0262-62AB-896421B69E18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BC463FE-7D8F-0156-F7A6-05323485F2BB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D6FFA525-CFC4-DDE4-9DBB-04E4039FE0C5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C31FAE16-67B5-3327-A9B3-00F949556344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8A91538D-87EB-ABD4-F011-537A0A712A27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62B63B75-280D-4B5E-2AEE-7F1CF79FCD2D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B362D26C-D3FA-6BA3-90A4-C8AA27896706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D3BAC846-AC11-7876-71E4-C7D82E727922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FBF0866F-A386-D166-452A-988FE1AC4099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C449742E-4F73-1ADF-0AF3-48BE61BD4844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2AE6A4F-46A3-6E4E-8F0C-21AC8759A2E8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750EDCB6-3733-27DD-C96E-061FD118881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56E3CF21-2140-1772-A424-C43AE74EFC19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F8BECD2D-0B7E-E7CD-92DC-520ED3353E1A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01DAE044-8C27-C9CF-F9BC-FC010AB1661F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7B2188F4-E6DA-62E4-6C7D-49C716734189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3B6C21A1-059F-CE9B-54C1-7F22FBB26CCE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F45BE07C-3D5C-81EA-22A2-39570797A319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55857996-D236-93D9-4917-BC8BD7C7EB0F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C6FE98B2-13F1-EEEF-D5D1-1DF7CA8895DF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DC41C65D-0E9F-5F26-49AC-7888A0B750F9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50AF51D3-4187-66FB-2187-B9A459FB1166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4A357273-2E7B-C717-A9CC-39A5004BD63A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7AB89BC6-4FBC-DB19-072D-5787846DA5B8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CC23D48-DC34-3D6E-EBF8-61FC6DF718D2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82649854-C88E-2F5A-0BFF-FCFE35A64EF2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1C5A6361-37C9-4571-F0A9-4F8BB706503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A07A0A71-0E64-A97F-6090-F60EB5420AA6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AC90E137-E718-2A2C-0344-03D8924B96D2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F9E53418-2FCE-1645-E039-B87F46F6FD6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C4C23A41-3FCF-A9E5-73BE-29BBA1D9E43A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2E437064-D072-BDED-2486-0B9328090EE7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DC5D29C6-EC5F-D0B1-E4F7-3EC65AB0BE06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1AF50AF-92E7-EF85-F7AF-216124B4E56C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E27DFF50-20EF-AD1A-24C7-CDD3536334BF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55AF575B-B773-EA57-B641-E1C814562C7D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612F7FA-6D29-9C92-B809-34BEF22DF825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190BC922-287A-567D-34F9-DB21D72D0B95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E2591165-154D-74C7-B819-577B64E52FB7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88DF59DE-1DFC-AB9E-BD61-3B241A5C4A21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5C663E2B-D14F-77DB-809F-464386FBF3A1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25F2F5A-2F09-3AC6-3EAA-041248CC28A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36D4F277-ED9E-E02D-27A1-D02B4E0A4094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74B968B-ECFF-B335-C305-98AA5259B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347" y="1212112"/>
            <a:ext cx="4459123" cy="33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38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B82A7865-1B14-A944-99EB-B985D5A62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"/>
            <a:ext cx="1603827" cy="801913"/>
          </a:xfrm>
          <a:prstGeom prst="rect">
            <a:avLst/>
          </a:prstGeom>
        </p:spPr>
      </p:pic>
      <p:sp>
        <p:nvSpPr>
          <p:cNvPr id="121" name="Title 2">
            <a:extLst>
              <a:ext uri="{FF2B5EF4-FFF2-40B4-BE49-F238E27FC236}">
                <a16:creationId xmlns:a16="http://schemas.microsoft.com/office/drawing/2014/main" id="{91CA8A77-F807-4141-B249-2E7CE2C85D9D}"/>
              </a:ext>
            </a:extLst>
          </p:cNvPr>
          <p:cNvSpPr txBox="1">
            <a:spLocks/>
          </p:cNvSpPr>
          <p:nvPr/>
        </p:nvSpPr>
        <p:spPr>
          <a:xfrm>
            <a:off x="4505096" y="167287"/>
            <a:ext cx="3181809" cy="5483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99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4229026B-0D82-5A49-BFA0-02D8291E9BE7}"/>
              </a:ext>
            </a:extLst>
          </p:cNvPr>
          <p:cNvGraphicFramePr>
            <a:graphicFrameLocks noGrp="1"/>
          </p:cNvGraphicFramePr>
          <p:nvPr/>
        </p:nvGraphicFramePr>
        <p:xfrm>
          <a:off x="524933" y="848911"/>
          <a:ext cx="11260667" cy="56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3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01A8322C-B5B6-5F42-816C-B4C2D7C5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8" y="2397135"/>
            <a:ext cx="271791" cy="293535"/>
          </a:xfrm>
          <a:prstGeom prst="rect">
            <a:avLst/>
          </a:prstGeom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id="{9A1C4FB7-E9CE-F947-A592-6B0A34A3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0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CE34F6CB-E329-0E43-8767-8BB4372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91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5DAEFB5-71B5-9C4F-A6F1-8BEBCE993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61" y="2397135"/>
            <a:ext cx="271791" cy="2935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E6A5199-A573-5042-A83D-B0BF44FC6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2" y="2397135"/>
            <a:ext cx="271791" cy="2935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EB5FEB6-9782-3747-B785-643E54D0C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397135"/>
            <a:ext cx="271791" cy="293535"/>
          </a:xfrm>
          <a:prstGeom prst="rect">
            <a:avLst/>
          </a:prstGeom>
        </p:spPr>
      </p:pic>
      <p:sp>
        <p:nvSpPr>
          <p:cNvPr id="131" name="Title 1">
            <a:extLst>
              <a:ext uri="{FF2B5EF4-FFF2-40B4-BE49-F238E27FC236}">
                <a16:creationId xmlns:a16="http://schemas.microsoft.com/office/drawing/2014/main" id="{2CDC8727-CA6C-5F4D-828A-E56BC22BE474}"/>
              </a:ext>
            </a:extLst>
          </p:cNvPr>
          <p:cNvSpPr txBox="1">
            <a:spLocks/>
          </p:cNvSpPr>
          <p:nvPr/>
        </p:nvSpPr>
        <p:spPr>
          <a:xfrm>
            <a:off x="4818643" y="198548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F6479D11-B97D-5D44-8D87-D07CD5E63C12}"/>
              </a:ext>
            </a:extLst>
          </p:cNvPr>
          <p:cNvSpPr txBox="1">
            <a:spLocks/>
          </p:cNvSpPr>
          <p:nvPr/>
        </p:nvSpPr>
        <p:spPr>
          <a:xfrm>
            <a:off x="4784694" y="188086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44BF935E-B5BB-8142-B42B-5288001B3402}"/>
              </a:ext>
            </a:extLst>
          </p:cNvPr>
          <p:cNvSpPr txBox="1">
            <a:spLocks/>
          </p:cNvSpPr>
          <p:nvPr/>
        </p:nvSpPr>
        <p:spPr>
          <a:xfrm>
            <a:off x="6166887" y="200375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29BAC766-A4B6-694F-B742-EC90BB100D99}"/>
              </a:ext>
            </a:extLst>
          </p:cNvPr>
          <p:cNvSpPr txBox="1">
            <a:spLocks/>
          </p:cNvSpPr>
          <p:nvPr/>
        </p:nvSpPr>
        <p:spPr>
          <a:xfrm>
            <a:off x="6132938" y="1899130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9CFEE96B-0C36-034E-9F86-00042C939809}"/>
              </a:ext>
            </a:extLst>
          </p:cNvPr>
          <p:cNvSpPr txBox="1">
            <a:spLocks/>
          </p:cNvSpPr>
          <p:nvPr/>
        </p:nvSpPr>
        <p:spPr>
          <a:xfrm>
            <a:off x="7789141" y="201758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A1BBBF8E-C03B-3446-BF25-7CFCBA1D7ACD}"/>
              </a:ext>
            </a:extLst>
          </p:cNvPr>
          <p:cNvSpPr txBox="1">
            <a:spLocks/>
          </p:cNvSpPr>
          <p:nvPr/>
        </p:nvSpPr>
        <p:spPr>
          <a:xfrm>
            <a:off x="7755191" y="191296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234A445E-A5AF-E648-B149-B20708C47FC8}"/>
              </a:ext>
            </a:extLst>
          </p:cNvPr>
          <p:cNvSpPr txBox="1">
            <a:spLocks/>
          </p:cNvSpPr>
          <p:nvPr/>
        </p:nvSpPr>
        <p:spPr>
          <a:xfrm>
            <a:off x="8835976" y="182563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CC8C2351-9AFF-ED44-823B-893212956542}"/>
              </a:ext>
            </a:extLst>
          </p:cNvPr>
          <p:cNvSpPr txBox="1">
            <a:spLocks/>
          </p:cNvSpPr>
          <p:nvPr/>
        </p:nvSpPr>
        <p:spPr>
          <a:xfrm>
            <a:off x="9049651" y="1811928"/>
            <a:ext cx="2583309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C8BD9E3-D6F8-2D4C-A4D7-4597CB60D5BD}"/>
              </a:ext>
            </a:extLst>
          </p:cNvPr>
          <p:cNvGrpSpPr/>
          <p:nvPr/>
        </p:nvGrpSpPr>
        <p:grpSpPr>
          <a:xfrm>
            <a:off x="580306" y="3103912"/>
            <a:ext cx="2836881" cy="705184"/>
            <a:chOff x="111351" y="2082799"/>
            <a:chExt cx="2983987" cy="67708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BEA0D7B-CF58-EC4F-B5FF-92D14AD0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57" y="2292189"/>
              <a:ext cx="260959" cy="281836"/>
            </a:xfrm>
            <a:prstGeom prst="rect">
              <a:avLst/>
            </a:prstGeom>
          </p:spPr>
        </p:pic>
        <p:pic>
          <p:nvPicPr>
            <p:cNvPr id="141" name="Picture 6">
              <a:extLst>
                <a:ext uri="{FF2B5EF4-FFF2-40B4-BE49-F238E27FC236}">
                  <a16:creationId xmlns:a16="http://schemas.microsoft.com/office/drawing/2014/main" id="{E18EAF58-5AFC-A047-A64D-26CBBD242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6">
              <a:extLst>
                <a:ext uri="{FF2B5EF4-FFF2-40B4-BE49-F238E27FC236}">
                  <a16:creationId xmlns:a16="http://schemas.microsoft.com/office/drawing/2014/main" id="{B3867129-8AC7-F840-8461-2BF73C89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E4B34E57-C0BD-854B-A6BC-CCD73D80D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6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39FD9FC5-FB35-BA44-A128-9F840A3A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547" y="2301714"/>
              <a:ext cx="260959" cy="281836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41AA25D-305D-DD47-B259-2396FD6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29" y="2456625"/>
              <a:ext cx="260959" cy="28183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3A4C436-5BA9-E940-8CD9-2F0920D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79" y="2456625"/>
              <a:ext cx="260959" cy="281836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A6FF15A7-2985-424B-9B6D-BDCD5C7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04" y="2456625"/>
              <a:ext cx="260959" cy="281836"/>
            </a:xfrm>
            <a:prstGeom prst="rect">
              <a:avLst/>
            </a:prstGeom>
          </p:spPr>
        </p:pic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C697D142-FC36-B34D-9DCD-076B56A62320}"/>
              </a:ext>
            </a:extLst>
          </p:cNvPr>
          <p:cNvSpPr txBox="1">
            <a:spLocks/>
          </p:cNvSpPr>
          <p:nvPr/>
        </p:nvSpPr>
        <p:spPr>
          <a:xfrm>
            <a:off x="4794973" y="3176436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0C5A7EB8-852F-A84F-B944-5A95D927D60E}"/>
              </a:ext>
            </a:extLst>
          </p:cNvPr>
          <p:cNvSpPr txBox="1">
            <a:spLocks/>
          </p:cNvSpPr>
          <p:nvPr/>
        </p:nvSpPr>
        <p:spPr>
          <a:xfrm>
            <a:off x="4761023" y="307181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CEE47D7C-DB88-E942-A030-BD09EB912856}"/>
              </a:ext>
            </a:extLst>
          </p:cNvPr>
          <p:cNvSpPr txBox="1">
            <a:spLocks/>
          </p:cNvSpPr>
          <p:nvPr/>
        </p:nvSpPr>
        <p:spPr>
          <a:xfrm>
            <a:off x="6143217" y="319470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68F3712C-0B38-0E46-9A42-EE42748EC5D8}"/>
              </a:ext>
            </a:extLst>
          </p:cNvPr>
          <p:cNvSpPr txBox="1">
            <a:spLocks/>
          </p:cNvSpPr>
          <p:nvPr/>
        </p:nvSpPr>
        <p:spPr>
          <a:xfrm>
            <a:off x="6109267" y="309008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04DCA672-D8F3-2E43-B91E-C57FB4AE4A45}"/>
              </a:ext>
            </a:extLst>
          </p:cNvPr>
          <p:cNvSpPr txBox="1">
            <a:spLocks/>
          </p:cNvSpPr>
          <p:nvPr/>
        </p:nvSpPr>
        <p:spPr>
          <a:xfrm>
            <a:off x="7765470" y="320853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77E10040-856A-D842-86B7-D1B72EC46706}"/>
              </a:ext>
            </a:extLst>
          </p:cNvPr>
          <p:cNvSpPr txBox="1">
            <a:spLocks/>
          </p:cNvSpPr>
          <p:nvPr/>
        </p:nvSpPr>
        <p:spPr>
          <a:xfrm>
            <a:off x="7731521" y="310391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6F6445FE-2695-8146-9899-9B919E9FFF8A}"/>
              </a:ext>
            </a:extLst>
          </p:cNvPr>
          <p:cNvSpPr txBox="1">
            <a:spLocks/>
          </p:cNvSpPr>
          <p:nvPr/>
        </p:nvSpPr>
        <p:spPr>
          <a:xfrm>
            <a:off x="8984746" y="3030720"/>
            <a:ext cx="2650887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361D5D4-95F5-DE49-91C6-822FEF9C3668}"/>
              </a:ext>
            </a:extLst>
          </p:cNvPr>
          <p:cNvGrpSpPr/>
          <p:nvPr/>
        </p:nvGrpSpPr>
        <p:grpSpPr>
          <a:xfrm>
            <a:off x="609601" y="4180328"/>
            <a:ext cx="2939007" cy="1078408"/>
            <a:chOff x="91550" y="2944272"/>
            <a:chExt cx="3215658" cy="1031953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id="{22AC7D44-4E47-DD41-8A41-3C238AA2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>
              <a:extLst>
                <a:ext uri="{FF2B5EF4-FFF2-40B4-BE49-F238E27FC236}">
                  <a16:creationId xmlns:a16="http://schemas.microsoft.com/office/drawing/2014/main" id="{70A9648F-D7A5-2A45-9DE4-AE311CFD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>
              <a:extLst>
                <a:ext uri="{FF2B5EF4-FFF2-40B4-BE49-F238E27FC236}">
                  <a16:creationId xmlns:a16="http://schemas.microsoft.com/office/drawing/2014/main" id="{B044D43E-A54F-AD4E-A6F4-73DEAB5A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45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>
              <a:extLst>
                <a:ext uri="{FF2B5EF4-FFF2-40B4-BE49-F238E27FC236}">
                  <a16:creationId xmlns:a16="http://schemas.microsoft.com/office/drawing/2014/main" id="{DFB72A4D-1639-7843-8369-FC15B75D8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>
              <a:extLst>
                <a:ext uri="{FF2B5EF4-FFF2-40B4-BE49-F238E27FC236}">
                  <a16:creationId xmlns:a16="http://schemas.microsoft.com/office/drawing/2014/main" id="{41AC3B97-8F4B-C54F-92DB-DF32CA080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>
              <a:extLst>
                <a:ext uri="{FF2B5EF4-FFF2-40B4-BE49-F238E27FC236}">
                  <a16:creationId xmlns:a16="http://schemas.microsoft.com/office/drawing/2014/main" id="{FE77D564-9525-2241-9787-8CB2A525C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56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>
              <a:extLst>
                <a:ext uri="{FF2B5EF4-FFF2-40B4-BE49-F238E27FC236}">
                  <a16:creationId xmlns:a16="http://schemas.microsoft.com/office/drawing/2014/main" id="{9288633B-C9C8-6249-980C-123A1607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99C24556-CD53-AE4A-9D26-7DEEBAC4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76" y="3608773"/>
              <a:ext cx="340232" cy="367452"/>
            </a:xfrm>
            <a:prstGeom prst="rect">
              <a:avLst/>
            </a:prstGeom>
          </p:spPr>
        </p:pic>
      </p:grpSp>
      <p:sp>
        <p:nvSpPr>
          <p:cNvPr id="164" name="Title 1">
            <a:extLst>
              <a:ext uri="{FF2B5EF4-FFF2-40B4-BE49-F238E27FC236}">
                <a16:creationId xmlns:a16="http://schemas.microsoft.com/office/drawing/2014/main" id="{253BACF8-31B6-2D42-B8CE-161C0808572F}"/>
              </a:ext>
            </a:extLst>
          </p:cNvPr>
          <p:cNvSpPr txBox="1">
            <a:spLocks/>
          </p:cNvSpPr>
          <p:nvPr/>
        </p:nvSpPr>
        <p:spPr>
          <a:xfrm>
            <a:off x="4818643" y="443205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03BA0E89-27F7-8043-98FE-98003A3B22DD}"/>
              </a:ext>
            </a:extLst>
          </p:cNvPr>
          <p:cNvSpPr txBox="1">
            <a:spLocks/>
          </p:cNvSpPr>
          <p:nvPr/>
        </p:nvSpPr>
        <p:spPr>
          <a:xfrm>
            <a:off x="4784694" y="432743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19AB488F-52E0-C242-A53A-4DB17F883770}"/>
              </a:ext>
            </a:extLst>
          </p:cNvPr>
          <p:cNvSpPr txBox="1">
            <a:spLocks/>
          </p:cNvSpPr>
          <p:nvPr/>
        </p:nvSpPr>
        <p:spPr>
          <a:xfrm>
            <a:off x="6166887" y="445032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3C7BB1C2-BE96-D144-898A-4E5DC22B23E1}"/>
              </a:ext>
            </a:extLst>
          </p:cNvPr>
          <p:cNvSpPr txBox="1">
            <a:spLocks/>
          </p:cNvSpPr>
          <p:nvPr/>
        </p:nvSpPr>
        <p:spPr>
          <a:xfrm>
            <a:off x="6132938" y="434570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2A712D6C-B5D2-3A4B-9F5F-B04C7242AFF8}"/>
              </a:ext>
            </a:extLst>
          </p:cNvPr>
          <p:cNvSpPr txBox="1">
            <a:spLocks/>
          </p:cNvSpPr>
          <p:nvPr/>
        </p:nvSpPr>
        <p:spPr>
          <a:xfrm>
            <a:off x="7789141" y="4464159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F9756B97-95D2-1248-B59D-3DDD1008CF57}"/>
              </a:ext>
            </a:extLst>
          </p:cNvPr>
          <p:cNvSpPr txBox="1">
            <a:spLocks/>
          </p:cNvSpPr>
          <p:nvPr/>
        </p:nvSpPr>
        <p:spPr>
          <a:xfrm>
            <a:off x="7755191" y="4359534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7FCA92FD-77FB-B849-B176-FF48AEF6FD19}"/>
              </a:ext>
            </a:extLst>
          </p:cNvPr>
          <p:cNvSpPr txBox="1">
            <a:spLocks/>
          </p:cNvSpPr>
          <p:nvPr/>
        </p:nvSpPr>
        <p:spPr>
          <a:xfrm>
            <a:off x="9162380" y="43180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2966F0AA-1BE9-4E41-9056-4910AA46B081}"/>
              </a:ext>
            </a:extLst>
          </p:cNvPr>
          <p:cNvSpPr txBox="1">
            <a:spLocks/>
          </p:cNvSpPr>
          <p:nvPr/>
        </p:nvSpPr>
        <p:spPr>
          <a:xfrm>
            <a:off x="8931707" y="4318000"/>
            <a:ext cx="2955493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420C48-FEB0-EF4F-BA2E-C662BFBB2350}"/>
              </a:ext>
            </a:extLst>
          </p:cNvPr>
          <p:cNvGrpSpPr/>
          <p:nvPr/>
        </p:nvGrpSpPr>
        <p:grpSpPr>
          <a:xfrm>
            <a:off x="637955" y="5344321"/>
            <a:ext cx="3477399" cy="1141497"/>
            <a:chOff x="554666" y="3987612"/>
            <a:chExt cx="2608049" cy="856123"/>
          </a:xfrm>
        </p:grpSpPr>
        <p:pic>
          <p:nvPicPr>
            <p:cNvPr id="173" name="Picture 6">
              <a:extLst>
                <a:ext uri="{FF2B5EF4-FFF2-40B4-BE49-F238E27FC236}">
                  <a16:creationId xmlns:a16="http://schemas.microsoft.com/office/drawing/2014/main" id="{C53FC473-ADE4-C746-BCA4-AD5146E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>
              <a:extLst>
                <a:ext uri="{FF2B5EF4-FFF2-40B4-BE49-F238E27FC236}">
                  <a16:creationId xmlns:a16="http://schemas.microsoft.com/office/drawing/2014/main" id="{145B82AA-CEAE-3B41-B888-855582BE2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8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>
              <a:extLst>
                <a:ext uri="{FF2B5EF4-FFF2-40B4-BE49-F238E27FC236}">
                  <a16:creationId xmlns:a16="http://schemas.microsoft.com/office/drawing/2014/main" id="{1FE9AA21-1198-8342-9B58-3491CC2D0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01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id="{EEAB97C5-99C1-7D46-8691-02FE76D1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2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>
              <a:extLst>
                <a:ext uri="{FF2B5EF4-FFF2-40B4-BE49-F238E27FC236}">
                  <a16:creationId xmlns:a16="http://schemas.microsoft.com/office/drawing/2014/main" id="{40BC0946-4050-2D4C-B263-BF75933B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45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>
              <a:extLst>
                <a:ext uri="{FF2B5EF4-FFF2-40B4-BE49-F238E27FC236}">
                  <a16:creationId xmlns:a16="http://schemas.microsoft.com/office/drawing/2014/main" id="{C4902052-A011-7247-8B39-32C898FC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5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id="{7E56D2C4-8038-BA41-90D2-A34D68C6C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915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FDCF02F-A04F-7E43-83EC-3A5562EEC36A}"/>
                </a:ext>
              </a:extLst>
            </p:cNvPr>
            <p:cNvGrpSpPr/>
            <p:nvPr/>
          </p:nvGrpSpPr>
          <p:grpSpPr>
            <a:xfrm>
              <a:off x="2480213" y="4364293"/>
              <a:ext cx="682502" cy="479442"/>
              <a:chOff x="2213098" y="4489414"/>
              <a:chExt cx="468985" cy="312090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C4C054C-FDDE-A848-B850-FF6B2023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029" y="4569847"/>
                <a:ext cx="122197" cy="152449"/>
              </a:xfrm>
              <a:prstGeom prst="rect">
                <a:avLst/>
              </a:prstGeom>
            </p:spPr>
          </p:pic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433E0D8-F14A-D24B-A4FC-A088680A41F7}"/>
                  </a:ext>
                </a:extLst>
              </p:cNvPr>
              <p:cNvGrpSpPr/>
              <p:nvPr/>
            </p:nvGrpSpPr>
            <p:grpSpPr>
              <a:xfrm>
                <a:off x="2213098" y="4489414"/>
                <a:ext cx="468985" cy="312090"/>
                <a:chOff x="2532910" y="4617538"/>
                <a:chExt cx="717577" cy="413380"/>
              </a:xfrm>
            </p:grpSpPr>
            <p:pic>
              <p:nvPicPr>
                <p:cNvPr id="183" name="Picture 182">
                  <a:extLst>
                    <a:ext uri="{FF2B5EF4-FFF2-40B4-BE49-F238E27FC236}">
                      <a16:creationId xmlns:a16="http://schemas.microsoft.com/office/drawing/2014/main" id="{E0367081-A877-FD4A-99B5-D8E60C762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3583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46638E97-7BDA-E64B-A403-808594B54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558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5421908-A8D4-C549-A04D-376AF58F7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32910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4BDED1AA-DE23-DC4B-8986-9E3DA792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543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E1F8ADF-5334-6E46-BEB6-07CEEFF9F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518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id="{812E74B4-730A-C04E-BFE1-9FB5F1DF3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445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AC875635-C61C-0C40-B070-A80A6365F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867" y="4617538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EB75D3B4-2102-A647-B2FF-46930D82C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5842" y="4617538"/>
                  <a:ext cx="186969" cy="2019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id="{54458A26-4805-8145-96EE-29295BDFD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12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1" name="Title 1">
            <a:extLst>
              <a:ext uri="{FF2B5EF4-FFF2-40B4-BE49-F238E27FC236}">
                <a16:creationId xmlns:a16="http://schemas.microsoft.com/office/drawing/2014/main" id="{67C878E5-6355-1845-99DE-727B10C8AC14}"/>
              </a:ext>
            </a:extLst>
          </p:cNvPr>
          <p:cNvSpPr txBox="1">
            <a:spLocks/>
          </p:cNvSpPr>
          <p:nvPr/>
        </p:nvSpPr>
        <p:spPr>
          <a:xfrm>
            <a:off x="4825685" y="5595451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2ABE81AB-6767-154A-8A1F-FE0C5BC428DF}"/>
              </a:ext>
            </a:extLst>
          </p:cNvPr>
          <p:cNvSpPr txBox="1">
            <a:spLocks/>
          </p:cNvSpPr>
          <p:nvPr/>
        </p:nvSpPr>
        <p:spPr>
          <a:xfrm>
            <a:off x="4791735" y="549082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C16CB692-392B-9640-9DEE-DF4BC621AFBE}"/>
              </a:ext>
            </a:extLst>
          </p:cNvPr>
          <p:cNvSpPr txBox="1">
            <a:spLocks/>
          </p:cNvSpPr>
          <p:nvPr/>
        </p:nvSpPr>
        <p:spPr>
          <a:xfrm>
            <a:off x="6173929" y="5613720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:a16="http://schemas.microsoft.com/office/drawing/2014/main" id="{AFFA6BE3-2E0C-2048-ACB4-FC473268361B}"/>
              </a:ext>
            </a:extLst>
          </p:cNvPr>
          <p:cNvSpPr txBox="1">
            <a:spLocks/>
          </p:cNvSpPr>
          <p:nvPr/>
        </p:nvSpPr>
        <p:spPr>
          <a:xfrm>
            <a:off x="6139979" y="550909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AB15B5BB-AC93-7647-BB88-1B6526159690}"/>
              </a:ext>
            </a:extLst>
          </p:cNvPr>
          <p:cNvSpPr txBox="1">
            <a:spLocks/>
          </p:cNvSpPr>
          <p:nvPr/>
        </p:nvSpPr>
        <p:spPr>
          <a:xfrm>
            <a:off x="7796182" y="5627552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id="{EA39F5F0-6B72-5442-92A8-671B81320A8B}"/>
              </a:ext>
            </a:extLst>
          </p:cNvPr>
          <p:cNvSpPr txBox="1">
            <a:spLocks/>
          </p:cNvSpPr>
          <p:nvPr/>
        </p:nvSpPr>
        <p:spPr>
          <a:xfrm>
            <a:off x="7762233" y="5522928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DE60E8E0-1292-CB47-8121-078EB1CAFA99}"/>
              </a:ext>
            </a:extLst>
          </p:cNvPr>
          <p:cNvSpPr txBox="1">
            <a:spLocks/>
          </p:cNvSpPr>
          <p:nvPr/>
        </p:nvSpPr>
        <p:spPr>
          <a:xfrm>
            <a:off x="9248524" y="54356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:a16="http://schemas.microsoft.com/office/drawing/2014/main" id="{3F825C98-DE16-6942-B205-CE806AFCB667}"/>
              </a:ext>
            </a:extLst>
          </p:cNvPr>
          <p:cNvSpPr txBox="1">
            <a:spLocks/>
          </p:cNvSpPr>
          <p:nvPr/>
        </p:nvSpPr>
        <p:spPr>
          <a:xfrm>
            <a:off x="8803394" y="5449735"/>
            <a:ext cx="3032837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91" grpId="0"/>
      <p:bldP spid="192" grpId="0" animBg="1"/>
      <p:bldP spid="193" grpId="0"/>
      <p:bldP spid="194" grpId="0" animBg="1"/>
      <p:bldP spid="195" grpId="0"/>
      <p:bldP spid="196" grpId="0" animBg="1"/>
      <p:bldP spid="197" grpId="0"/>
      <p:bldP spid="197" grpId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EABA1-20C9-9C77-60F6-D0DDB784E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E2592841-2A97-C1D4-A8D8-13F064D67420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93E683F-F5CC-70E2-EAE8-BFFEED7C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F6D6C2D2-5B18-047C-D06B-9E7CFB1C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6A441CB2-1461-F36E-6556-7E9FAB0DF0BD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04FECA7E-0F3E-D88A-D671-2F7FC2873D0F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1A76EF7B-44F6-FEFF-320A-3795AF8B2211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347DD7C1-249D-32DF-78C9-AAF890671643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7ABAF4F3-25F6-2948-5814-001E3D6B9AB0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4C97B070-109A-A4A1-A117-CA82599E38A8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EA673D1-35E4-D8B9-E7CF-F9FA7574C3DA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1748E9-076C-21F9-1991-FA2A21ABC0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E7AFFF37-6337-E63F-A820-F583CF7E0CE0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75345038-A9E3-564C-CFA7-4839D6DCE53D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99923791-7EDF-9F3C-56C1-BD88FAE61829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82BAFF7F-6C94-8F5E-82C3-7149F8A21339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3D6A43ED-D8D4-E694-4566-D2011CE0DABC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E621C7CE-F120-1AE1-A7EE-EDAF489B978E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4215B9C9-F49A-077E-0834-CEB209B16BD4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44C4E22B-2880-D1F0-3E09-193F843D6044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AB0B8F1F-5093-0DF5-7B3F-05DBC7B4818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33096D6D-F698-8A9B-60B3-63D4A84DA0D4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EFA35C03-8861-1D9F-FBA3-2CADE91A4829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D810C092-598D-E44E-9A64-AC0EAEE3F922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6663A7B2-B382-7E8F-980F-D734FCF1A766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9519315D-12AB-A480-91A4-D70358AA1E68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5CFD55BF-CBB1-A29F-843A-2B2AE4F534CB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6CB0C220-F842-769D-1744-9F50C705F16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94E59EDE-DF88-74E8-57B5-AB757582AA91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F63CFB0B-8F60-667C-A3B9-106B0B55CD97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1B37CBD8-22BC-7EE3-81BC-524083D83C62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5921067B-9B33-4F53-8BCA-B55A03DA5C5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4C171479-E582-800F-FF8C-5D103EB5A6F3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E6387A12-6B26-8011-6D27-B54738207B2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6219B20B-EE17-C835-7EE7-83FE1F660807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67645C61-CFBF-02FD-3D2B-57C829F1C2DF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F7F47410-64FB-B12A-6DF5-0F6148BE594E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6EB9E532-805F-04ED-95C1-8137C48EA22D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4FF99748-E31A-5859-71E4-E22C2E1187E7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1FFC8C76-F6C0-D2A6-B931-A29A0A8509FC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A8D5D8B2-BD19-1AC1-2EB3-E5F8DC4D9150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962253A-F883-6A52-C306-39956D96D1A9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9CEF9C11-957E-E7FB-1619-16018D8E53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86D4A1D5-B955-04E8-5BDA-7902DDDDD00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7D93EEC8-D560-B958-518C-78E7CADBC9D4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1E6FA72E-A844-88AF-6BDD-5B68D9D1D0D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463B5F18-9346-C6FF-84AF-9D6128F50281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B4B0A1C9-C670-FCE5-622E-CCC7C3C58768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AE06696-57D2-050B-588C-1948DCE9DC44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91DC33C0-FDBA-0F1C-623F-3AFE0D9FAE44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A93F8C47-7384-8028-A110-3ABEFBB68F20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C89E0FD7-5A7D-A719-DF27-6A6CD9B25770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ADB11B82-46D1-2206-3281-1EA92BF21B24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F69477ED-ABFB-96D6-5FA3-8C712EF36D29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004A2920-C78C-BDE0-C71E-77503F7401FF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0C25B5A5-333E-5861-E9B3-97934FDE6CDF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326AA9B7-3DE3-1574-7013-8C43EDB1918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CD5C4091-71B8-9994-4303-0EE76D6F09F3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337D9231-6CAD-DD04-3C21-5AC70E068CB8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D008083C-C19D-9E0C-B3E4-D851E51C7867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087D2F6A-9A01-5F0C-AAF3-0F527EA4045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4882091E-ACA0-B6E5-AD03-D509168E6327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E0C519F9-4AF4-F228-F217-D9CB4964948E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6FD4770B-7394-8562-972C-0C77204C32F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925E759E-4007-5869-0D59-EAB55A42A51D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17B0B67E-5A48-1031-3826-EB5367AAE097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67EC20F3-97F4-8DCA-3702-DF87B79C467F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255540D4-B39C-BEE5-24F3-91F36369436C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5B164334-BB17-2D48-3EEA-3DF73258EA03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27FFEF6F-F678-3D8C-20B6-908BBC20038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1CB525A7-B618-D7B2-27FB-5EBA14E974FF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00A85619-4D5E-B158-E3C1-4774053DFB18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846359EE-4CA0-BB9B-C3D3-65BFEF41C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135664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8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377</Words>
  <Application>Microsoft Office PowerPoint</Application>
  <PresentationFormat>Widescreen</PresentationFormat>
  <Paragraphs>165</Paragraphs>
  <Slides>20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zihun7hao-wennuantongzhiti</vt:lpstr>
      <vt:lpstr>Arial</vt:lpstr>
      <vt:lpstr>Calibri</vt:lpstr>
      <vt:lpstr>Cambria</vt:lpstr>
      <vt:lpstr>1_Office Theme</vt:lpstr>
      <vt:lpstr>Office Theme</vt:lpstr>
      <vt:lpstr>3_Office Theme</vt:lpstr>
      <vt:lpstr>Office 主题​​</vt:lpstr>
      <vt:lpstr>PowerPoint Presentation</vt:lpstr>
      <vt:lpstr>PowerPoint Presentation</vt:lpstr>
      <vt:lpstr>Đâu là số tròn chục?</vt:lpstr>
      <vt:lpstr>10 ; 20 ; 30 ; 40 ; …. ; 60 ; 70 Số tròn chục còn thiếu là:</vt:lpstr>
      <vt:lpstr>Đâu là số tròn chục bé nhất?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Thao Tran</cp:lastModifiedBy>
  <cp:revision>254</cp:revision>
  <dcterms:created xsi:type="dcterms:W3CDTF">2021-02-20T02:56:00Z</dcterms:created>
  <dcterms:modified xsi:type="dcterms:W3CDTF">2025-12-21T10:11:59Z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