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2"/>
  </p:notesMasterIdLst>
  <p:sldIdLst>
    <p:sldId id="322" r:id="rId4"/>
    <p:sldId id="274" r:id="rId5"/>
    <p:sldId id="275" r:id="rId6"/>
    <p:sldId id="276" r:id="rId7"/>
    <p:sldId id="277" r:id="rId8"/>
    <p:sldId id="259" r:id="rId9"/>
    <p:sldId id="280" r:id="rId10"/>
    <p:sldId id="260" r:id="rId11"/>
    <p:sldId id="282" r:id="rId12"/>
    <p:sldId id="283" r:id="rId13"/>
    <p:sldId id="323" r:id="rId14"/>
    <p:sldId id="284" r:id="rId15"/>
    <p:sldId id="311" r:id="rId16"/>
    <p:sldId id="312" r:id="rId17"/>
    <p:sldId id="317" r:id="rId18"/>
    <p:sldId id="318" r:id="rId19"/>
    <p:sldId id="321" r:id="rId20"/>
    <p:sldId id="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14357-0144-4CF8-A297-4A749B0EFC2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7DC86-C6D8-4053-92CC-0C94A90AA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1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4F9A7-37F8-484E-2AE8-7318E3055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1230C-E3A0-EF06-3169-F01D7D4A1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FCA040-4AAD-FBCD-E300-284CD253A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CF7C33-41E6-6087-4E7F-7E0903784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26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9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2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18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2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1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44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84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89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0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6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9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0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87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6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1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07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74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2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0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1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26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63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26E81E-52CB-18BF-C2CF-BE937CCFAD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65178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1A79D0-9644-F362-59CA-B596782DDC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65178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9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7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215E-DB78-AFF6-C877-7673495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2B86945-AB33-850F-3D71-4CD3A94F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159BF1F-62B7-8398-B887-A08660F43DB6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D1BF9A2-6072-F34D-50B6-ACD8A27D2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48F858B-AF7F-B457-C8D7-C91330B8B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A42BD25-07E3-C6DD-05D0-BB6C0CCD0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E79FC1C-0F89-26EE-973E-49F0BFD87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F617F0F-6374-F792-8ECF-590740525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B5D93A-41C2-94F1-2241-3A21C9044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FA77FD-5DFA-F97D-E741-E7D69A9EF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D4FD9EE2-AD9F-8358-4690-6A8154D70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E6F6B9-C974-AD54-BB27-A00B00689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AA1E9E-01B2-C0CD-C2DC-773004FBF2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3032B35E-9C69-7565-A88A-C07A24AB7C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01B9D8D7-C56A-FA68-6F5A-C53DDF3033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60524D99-73BE-7B9F-1D3C-1F2E270CE4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2124DB4F-2C52-3198-3EBD-CE32F708E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95" y="1529793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1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EB2E681C-648D-82CD-3302-8FE5B813F90E}"/>
              </a:ext>
            </a:extLst>
          </p:cNvPr>
          <p:cNvSpPr txBox="1">
            <a:spLocks/>
          </p:cNvSpPr>
          <p:nvPr/>
        </p:nvSpPr>
        <p:spPr>
          <a:xfrm>
            <a:off x="1172708" y="367780"/>
            <a:ext cx="1018286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cụt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ô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chữ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87575F-D036-F9E2-A083-097BAA069B05}"/>
              </a:ext>
            </a:extLst>
          </p:cNvPr>
          <p:cNvSpPr/>
          <p:nvPr/>
        </p:nvSpPr>
        <p:spPr>
          <a:xfrm>
            <a:off x="424478" y="284245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F0E7B91-BE9B-4274-BA51-412F3A89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26" y="1132959"/>
            <a:ext cx="2209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6FE0846-02E4-4309-9C2D-A71A0F90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26" y="2504559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3080806-E501-4C93-8C00-6F260E00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26" y="3876159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452EB69-3BD8-4C3D-A6E4-67A9FFBF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26" y="904359"/>
            <a:ext cx="1143000" cy="129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62E9EC3-7FF2-4EA1-BD8A-7542E0A8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3046" y="2259027"/>
            <a:ext cx="1107280" cy="13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EA37C0E4-1763-4FD8-9639-9D673EA2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43526" y="3799959"/>
            <a:ext cx="1030320" cy="12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962C230-176C-4BA1-AAB2-AC84A10A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8493" y="1437759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D9C00B8-806B-4456-B792-82ED5407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493" y="2809359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E80AA5B-0DAE-4F7C-8410-B0F9ADB1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39125" y="4180959"/>
            <a:ext cx="2286001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584FE1B-D9F9-49A9-95EB-34774A52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1126" y="5371584"/>
            <a:ext cx="2133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0A2CF5D-07B7-41B4-9629-99CB2286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90353" y="5323960"/>
            <a:ext cx="108187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A00DAB93-340E-4EE9-80EB-412DB6C4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24837" y="5704959"/>
            <a:ext cx="230028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6C29EF3-A4CC-4170-8799-D4239CD31CB3}"/>
              </a:ext>
            </a:extLst>
          </p:cNvPr>
          <p:cNvSpPr/>
          <p:nvPr/>
        </p:nvSpPr>
        <p:spPr>
          <a:xfrm>
            <a:off x="3667126" y="17425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9CA302-4440-447E-8853-2753F97650A7}"/>
              </a:ext>
            </a:extLst>
          </p:cNvPr>
          <p:cNvSpPr/>
          <p:nvPr/>
        </p:nvSpPr>
        <p:spPr>
          <a:xfrm>
            <a:off x="3667126" y="31141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4637B8-7FCB-4B27-AF42-2E3B9B2466EF}"/>
              </a:ext>
            </a:extLst>
          </p:cNvPr>
          <p:cNvSpPr/>
          <p:nvPr/>
        </p:nvSpPr>
        <p:spPr>
          <a:xfrm>
            <a:off x="3667126" y="44857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7BFC7CF-D6EE-4803-B105-E28B6E1C5DAE}"/>
              </a:ext>
            </a:extLst>
          </p:cNvPr>
          <p:cNvSpPr/>
          <p:nvPr/>
        </p:nvSpPr>
        <p:spPr>
          <a:xfrm>
            <a:off x="3667126" y="60097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2F1E35-432F-4258-A24E-C21169F03C7A}"/>
              </a:ext>
            </a:extLst>
          </p:cNvPr>
          <p:cNvSpPr/>
          <p:nvPr/>
        </p:nvSpPr>
        <p:spPr>
          <a:xfrm>
            <a:off x="7629526" y="16663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BA1291-5688-40EF-B746-7A91AE9E672C}"/>
              </a:ext>
            </a:extLst>
          </p:cNvPr>
          <p:cNvSpPr/>
          <p:nvPr/>
        </p:nvSpPr>
        <p:spPr>
          <a:xfrm>
            <a:off x="7629526" y="30379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547F05-BD1D-476C-8596-1C069CA98B97}"/>
              </a:ext>
            </a:extLst>
          </p:cNvPr>
          <p:cNvSpPr/>
          <p:nvPr/>
        </p:nvSpPr>
        <p:spPr>
          <a:xfrm>
            <a:off x="7629526" y="44095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0FF3D5-BA13-4309-A3C3-695FA0B8D9F4}"/>
              </a:ext>
            </a:extLst>
          </p:cNvPr>
          <p:cNvSpPr/>
          <p:nvPr/>
        </p:nvSpPr>
        <p:spPr>
          <a:xfrm>
            <a:off x="7629526" y="5933559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FA8CAA60-7A87-4FD1-91C7-A8B4645F35D7}"/>
              </a:ext>
            </a:extLst>
          </p:cNvPr>
          <p:cNvSpPr/>
          <p:nvPr/>
        </p:nvSpPr>
        <p:spPr>
          <a:xfrm>
            <a:off x="3744498" y="1857445"/>
            <a:ext cx="4060874" cy="4869767"/>
          </a:xfrm>
          <a:custGeom>
            <a:avLst/>
            <a:gdLst>
              <a:gd name="connsiteX0" fmla="*/ 0 w 4060874"/>
              <a:gd name="connsiteY0" fmla="*/ 0 h 4869767"/>
              <a:gd name="connsiteX1" fmla="*/ 900333 w 4060874"/>
              <a:gd name="connsiteY1" fmla="*/ 4135902 h 4869767"/>
              <a:gd name="connsiteX2" fmla="*/ 3066757 w 4060874"/>
              <a:gd name="connsiteY2" fmla="*/ 4403188 h 4869767"/>
              <a:gd name="connsiteX3" fmla="*/ 3910819 w 4060874"/>
              <a:gd name="connsiteY3" fmla="*/ 4234376 h 4869767"/>
              <a:gd name="connsiteX4" fmla="*/ 3967090 w 4060874"/>
              <a:gd name="connsiteY4" fmla="*/ 4192172 h 486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874" h="4869767">
                <a:moveTo>
                  <a:pt x="0" y="0"/>
                </a:moveTo>
                <a:cubicBezTo>
                  <a:pt x="194603" y="1701018"/>
                  <a:pt x="389207" y="3402037"/>
                  <a:pt x="900333" y="4135902"/>
                </a:cubicBezTo>
                <a:cubicBezTo>
                  <a:pt x="1411459" y="4869767"/>
                  <a:pt x="2565009" y="4386776"/>
                  <a:pt x="3066757" y="4403188"/>
                </a:cubicBezTo>
                <a:cubicBezTo>
                  <a:pt x="3568505" y="4419600"/>
                  <a:pt x="3760764" y="4269545"/>
                  <a:pt x="3910819" y="4234376"/>
                </a:cubicBezTo>
                <a:cubicBezTo>
                  <a:pt x="4060874" y="4199207"/>
                  <a:pt x="4013982" y="4195689"/>
                  <a:pt x="3967090" y="4192172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F4A1608F-B04C-4943-B66F-F715F46CFC1D}"/>
              </a:ext>
            </a:extLst>
          </p:cNvPr>
          <p:cNvSpPr/>
          <p:nvPr/>
        </p:nvSpPr>
        <p:spPr>
          <a:xfrm>
            <a:off x="3758566" y="3109470"/>
            <a:ext cx="3981157" cy="1648264"/>
          </a:xfrm>
          <a:custGeom>
            <a:avLst/>
            <a:gdLst>
              <a:gd name="connsiteX0" fmla="*/ 0 w 3981157"/>
              <a:gd name="connsiteY0" fmla="*/ 1491175 h 1648264"/>
              <a:gd name="connsiteX1" fmla="*/ 1448972 w 3981157"/>
              <a:gd name="connsiteY1" fmla="*/ 1533378 h 1648264"/>
              <a:gd name="connsiteX2" fmla="*/ 2447778 w 3981157"/>
              <a:gd name="connsiteY2" fmla="*/ 1477107 h 1648264"/>
              <a:gd name="connsiteX3" fmla="*/ 3277772 w 3981157"/>
              <a:gd name="connsiteY3" fmla="*/ 506437 h 1648264"/>
              <a:gd name="connsiteX4" fmla="*/ 3981157 w 3981157"/>
              <a:gd name="connsiteY4" fmla="*/ 0 h 1648264"/>
              <a:gd name="connsiteX5" fmla="*/ 3981157 w 3981157"/>
              <a:gd name="connsiteY5" fmla="*/ 0 h 164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157" h="1648264">
                <a:moveTo>
                  <a:pt x="0" y="1491175"/>
                </a:moveTo>
                <a:cubicBezTo>
                  <a:pt x="520504" y="1513449"/>
                  <a:pt x="1041009" y="1535723"/>
                  <a:pt x="1448972" y="1533378"/>
                </a:cubicBezTo>
                <a:cubicBezTo>
                  <a:pt x="1856935" y="1531033"/>
                  <a:pt x="2142978" y="1648264"/>
                  <a:pt x="2447778" y="1477107"/>
                </a:cubicBezTo>
                <a:cubicBezTo>
                  <a:pt x="2752578" y="1305950"/>
                  <a:pt x="3022209" y="752622"/>
                  <a:pt x="3277772" y="506437"/>
                </a:cubicBezTo>
                <a:cubicBezTo>
                  <a:pt x="3533335" y="260253"/>
                  <a:pt x="3981157" y="0"/>
                  <a:pt x="3981157" y="0"/>
                </a:cubicBezTo>
                <a:lnTo>
                  <a:pt x="3981157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5A9B1B58-DE8B-41F3-A4A7-A71C04731F3F}"/>
              </a:ext>
            </a:extLst>
          </p:cNvPr>
          <p:cNvSpPr/>
          <p:nvPr/>
        </p:nvSpPr>
        <p:spPr>
          <a:xfrm>
            <a:off x="3702295" y="1454171"/>
            <a:ext cx="4023360" cy="3076136"/>
          </a:xfrm>
          <a:custGeom>
            <a:avLst/>
            <a:gdLst>
              <a:gd name="connsiteX0" fmla="*/ 0 w 4023360"/>
              <a:gd name="connsiteY0" fmla="*/ 1795976 h 3076136"/>
              <a:gd name="connsiteX1" fmla="*/ 1125416 w 4023360"/>
              <a:gd name="connsiteY1" fmla="*/ 276665 h 3076136"/>
              <a:gd name="connsiteX2" fmla="*/ 1997613 w 4023360"/>
              <a:gd name="connsiteY2" fmla="*/ 135988 h 3076136"/>
              <a:gd name="connsiteX3" fmla="*/ 2926080 w 4023360"/>
              <a:gd name="connsiteY3" fmla="*/ 290733 h 3076136"/>
              <a:gd name="connsiteX4" fmla="*/ 3179299 w 4023360"/>
              <a:gd name="connsiteY4" fmla="*/ 1810043 h 3076136"/>
              <a:gd name="connsiteX5" fmla="*/ 4023360 w 4023360"/>
              <a:gd name="connsiteY5" fmla="*/ 3076136 h 3076136"/>
              <a:gd name="connsiteX6" fmla="*/ 4023360 w 4023360"/>
              <a:gd name="connsiteY6" fmla="*/ 3076136 h 30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3076136">
                <a:moveTo>
                  <a:pt x="0" y="1795976"/>
                </a:moveTo>
                <a:cubicBezTo>
                  <a:pt x="396240" y="1174653"/>
                  <a:pt x="792481" y="553330"/>
                  <a:pt x="1125416" y="276665"/>
                </a:cubicBezTo>
                <a:cubicBezTo>
                  <a:pt x="1458351" y="0"/>
                  <a:pt x="1697502" y="133643"/>
                  <a:pt x="1997613" y="135988"/>
                </a:cubicBezTo>
                <a:cubicBezTo>
                  <a:pt x="2297724" y="138333"/>
                  <a:pt x="2729132" y="11724"/>
                  <a:pt x="2926080" y="290733"/>
                </a:cubicBezTo>
                <a:cubicBezTo>
                  <a:pt x="3123028" y="569742"/>
                  <a:pt x="2996419" y="1345809"/>
                  <a:pt x="3179299" y="1810043"/>
                </a:cubicBezTo>
                <a:cubicBezTo>
                  <a:pt x="3362179" y="2274277"/>
                  <a:pt x="4023360" y="3076136"/>
                  <a:pt x="4023360" y="3076136"/>
                </a:cubicBezTo>
                <a:lnTo>
                  <a:pt x="4023360" y="3076136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8">
            <a:extLst>
              <a:ext uri="{FF2B5EF4-FFF2-40B4-BE49-F238E27FC236}">
                <a16:creationId xmlns:a16="http://schemas.microsoft.com/office/drawing/2014/main" id="{13091B8D-E3A9-4177-8FDA-DE4CF1F9D1A0}"/>
              </a:ext>
            </a:extLst>
          </p:cNvPr>
          <p:cNvSpPr/>
          <p:nvPr/>
        </p:nvSpPr>
        <p:spPr>
          <a:xfrm>
            <a:off x="3730431" y="1758971"/>
            <a:ext cx="3953021" cy="4360985"/>
          </a:xfrm>
          <a:custGeom>
            <a:avLst/>
            <a:gdLst>
              <a:gd name="connsiteX0" fmla="*/ 0 w 3953021"/>
              <a:gd name="connsiteY0" fmla="*/ 4360985 h 4360985"/>
              <a:gd name="connsiteX1" fmla="*/ 661181 w 3953021"/>
              <a:gd name="connsiteY1" fmla="*/ 1448973 h 4360985"/>
              <a:gd name="connsiteX2" fmla="*/ 2518117 w 3953021"/>
              <a:gd name="connsiteY2" fmla="*/ 1237957 h 4360985"/>
              <a:gd name="connsiteX3" fmla="*/ 3460652 w 3953021"/>
              <a:gd name="connsiteY3" fmla="*/ 1041010 h 4360985"/>
              <a:gd name="connsiteX4" fmla="*/ 3953021 w 3953021"/>
              <a:gd name="connsiteY4" fmla="*/ 0 h 436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021" h="4360985">
                <a:moveTo>
                  <a:pt x="0" y="4360985"/>
                </a:moveTo>
                <a:cubicBezTo>
                  <a:pt x="120747" y="3165231"/>
                  <a:pt x="241495" y="1969478"/>
                  <a:pt x="661181" y="1448973"/>
                </a:cubicBezTo>
                <a:cubicBezTo>
                  <a:pt x="1080867" y="928468"/>
                  <a:pt x="2051539" y="1305951"/>
                  <a:pt x="2518117" y="1237957"/>
                </a:cubicBezTo>
                <a:cubicBezTo>
                  <a:pt x="2984695" y="1169963"/>
                  <a:pt x="3221501" y="1247336"/>
                  <a:pt x="3460652" y="1041010"/>
                </a:cubicBezTo>
                <a:cubicBezTo>
                  <a:pt x="3699803" y="834684"/>
                  <a:pt x="3826412" y="417342"/>
                  <a:pt x="3953021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0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9C408ED5-1C6F-9A15-6249-356D13378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9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936" y="96402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5AC736E-5F8F-B101-32A7-1C65A6606BA3}"/>
              </a:ext>
            </a:extLst>
          </p:cNvPr>
          <p:cNvSpPr txBox="1">
            <a:spLocks/>
          </p:cNvSpPr>
          <p:nvPr/>
        </p:nvSpPr>
        <p:spPr>
          <a:xfrm>
            <a:off x="1504130" y="568087"/>
            <a:ext cx="34412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Arial" pitchFamily="34" charset="0"/>
                <a:cs typeface="Arial" pitchFamily="34" charset="0"/>
              </a:rPr>
              <a:t>Quan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73E3D3-E865-78DF-3192-C1A400833B4B}"/>
              </a:ext>
            </a:extLst>
          </p:cNvPr>
          <p:cNvSpPr/>
          <p:nvPr/>
        </p:nvSpPr>
        <p:spPr>
          <a:xfrm>
            <a:off x="887873" y="686137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33EFC58-8233-64C3-6904-D101F5FB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595557"/>
            <a:ext cx="4856243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0D0FAD1C-E529-04EE-3F93-C749604B0528}"/>
              </a:ext>
            </a:extLst>
          </p:cNvPr>
          <p:cNvSpPr txBox="1">
            <a:spLocks/>
          </p:cNvSpPr>
          <p:nvPr/>
        </p:nvSpPr>
        <p:spPr>
          <a:xfrm>
            <a:off x="1621298" y="1952625"/>
            <a:ext cx="43508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A3972F8-B298-1C75-8B3F-BD68F89459E6}"/>
              </a:ext>
            </a:extLst>
          </p:cNvPr>
          <p:cNvSpPr txBox="1">
            <a:spLocks/>
          </p:cNvSpPr>
          <p:nvPr/>
        </p:nvSpPr>
        <p:spPr>
          <a:xfrm>
            <a:off x="1543285" y="3735730"/>
            <a:ext cx="387701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chục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394611-2347-1D7E-AE09-5D6666FD2B12}"/>
              </a:ext>
            </a:extLst>
          </p:cNvPr>
          <p:cNvSpPr/>
          <p:nvPr/>
        </p:nvSpPr>
        <p:spPr>
          <a:xfrm>
            <a:off x="6916603" y="4231147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1C1A3-128A-4D77-A762-F71EDB17C2BD}"/>
              </a:ext>
            </a:extLst>
          </p:cNvPr>
          <p:cNvSpPr/>
          <p:nvPr/>
        </p:nvSpPr>
        <p:spPr>
          <a:xfrm>
            <a:off x="8439477" y="401603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8811F0-B8C4-4EC7-DB7D-0FC2E9AEEDAC}"/>
              </a:ext>
            </a:extLst>
          </p:cNvPr>
          <p:cNvSpPr/>
          <p:nvPr/>
        </p:nvSpPr>
        <p:spPr>
          <a:xfrm>
            <a:off x="9413030" y="4064178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BD4C62-5546-FB2E-44B0-9B60C9F0D14F}"/>
              </a:ext>
            </a:extLst>
          </p:cNvPr>
          <p:cNvSpPr/>
          <p:nvPr/>
        </p:nvSpPr>
        <p:spPr>
          <a:xfrm>
            <a:off x="6185009" y="3579636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B31B5E-42D8-A7FD-D223-2FD267A5987A}"/>
              </a:ext>
            </a:extLst>
          </p:cNvPr>
          <p:cNvSpPr/>
          <p:nvPr/>
        </p:nvSpPr>
        <p:spPr>
          <a:xfrm>
            <a:off x="7677150" y="3028276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681A1E-2BC7-A1C1-134F-1A7B62685AC9}"/>
              </a:ext>
            </a:extLst>
          </p:cNvPr>
          <p:cNvGrpSpPr/>
          <p:nvPr/>
        </p:nvGrpSpPr>
        <p:grpSpPr>
          <a:xfrm>
            <a:off x="1743502" y="2763259"/>
            <a:ext cx="2239349" cy="857250"/>
            <a:chOff x="419527" y="2086984"/>
            <a:chExt cx="2239349" cy="85725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BAF38B-ABD5-47C4-97F7-BC33F3E1CBBC}"/>
                </a:ext>
              </a:extLst>
            </p:cNvPr>
            <p:cNvCxnSpPr/>
            <p:nvPr/>
          </p:nvCxnSpPr>
          <p:spPr>
            <a:xfrm>
              <a:off x="419527" y="2547445"/>
              <a:ext cx="80247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A833A90F-A6C8-368D-AC7F-536AE30DA390}"/>
                </a:ext>
              </a:extLst>
            </p:cNvPr>
            <p:cNvSpPr txBox="1">
              <a:spLocks/>
            </p:cNvSpPr>
            <p:nvPr/>
          </p:nvSpPr>
          <p:spPr>
            <a:xfrm>
              <a:off x="1298690" y="2086984"/>
              <a:ext cx="1360186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200" dirty="0">
                  <a:latin typeface="Arial" pitchFamily="34" charset="0"/>
                  <a:cs typeface="Arial" pitchFamily="34" charset="0"/>
                </a:rPr>
                <a:t>1; 8; 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D01AAC-A145-CAE7-67B1-AD313248A8DF}"/>
              </a:ext>
            </a:extLst>
          </p:cNvPr>
          <p:cNvGrpSpPr/>
          <p:nvPr/>
        </p:nvGrpSpPr>
        <p:grpSpPr>
          <a:xfrm>
            <a:off x="1750724" y="4495312"/>
            <a:ext cx="2239349" cy="857250"/>
            <a:chOff x="419527" y="2086984"/>
            <a:chExt cx="2239349" cy="85725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4EF236-E854-F3A7-CE1A-B3E37F9AB95D}"/>
                </a:ext>
              </a:extLst>
            </p:cNvPr>
            <p:cNvCxnSpPr/>
            <p:nvPr/>
          </p:nvCxnSpPr>
          <p:spPr>
            <a:xfrm>
              <a:off x="419527" y="2547445"/>
              <a:ext cx="80247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F31A50CC-D0CE-B518-D3F7-3FD5F36F4446}"/>
                </a:ext>
              </a:extLst>
            </p:cNvPr>
            <p:cNvSpPr txBox="1">
              <a:spLocks/>
            </p:cNvSpPr>
            <p:nvPr/>
          </p:nvSpPr>
          <p:spPr>
            <a:xfrm>
              <a:off x="1298690" y="2086984"/>
              <a:ext cx="1360186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200" dirty="0">
                  <a:latin typeface="Arial" pitchFamily="34" charset="0"/>
                  <a:cs typeface="Arial" pitchFamily="34" charset="0"/>
                </a:rPr>
                <a:t>30;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17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7" name="Picture 6" descr="A green and red letters&#10;&#10;AI-generated content may be incorrect.">
            <a:extLst>
              <a:ext uri="{FF2B5EF4-FFF2-40B4-BE49-F238E27FC236}">
                <a16:creationId xmlns:a16="http://schemas.microsoft.com/office/drawing/2014/main" id="{2C495B39-D391-7F8A-CE51-A6699E3E63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8" y="1843559"/>
            <a:ext cx="8825300" cy="21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258537" y="2501193"/>
            <a:ext cx="7190263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noProof="0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noProof="0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noProof="0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sz="4800" b="1" noProof="0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4800" b="1" noProof="0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noProof="0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….. đ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27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2409" y="1001578"/>
            <a:ext cx="789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67</a:t>
            </a: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9243" y="1001578"/>
            <a:ext cx="738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 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đ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30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1" y="1619941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4" y="3056601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40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400"/>
            <a:ext cx="2395204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288554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1" y="3293131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12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6" y="5432313"/>
            <a:ext cx="2107669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95117" y="4619525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44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371215" y="3641114"/>
            <a:ext cx="2266948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8257" y="4665786"/>
              <a:ext cx="477820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20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4" y="480301"/>
            <a:ext cx="1646228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95861" y="4557691"/>
              <a:ext cx="52235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>
                  <a:solidFill>
                    <a:prstClr val="white"/>
                  </a:solidFill>
                  <a:latin typeface="Calibri"/>
                </a:rPr>
                <a:t>20</a:t>
              </a:r>
              <a:endParaRPr lang="vi-VN" sz="26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1" y="4352666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9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" y="2213277"/>
            <a:ext cx="82775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10" y="847217"/>
            <a:ext cx="520527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Đâu là số trong chục?</a:t>
            </a:r>
            <a:endParaRPr lang="vi-VN" sz="3733" b="1">
              <a:solidFill>
                <a:srgbClr val="00206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8" y="2534067"/>
            <a:ext cx="609873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1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4" y="3056601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40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49615" y="3355506"/>
            <a:ext cx="2395204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288554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58633" y="4590511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88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6" y="5432313"/>
            <a:ext cx="2107669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95117" y="4619525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99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59381" y="5337044"/>
            <a:ext cx="2266948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477820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4" y="480301"/>
            <a:ext cx="1646228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95861" y="4557691"/>
              <a:ext cx="52235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>
                  <a:solidFill>
                    <a:prstClr val="white"/>
                  </a:solidFill>
                  <a:latin typeface="Calibri"/>
                </a:rPr>
                <a:t>90</a:t>
              </a:r>
              <a:endParaRPr lang="vi-VN" sz="26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1" y="4352666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533" y="847218"/>
            <a:ext cx="59774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Đâu là số trong chục?</a:t>
            </a:r>
            <a:endParaRPr lang="vi-VN" sz="3733" b="1">
              <a:solidFill>
                <a:srgbClr val="00206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9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" y="2213277"/>
            <a:ext cx="82775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8" y="2534067"/>
            <a:ext cx="609873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9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19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9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4" y="3056601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40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400"/>
            <a:ext cx="2395204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52234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92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58633" y="4590511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77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6" y="5432313"/>
            <a:ext cx="2107669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95117" y="4619525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17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03020" y="3429396"/>
            <a:ext cx="2266948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477820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70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4" y="480301"/>
            <a:ext cx="1646228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95861" y="4557691"/>
              <a:ext cx="52235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>
                  <a:solidFill>
                    <a:prstClr val="white"/>
                  </a:solidFill>
                  <a:latin typeface="Calibri"/>
                </a:rPr>
                <a:t>70</a:t>
              </a:r>
              <a:endParaRPr lang="vi-VN" sz="26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1" y="4352666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8"/>
            <a:ext cx="527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Đâu là số trong chục?</a:t>
            </a:r>
            <a:endParaRPr lang="vi-VN" sz="3733" b="1">
              <a:solidFill>
                <a:srgbClr val="00206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9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" y="2213277"/>
            <a:ext cx="82775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8" y="2534067"/>
            <a:ext cx="609873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9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4" y="3056601"/>
            <a:ext cx="3046729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596284"/>
            <a:ext cx="460071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40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400"/>
            <a:ext cx="2395204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52234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20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1" y="3293131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1392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90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230490" y="3900111"/>
            <a:ext cx="2107669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81127" y="4619525"/>
              <a:ext cx="327920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1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431843" y="5304845"/>
            <a:ext cx="2266948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8257" y="4665786"/>
              <a:ext cx="477820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>
                  <a:solidFill>
                    <a:prstClr val="white"/>
                  </a:solidFill>
                  <a:latin typeface="Calibri"/>
                </a:rPr>
                <a:t>10</a:t>
              </a:r>
              <a:endParaRPr lang="vi-VN" sz="3733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4" y="480301"/>
            <a:ext cx="1646228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95861" y="4557691"/>
              <a:ext cx="52235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>
                  <a:solidFill>
                    <a:prstClr val="white"/>
                  </a:solidFill>
                  <a:latin typeface="Calibri"/>
                </a:rPr>
                <a:t>10</a:t>
              </a:r>
              <a:endParaRPr lang="vi-VN" sz="26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1" y="4352666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10" y="847217"/>
            <a:ext cx="674575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Đâu là số tròn chục bé nhất?</a:t>
            </a:r>
            <a:endParaRPr lang="vi-VN" sz="3733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64" y="2101370"/>
            <a:ext cx="1173765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9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" y="2213277"/>
            <a:ext cx="82775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8" y="2534067"/>
            <a:ext cx="609873" cy="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5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398431" y="3541585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383354" y="1708543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25672" y="2373705"/>
            <a:ext cx="647832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6511" y="90984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37822"/>
          <a:stretch/>
        </p:blipFill>
        <p:spPr>
          <a:xfrm>
            <a:off x="4354725" y="1470470"/>
            <a:ext cx="2499577" cy="996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8D84C-7124-07A4-6C81-B032D9CD8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618" y="2518732"/>
            <a:ext cx="10516511" cy="1140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E4DF6-F115-9172-F8FF-FCB14E5699C1}"/>
              </a:ext>
            </a:extLst>
          </p:cNvPr>
          <p:cNvSpPr txBox="1"/>
          <p:nvPr/>
        </p:nvSpPr>
        <p:spPr>
          <a:xfrm>
            <a:off x="4582632" y="3785190"/>
            <a:ext cx="30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B2443997-1C00-2E19-F472-874E6F5C3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18" y="1517381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Rounded Rectangle 20">
            <a:extLst>
              <a:ext uri="{FF2B5EF4-FFF2-40B4-BE49-F238E27FC236}">
                <a16:creationId xmlns:a16="http://schemas.microsoft.com/office/drawing/2014/main" id="{6529FBCD-F188-4D83-B8CD-8D20B53523DD}"/>
              </a:ext>
            </a:extLst>
          </p:cNvPr>
          <p:cNvSpPr/>
          <p:nvPr/>
        </p:nvSpPr>
        <p:spPr>
          <a:xfrm>
            <a:off x="5314950" y="5486400"/>
            <a:ext cx="48768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5BADD106-D32D-4946-807C-8A56F1C9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51" y="1143000"/>
            <a:ext cx="41456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04F23610-1E02-4159-AB78-D3A1B3EE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750" y="2667000"/>
            <a:ext cx="4191000" cy="11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A9827444-BC83-40A7-830F-E3DCBAC6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7750" y="4114800"/>
            <a:ext cx="4253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D20A9B17-329F-4D01-A80B-0E7539A4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0" y="5410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Rounded Rectangle 8">
            <a:extLst>
              <a:ext uri="{FF2B5EF4-FFF2-40B4-BE49-F238E27FC236}">
                <a16:creationId xmlns:a16="http://schemas.microsoft.com/office/drawing/2014/main" id="{FE054045-D10C-4A70-BB70-9BEF5861EA41}"/>
              </a:ext>
            </a:extLst>
          </p:cNvPr>
          <p:cNvSpPr/>
          <p:nvPr/>
        </p:nvSpPr>
        <p:spPr>
          <a:xfrm>
            <a:off x="5314950" y="1371600"/>
            <a:ext cx="48768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5311EF96-BA4D-4E29-A88C-65B146373923}"/>
              </a:ext>
            </a:extLst>
          </p:cNvPr>
          <p:cNvSpPr/>
          <p:nvPr/>
        </p:nvSpPr>
        <p:spPr>
          <a:xfrm>
            <a:off x="8515350" y="16764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Rounded Rectangle 10">
            <a:extLst>
              <a:ext uri="{FF2B5EF4-FFF2-40B4-BE49-F238E27FC236}">
                <a16:creationId xmlns:a16="http://schemas.microsoft.com/office/drawing/2014/main" id="{07D8939D-080E-4291-A343-4542D7C062A0}"/>
              </a:ext>
            </a:extLst>
          </p:cNvPr>
          <p:cNvSpPr/>
          <p:nvPr/>
        </p:nvSpPr>
        <p:spPr>
          <a:xfrm>
            <a:off x="6838950" y="16764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ounded Rectangle 11">
            <a:extLst>
              <a:ext uri="{FF2B5EF4-FFF2-40B4-BE49-F238E27FC236}">
                <a16:creationId xmlns:a16="http://schemas.microsoft.com/office/drawing/2014/main" id="{0979FEB6-C439-4BEE-81E3-DFFF0549AD54}"/>
              </a:ext>
            </a:extLst>
          </p:cNvPr>
          <p:cNvSpPr/>
          <p:nvPr/>
        </p:nvSpPr>
        <p:spPr>
          <a:xfrm>
            <a:off x="5391150" y="16764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Rounded Rectangle 12">
            <a:extLst>
              <a:ext uri="{FF2B5EF4-FFF2-40B4-BE49-F238E27FC236}">
                <a16:creationId xmlns:a16="http://schemas.microsoft.com/office/drawing/2014/main" id="{41B06464-7591-4AE3-B84D-80B52234AF9A}"/>
              </a:ext>
            </a:extLst>
          </p:cNvPr>
          <p:cNvSpPr/>
          <p:nvPr/>
        </p:nvSpPr>
        <p:spPr>
          <a:xfrm>
            <a:off x="5314950" y="2667000"/>
            <a:ext cx="48768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E2042870-E4C2-4073-B132-94A14354F2A8}"/>
              </a:ext>
            </a:extLst>
          </p:cNvPr>
          <p:cNvSpPr/>
          <p:nvPr/>
        </p:nvSpPr>
        <p:spPr>
          <a:xfrm>
            <a:off x="8515350" y="29718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B8C4CD58-3CCB-4B18-9161-0188DEB3258E}"/>
              </a:ext>
            </a:extLst>
          </p:cNvPr>
          <p:cNvSpPr/>
          <p:nvPr/>
        </p:nvSpPr>
        <p:spPr>
          <a:xfrm>
            <a:off x="6838950" y="29718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16">
            <a:extLst>
              <a:ext uri="{FF2B5EF4-FFF2-40B4-BE49-F238E27FC236}">
                <a16:creationId xmlns:a16="http://schemas.microsoft.com/office/drawing/2014/main" id="{1A73990B-F0C0-4EA8-B567-43EE4FEAB390}"/>
              </a:ext>
            </a:extLst>
          </p:cNvPr>
          <p:cNvSpPr/>
          <p:nvPr/>
        </p:nvSpPr>
        <p:spPr>
          <a:xfrm>
            <a:off x="5314950" y="4038600"/>
            <a:ext cx="48768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B3BFB7FB-758B-4A4D-82A5-E41733EEADCD}"/>
              </a:ext>
            </a:extLst>
          </p:cNvPr>
          <p:cNvSpPr/>
          <p:nvPr/>
        </p:nvSpPr>
        <p:spPr>
          <a:xfrm>
            <a:off x="8515350" y="43434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B20C2DF1-DD97-4674-9082-01DDB821F96C}"/>
              </a:ext>
            </a:extLst>
          </p:cNvPr>
          <p:cNvSpPr/>
          <p:nvPr/>
        </p:nvSpPr>
        <p:spPr>
          <a:xfrm>
            <a:off x="6838950" y="43434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D0DDC489-CAC0-4FEA-97A1-3538FCDF0FC3}"/>
              </a:ext>
            </a:extLst>
          </p:cNvPr>
          <p:cNvSpPr/>
          <p:nvPr/>
        </p:nvSpPr>
        <p:spPr>
          <a:xfrm>
            <a:off x="5391150" y="43434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EA068EB4-D855-4E79-BDF2-1A2A29189356}"/>
              </a:ext>
            </a:extLst>
          </p:cNvPr>
          <p:cNvSpPr/>
          <p:nvPr/>
        </p:nvSpPr>
        <p:spPr>
          <a:xfrm>
            <a:off x="8515350" y="57912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22">
            <a:extLst>
              <a:ext uri="{FF2B5EF4-FFF2-40B4-BE49-F238E27FC236}">
                <a16:creationId xmlns:a16="http://schemas.microsoft.com/office/drawing/2014/main" id="{573910B4-F2DD-4930-AAE9-29FA1A4CF238}"/>
              </a:ext>
            </a:extLst>
          </p:cNvPr>
          <p:cNvSpPr/>
          <p:nvPr/>
        </p:nvSpPr>
        <p:spPr>
          <a:xfrm>
            <a:off x="6838950" y="57912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23">
            <a:extLst>
              <a:ext uri="{FF2B5EF4-FFF2-40B4-BE49-F238E27FC236}">
                <a16:creationId xmlns:a16="http://schemas.microsoft.com/office/drawing/2014/main" id="{E3A4C463-9F3A-4F37-A494-3194E5DA8DD1}"/>
              </a:ext>
            </a:extLst>
          </p:cNvPr>
          <p:cNvSpPr/>
          <p:nvPr/>
        </p:nvSpPr>
        <p:spPr>
          <a:xfrm>
            <a:off x="5391150" y="57912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F49D727-5169-C9B5-8A54-1C96A9FEB310}"/>
              </a:ext>
            </a:extLst>
          </p:cNvPr>
          <p:cNvSpPr txBox="1">
            <a:spLocks/>
          </p:cNvSpPr>
          <p:nvPr/>
        </p:nvSpPr>
        <p:spPr>
          <a:xfrm>
            <a:off x="1587377" y="367780"/>
            <a:ext cx="23061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733">
                <a:latin typeface="Arial" pitchFamily="34" charset="0"/>
                <a:cs typeface="Arial" pitchFamily="34" charset="0"/>
              </a:rPr>
              <a:t>Số?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FBE6B3-F0CD-9F2A-4926-61D1FC608B08}"/>
              </a:ext>
            </a:extLst>
          </p:cNvPr>
          <p:cNvSpPr/>
          <p:nvPr/>
        </p:nvSpPr>
        <p:spPr>
          <a:xfrm>
            <a:off x="807249" y="294878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3215B16B-C0AE-4CEC-B9DB-0D80901B8458}"/>
              </a:ext>
            </a:extLst>
          </p:cNvPr>
          <p:cNvSpPr/>
          <p:nvPr/>
        </p:nvSpPr>
        <p:spPr>
          <a:xfrm>
            <a:off x="2857500" y="16383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1BA3E9EB-61C7-4B06-929B-2630AA95E542}"/>
              </a:ext>
            </a:extLst>
          </p:cNvPr>
          <p:cNvSpPr/>
          <p:nvPr/>
        </p:nvSpPr>
        <p:spPr>
          <a:xfrm>
            <a:off x="1866900" y="28575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DFB81C71-C89B-4D30-9983-1960480E8CA8}"/>
              </a:ext>
            </a:extLst>
          </p:cNvPr>
          <p:cNvSpPr/>
          <p:nvPr/>
        </p:nvSpPr>
        <p:spPr>
          <a:xfrm>
            <a:off x="3771900" y="28575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21AE8F-827B-493F-8B83-1430EEC79C34}"/>
              </a:ext>
            </a:extLst>
          </p:cNvPr>
          <p:cNvSpPr txBox="1"/>
          <p:nvPr/>
        </p:nvSpPr>
        <p:spPr>
          <a:xfrm>
            <a:off x="1714500" y="14097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84662F-9D43-4A59-A356-7A03F88CFC47}"/>
              </a:ext>
            </a:extLst>
          </p:cNvPr>
          <p:cNvCxnSpPr>
            <a:endCxn id="30" idx="0"/>
          </p:cNvCxnSpPr>
          <p:nvPr/>
        </p:nvCxnSpPr>
        <p:spPr>
          <a:xfrm rot="10800000" flipV="1">
            <a:off x="2324100" y="22479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5D5469-7339-46A9-85DE-588A2591AA64}"/>
              </a:ext>
            </a:extLst>
          </p:cNvPr>
          <p:cNvCxnSpPr>
            <a:endCxn id="31" idx="0"/>
          </p:cNvCxnSpPr>
          <p:nvPr/>
        </p:nvCxnSpPr>
        <p:spPr>
          <a:xfrm>
            <a:off x="3314700" y="22479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E0893841-270B-41BD-B20C-7BC0584696C3}"/>
              </a:ext>
            </a:extLst>
          </p:cNvPr>
          <p:cNvSpPr/>
          <p:nvPr/>
        </p:nvSpPr>
        <p:spPr>
          <a:xfrm>
            <a:off x="4686300" y="18669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6B109D2A-4BE5-455C-8F89-89642D738229}"/>
              </a:ext>
            </a:extLst>
          </p:cNvPr>
          <p:cNvSpPr/>
          <p:nvPr/>
        </p:nvSpPr>
        <p:spPr>
          <a:xfrm>
            <a:off x="6362700" y="20955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FD583E3E-A790-43A7-8531-D58D26AF05DA}"/>
              </a:ext>
            </a:extLst>
          </p:cNvPr>
          <p:cNvSpPr/>
          <p:nvPr/>
        </p:nvSpPr>
        <p:spPr>
          <a:xfrm>
            <a:off x="8572500" y="20955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6EBCBB9C-990C-42AB-B154-5BF083032693}"/>
              </a:ext>
            </a:extLst>
          </p:cNvPr>
          <p:cNvSpPr/>
          <p:nvPr/>
        </p:nvSpPr>
        <p:spPr>
          <a:xfrm>
            <a:off x="2857500" y="46101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ED52B17E-9B2A-4E13-8347-993BD5228CC5}"/>
              </a:ext>
            </a:extLst>
          </p:cNvPr>
          <p:cNvSpPr/>
          <p:nvPr/>
        </p:nvSpPr>
        <p:spPr>
          <a:xfrm>
            <a:off x="1866900" y="58293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id="{C36EFAFE-BB7D-4ECA-9FCE-873F515A14F5}"/>
              </a:ext>
            </a:extLst>
          </p:cNvPr>
          <p:cNvSpPr/>
          <p:nvPr/>
        </p:nvSpPr>
        <p:spPr>
          <a:xfrm>
            <a:off x="3771900" y="58293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69FCC8-E2E8-45C1-9E0A-407FE675F7E1}"/>
              </a:ext>
            </a:extLst>
          </p:cNvPr>
          <p:cNvSpPr txBox="1"/>
          <p:nvPr/>
        </p:nvSpPr>
        <p:spPr>
          <a:xfrm>
            <a:off x="1714500" y="43815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B79854-5C79-42FB-BA39-08DB9AA6FA57}"/>
              </a:ext>
            </a:extLst>
          </p:cNvPr>
          <p:cNvCxnSpPr>
            <a:endCxn id="39" idx="0"/>
          </p:cNvCxnSpPr>
          <p:nvPr/>
        </p:nvCxnSpPr>
        <p:spPr>
          <a:xfrm rot="10800000" flipV="1">
            <a:off x="2324100" y="52197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9DD086-253F-4C21-A041-F5E429B1F663}"/>
              </a:ext>
            </a:extLst>
          </p:cNvPr>
          <p:cNvCxnSpPr>
            <a:endCxn id="40" idx="0"/>
          </p:cNvCxnSpPr>
          <p:nvPr/>
        </p:nvCxnSpPr>
        <p:spPr>
          <a:xfrm>
            <a:off x="3314700" y="52197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040F23D9-75AB-438F-AACA-8D9064B3A275}"/>
              </a:ext>
            </a:extLst>
          </p:cNvPr>
          <p:cNvSpPr/>
          <p:nvPr/>
        </p:nvSpPr>
        <p:spPr>
          <a:xfrm>
            <a:off x="4686300" y="48387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DB1867EC-0522-4834-B8D4-F998959F0DBD}"/>
              </a:ext>
            </a:extLst>
          </p:cNvPr>
          <p:cNvSpPr/>
          <p:nvPr/>
        </p:nvSpPr>
        <p:spPr>
          <a:xfrm>
            <a:off x="4610100" y="5067300"/>
            <a:ext cx="8382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849E06C4-3D65-49BE-ABDD-38AB19E5E6F8}"/>
              </a:ext>
            </a:extLst>
          </p:cNvPr>
          <p:cNvSpPr/>
          <p:nvPr/>
        </p:nvSpPr>
        <p:spPr>
          <a:xfrm>
            <a:off x="6362700" y="50673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5804BD-6E54-4AA9-9254-127F09A90484}"/>
              </a:ext>
            </a:extLst>
          </p:cNvPr>
          <p:cNvSpPr txBox="1"/>
          <p:nvPr/>
        </p:nvSpPr>
        <p:spPr>
          <a:xfrm>
            <a:off x="3771900" y="58293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6F39BD-A903-4E54-8786-4E25E9841BE1}"/>
              </a:ext>
            </a:extLst>
          </p:cNvPr>
          <p:cNvSpPr txBox="1"/>
          <p:nvPr/>
        </p:nvSpPr>
        <p:spPr>
          <a:xfrm>
            <a:off x="3771900" y="58293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ounded Rectangle 26">
            <a:extLst>
              <a:ext uri="{FF2B5EF4-FFF2-40B4-BE49-F238E27FC236}">
                <a16:creationId xmlns:a16="http://schemas.microsoft.com/office/drawing/2014/main" id="{E461900E-ED0A-4BCB-9F25-A1B650EB91A2}"/>
              </a:ext>
            </a:extLst>
          </p:cNvPr>
          <p:cNvSpPr/>
          <p:nvPr/>
        </p:nvSpPr>
        <p:spPr>
          <a:xfrm>
            <a:off x="8572500" y="50673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D11C85D-BC20-F187-4075-E642D7D3E577}"/>
              </a:ext>
            </a:extLst>
          </p:cNvPr>
          <p:cNvSpPr txBox="1">
            <a:spLocks/>
          </p:cNvSpPr>
          <p:nvPr/>
        </p:nvSpPr>
        <p:spPr>
          <a:xfrm>
            <a:off x="1587377" y="367780"/>
            <a:ext cx="23061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733">
                <a:latin typeface="Arial" pitchFamily="34" charset="0"/>
                <a:cs typeface="Arial" pitchFamily="34" charset="0"/>
              </a:rPr>
              <a:t>Số?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B78BE5-2DC6-064C-1D70-C8D8C3FA547D}"/>
              </a:ext>
            </a:extLst>
          </p:cNvPr>
          <p:cNvSpPr/>
          <p:nvPr/>
        </p:nvSpPr>
        <p:spPr>
          <a:xfrm>
            <a:off x="807249" y="294878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11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4" grpId="0" animBg="1"/>
      <p:bldP spid="45" grpId="0" animBg="1"/>
      <p:bldP spid="46" grpId="0" animBg="1"/>
      <p:bldP spid="47" grpId="0"/>
      <p:bldP spid="48" grpId="0"/>
      <p:bldP spid="4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250</Words>
  <Application>Microsoft Office PowerPoint</Application>
  <PresentationFormat>Widescreen</PresentationFormat>
  <Paragraphs>87</Paragraphs>
  <Slides>18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字魂59号-创粗黑</vt:lpstr>
      <vt:lpstr>.VnArial</vt:lpstr>
      <vt:lpstr>Arial</vt:lpstr>
      <vt:lpstr>Calibri</vt:lpstr>
      <vt:lpstr>Cambria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17</cp:revision>
  <dcterms:created xsi:type="dcterms:W3CDTF">2021-12-01T11:46:36Z</dcterms:created>
  <dcterms:modified xsi:type="dcterms:W3CDTF">2025-12-21T10:19:13Z</dcterms:modified>
</cp:coreProperties>
</file>