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17" r:id="rId1"/>
    <p:sldMasterId id="2147483747" r:id="rId2"/>
    <p:sldMasterId id="2147483763" r:id="rId3"/>
  </p:sldMasterIdLst>
  <p:notesMasterIdLst>
    <p:notesMasterId r:id="rId28"/>
  </p:notesMasterIdLst>
  <p:sldIdLst>
    <p:sldId id="296" r:id="rId4"/>
    <p:sldId id="408" r:id="rId5"/>
    <p:sldId id="991" r:id="rId6"/>
    <p:sldId id="992" r:id="rId7"/>
    <p:sldId id="993" r:id="rId8"/>
    <p:sldId id="994" r:id="rId9"/>
    <p:sldId id="995" r:id="rId10"/>
    <p:sldId id="996" r:id="rId11"/>
    <p:sldId id="997" r:id="rId12"/>
    <p:sldId id="998" r:id="rId13"/>
    <p:sldId id="999" r:id="rId14"/>
    <p:sldId id="1000" r:id="rId15"/>
    <p:sldId id="1001" r:id="rId16"/>
    <p:sldId id="404" r:id="rId17"/>
    <p:sldId id="403" r:id="rId18"/>
    <p:sldId id="1002" r:id="rId19"/>
    <p:sldId id="1013" r:id="rId20"/>
    <p:sldId id="1014" r:id="rId21"/>
    <p:sldId id="1015" r:id="rId22"/>
    <p:sldId id="1016" r:id="rId23"/>
    <p:sldId id="1018" r:id="rId24"/>
    <p:sldId id="1019" r:id="rId25"/>
    <p:sldId id="1022" r:id="rId26"/>
    <p:sldId id="1021" r:id="rId27"/>
  </p:sldIdLst>
  <p:sldSz cx="12192000" cy="6858000"/>
  <p:notesSz cx="6858000" cy="9144000"/>
  <p:custDataLst>
    <p:tags r:id="rId29"/>
  </p:custDataLst>
  <p:defaultTextStyle>
    <a:defPPr>
      <a:defRPr lang="vi-VN"/>
    </a:defPPr>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7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00FFFF"/>
    <a:srgbClr val="FFFFCC"/>
    <a:srgbClr val="006600"/>
    <a:srgbClr val="99FFCC"/>
    <a:srgbClr val="99FF99"/>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howGuides="1">
      <p:cViewPr varScale="1">
        <p:scale>
          <a:sx n="74" d="100"/>
          <a:sy n="74" d="100"/>
        </p:scale>
        <p:origin x="576" y="54"/>
      </p:cViewPr>
      <p:guideLst>
        <p:guide orient="horz" pos="2178"/>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fld id="{1C756118-B73D-4C5C-9915-59E91ECA0E3D}" type="datetimeFigureOut">
              <a:rPr kumimoji="0" lang="en-U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11/11/2025</a:t>
            </a:fld>
            <a:endParaRPr kumimoji="0" lang="en-U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Click to edit Master text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fld id="{245581C0-6E3B-4878-9644-CCC88DD3BA5B}" type="slidenum">
              <a:rPr kumimoji="0" lang="en-U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t>‹#›</a:t>
            </a:fld>
            <a:endParaRPr kumimoji="0" lang="en-US"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00316834"/>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 xmlns:a16="http://schemas.microsoft.com/office/drawing/2014/main" id="{CA39BCDB-3AE7-94A4-AC73-B741C45AC12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 xmlns:a16="http://schemas.microsoft.com/office/drawing/2014/main" id="{AE7EA93C-B08E-696E-71CB-647CEA5908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Thầy cô chiếu slide đã rồi mới chỉnh các vần nhé! Nhìn nó lệch vậy nhưng chiếu lên mới biết nó lệch hay k nhé</a:t>
            </a:r>
          </a:p>
        </p:txBody>
      </p:sp>
    </p:spTree>
    <p:extLst>
      <p:ext uri="{BB962C8B-B14F-4D97-AF65-F5344CB8AC3E}">
        <p14:creationId xmlns:p14="http://schemas.microsoft.com/office/powerpoint/2010/main" val="3450807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 xmlns:a16="http://schemas.microsoft.com/office/drawing/2014/main" id="{08123720-0A86-6DC6-5CC8-8B87055A81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 xmlns:a16="http://schemas.microsoft.com/office/drawing/2014/main" id="{03D74E7B-E507-7900-607B-A5688E1F35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44" name="Slide Number Placeholder 3">
            <a:extLst>
              <a:ext uri="{FF2B5EF4-FFF2-40B4-BE49-F238E27FC236}">
                <a16:creationId xmlns="" xmlns:a16="http://schemas.microsoft.com/office/drawing/2014/main" id="{78B4985B-E6BE-592A-5224-3034C99F4D4D}"/>
              </a:ext>
            </a:extLst>
          </p:cNvPr>
          <p:cNvSpPr>
            <a:spLocks noGrp="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131888">
              <a:defRPr>
                <a:solidFill>
                  <a:schemeClr val="tx1"/>
                </a:solidFill>
                <a:latin typeface="Arial" panose="020B0604020202020204" pitchFamily="34" charset="0"/>
              </a:defRPr>
            </a:lvl1pPr>
            <a:lvl2pPr marL="742950" indent="-285750" defTabSz="1131888">
              <a:defRPr>
                <a:solidFill>
                  <a:schemeClr val="tx1"/>
                </a:solidFill>
                <a:latin typeface="Arial" panose="020B0604020202020204" pitchFamily="34" charset="0"/>
              </a:defRPr>
            </a:lvl2pPr>
            <a:lvl3pPr marL="1143000" indent="-228600" defTabSz="1131888">
              <a:defRPr>
                <a:solidFill>
                  <a:schemeClr val="tx1"/>
                </a:solidFill>
                <a:latin typeface="Arial" panose="020B0604020202020204" pitchFamily="34" charset="0"/>
              </a:defRPr>
            </a:lvl3pPr>
            <a:lvl4pPr marL="1600200" indent="-228600" defTabSz="1131888">
              <a:defRPr>
                <a:solidFill>
                  <a:schemeClr val="tx1"/>
                </a:solidFill>
                <a:latin typeface="Arial" panose="020B0604020202020204" pitchFamily="34" charset="0"/>
              </a:defRPr>
            </a:lvl4pPr>
            <a:lvl5pPr marL="2057400" indent="-228600" defTabSz="1131888">
              <a:defRPr>
                <a:solidFill>
                  <a:schemeClr val="tx1"/>
                </a:solidFill>
                <a:latin typeface="Arial" panose="020B0604020202020204" pitchFamily="34" charset="0"/>
              </a:defRPr>
            </a:lvl5pPr>
            <a:lvl6pPr marL="2514600" indent="-228600" defTabSz="1131888" eaLnBrk="0" fontAlgn="base" hangingPunct="0">
              <a:spcBef>
                <a:spcPct val="0"/>
              </a:spcBef>
              <a:spcAft>
                <a:spcPct val="0"/>
              </a:spcAft>
              <a:defRPr>
                <a:solidFill>
                  <a:schemeClr val="tx1"/>
                </a:solidFill>
                <a:latin typeface="Arial" panose="020B0604020202020204" pitchFamily="34" charset="0"/>
              </a:defRPr>
            </a:lvl6pPr>
            <a:lvl7pPr marL="2971800" indent="-228600" defTabSz="1131888" eaLnBrk="0" fontAlgn="base" hangingPunct="0">
              <a:spcBef>
                <a:spcPct val="0"/>
              </a:spcBef>
              <a:spcAft>
                <a:spcPct val="0"/>
              </a:spcAft>
              <a:defRPr>
                <a:solidFill>
                  <a:schemeClr val="tx1"/>
                </a:solidFill>
                <a:latin typeface="Arial" panose="020B0604020202020204" pitchFamily="34" charset="0"/>
              </a:defRPr>
            </a:lvl7pPr>
            <a:lvl8pPr marL="3429000" indent="-228600" defTabSz="1131888" eaLnBrk="0" fontAlgn="base" hangingPunct="0">
              <a:spcBef>
                <a:spcPct val="0"/>
              </a:spcBef>
              <a:spcAft>
                <a:spcPct val="0"/>
              </a:spcAft>
              <a:defRPr>
                <a:solidFill>
                  <a:schemeClr val="tx1"/>
                </a:solidFill>
                <a:latin typeface="Arial" panose="020B0604020202020204" pitchFamily="34" charset="0"/>
              </a:defRPr>
            </a:lvl8pPr>
            <a:lvl9pPr marL="3886200" indent="-228600" defTabSz="11318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131888" rtl="0" eaLnBrk="1" fontAlgn="base" latinLnBrk="0" hangingPunct="1">
              <a:lnSpc>
                <a:spcPct val="100000"/>
              </a:lnSpc>
              <a:spcBef>
                <a:spcPct val="0"/>
              </a:spcBef>
              <a:spcAft>
                <a:spcPct val="0"/>
              </a:spcAft>
              <a:buClrTx/>
              <a:buSzTx/>
              <a:buFontTx/>
              <a:buNone/>
              <a:tabLst/>
              <a:defRPr/>
            </a:pPr>
            <a:fld id="{C334B35B-7D5F-4ECE-83F4-A943B3866AA2}"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1131888"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04305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7586" name="Google Shape;2117;g34c0061c5aec0b71_0:notes">
            <a:extLst>
              <a:ext uri="{FF2B5EF4-FFF2-40B4-BE49-F238E27FC236}">
                <a16:creationId xmlns="" xmlns:a16="http://schemas.microsoft.com/office/drawing/2014/main" id="{24B78F13-229A-104D-F422-90D06D17749E}"/>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67587" name="Google Shape;2118;g34c0061c5aec0b71_0:notes">
            <a:extLst>
              <a:ext uri="{FF2B5EF4-FFF2-40B4-BE49-F238E27FC236}">
                <a16:creationId xmlns="" xmlns:a16="http://schemas.microsoft.com/office/drawing/2014/main" id="{16DF9315-0E5B-F196-1609-8E67A9856413}"/>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2418153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6" name="Google Shape;1142;gba4facb9c1_0_0:notes">
            <a:extLst>
              <a:ext uri="{FF2B5EF4-FFF2-40B4-BE49-F238E27FC236}">
                <a16:creationId xmlns="" xmlns:a16="http://schemas.microsoft.com/office/drawing/2014/main" id="{C8CC0392-B9A8-DC09-1C83-BE277C36F15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7" name="Google Shape;1143;gba4facb9c1_0_0:notes">
            <a:extLst>
              <a:ext uri="{FF2B5EF4-FFF2-40B4-BE49-F238E27FC236}">
                <a16:creationId xmlns="" xmlns:a16="http://schemas.microsoft.com/office/drawing/2014/main" id="{E5A82A3A-D0C1-D65C-E232-984ED6A7C90B}"/>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2952170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Google Shape;1148;gba70751a2f_0_42:notes">
            <a:extLst>
              <a:ext uri="{FF2B5EF4-FFF2-40B4-BE49-F238E27FC236}">
                <a16:creationId xmlns="" xmlns:a16="http://schemas.microsoft.com/office/drawing/2014/main" id="{FBA20B89-B43E-E258-D4E7-6105AB502EBE}"/>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9939" name="Google Shape;1149;gba70751a2f_0_42:notes">
            <a:extLst>
              <a:ext uri="{FF2B5EF4-FFF2-40B4-BE49-F238E27FC236}">
                <a16:creationId xmlns="" xmlns:a16="http://schemas.microsoft.com/office/drawing/2014/main" id="{F6D08772-948B-00FF-AA94-7226DC42277F}"/>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2627859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6" name="Google Shape;1553;gba4facb9c1_0_20:notes">
            <a:extLst>
              <a:ext uri="{FF2B5EF4-FFF2-40B4-BE49-F238E27FC236}">
                <a16:creationId xmlns="" xmlns:a16="http://schemas.microsoft.com/office/drawing/2014/main" id="{74A6291C-8766-01BE-D0D7-01F4005072A1}"/>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1987" name="Google Shape;1554;gba4facb9c1_0_20:notes">
            <a:extLst>
              <a:ext uri="{FF2B5EF4-FFF2-40B4-BE49-F238E27FC236}">
                <a16:creationId xmlns="" xmlns:a16="http://schemas.microsoft.com/office/drawing/2014/main" id="{683AFCFC-E378-6A53-AF87-70161D21F8DC}"/>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2168378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1893;g34c0061c5aec0b71_248:notes">
            <a:extLst>
              <a:ext uri="{FF2B5EF4-FFF2-40B4-BE49-F238E27FC236}">
                <a16:creationId xmlns="" xmlns:a16="http://schemas.microsoft.com/office/drawing/2014/main" id="{2DD0DA2A-CDD5-42B0-EE73-7CB51C7A80E3}"/>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5059" name="Google Shape;1894;g34c0061c5aec0b71_248:notes">
            <a:extLst>
              <a:ext uri="{FF2B5EF4-FFF2-40B4-BE49-F238E27FC236}">
                <a16:creationId xmlns="" xmlns:a16="http://schemas.microsoft.com/office/drawing/2014/main" id="{AA6ECCFC-25EE-85B3-45CC-5FB795AF3021}"/>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2632694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 xmlns:a16="http://schemas.microsoft.com/office/drawing/2014/main" id="{2BB042CC-0B54-F81D-7313-94D85E1B00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 xmlns:a16="http://schemas.microsoft.com/office/drawing/2014/main" id="{98374A29-E1C6-EEB0-56B3-B1C5677D7D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3157299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 xmlns:a16="http://schemas.microsoft.com/office/drawing/2014/main" id="{A1B77BC8-4835-501C-FD2E-5F56270CBA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 xmlns:a16="http://schemas.microsoft.com/office/drawing/2014/main" id="{FC235B13-940B-4809-B33B-54010522A6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614000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2" name="Google Shape;1928;g4ca88d59575087_1171:notes">
            <a:extLst>
              <a:ext uri="{FF2B5EF4-FFF2-40B4-BE49-F238E27FC236}">
                <a16:creationId xmlns="" xmlns:a16="http://schemas.microsoft.com/office/drawing/2014/main" id="{6FE6BB54-1BC3-53F1-0A43-0D10DA0292FD}"/>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1203" name="Google Shape;1929;g4ca88d59575087_1171:notes">
            <a:extLst>
              <a:ext uri="{FF2B5EF4-FFF2-40B4-BE49-F238E27FC236}">
                <a16:creationId xmlns="" xmlns:a16="http://schemas.microsoft.com/office/drawing/2014/main" id="{03FF25D2-9986-4166-1EA2-CB5268E0C3D0}"/>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3269460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50" name="Google Shape;2076;gba4facb9c1_0_15:notes">
            <a:extLst>
              <a:ext uri="{FF2B5EF4-FFF2-40B4-BE49-F238E27FC236}">
                <a16:creationId xmlns="" xmlns:a16="http://schemas.microsoft.com/office/drawing/2014/main" id="{0E6E67AE-3CC8-AFF4-4183-58D0666EBCE8}"/>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3251" name="Google Shape;2077;gba4facb9c1_0_15:notes">
            <a:extLst>
              <a:ext uri="{FF2B5EF4-FFF2-40B4-BE49-F238E27FC236}">
                <a16:creationId xmlns="" xmlns:a16="http://schemas.microsoft.com/office/drawing/2014/main" id="{D172C9B9-D5F5-B2A7-90D0-493D51951434}"/>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415321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pPr>
              <a:defRPr/>
            </a:pPr>
            <a:fld id="{2D3DFD78-BE32-4A22-A575-D204E533973B}" type="slidenum">
              <a:rPr lang="vi-VN" smtClean="0"/>
              <a:pPr>
                <a:defRPr/>
              </a:pPr>
              <a:t>‹#›</a:t>
            </a:fld>
            <a:endParaRPr lang="vi-VN"/>
          </a:p>
        </p:txBody>
      </p:sp>
    </p:spTree>
    <p:extLst>
      <p:ext uri="{BB962C8B-B14F-4D97-AF65-F5344CB8AC3E}">
        <p14:creationId xmlns:p14="http://schemas.microsoft.com/office/powerpoint/2010/main" val="2921684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defRPr/>
            </a:pPr>
            <a:fld id="{2D3DFD78-BE32-4A22-A575-D204E533973B}" type="slidenum">
              <a:rPr lang="vi-VN" smtClean="0"/>
              <a:pPr>
                <a:defRPr/>
              </a:pPr>
              <a:t>‹#›</a:t>
            </a:fld>
            <a:endParaRPr lang="vi-VN"/>
          </a:p>
        </p:txBody>
      </p:sp>
    </p:spTree>
    <p:extLst>
      <p:ext uri="{BB962C8B-B14F-4D97-AF65-F5344CB8AC3E}">
        <p14:creationId xmlns:p14="http://schemas.microsoft.com/office/powerpoint/2010/main" val="423593494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defRPr/>
            </a:pPr>
            <a:fld id="{2D3DFD78-BE32-4A22-A575-D204E533973B}" type="slidenum">
              <a:rPr lang="vi-VN" smtClean="0"/>
              <a:pPr>
                <a:defRPr/>
              </a:pPr>
              <a:t>‹#›</a:t>
            </a:fld>
            <a:endParaRPr lang="vi-VN"/>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7876982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a:defRPr/>
            </a:pPr>
            <a:endParaRPr lang="vi-VN"/>
          </a:p>
        </p:txBody>
      </p:sp>
      <p:sp>
        <p:nvSpPr>
          <p:cNvPr id="6" name="Footer Placeholder 5"/>
          <p:cNvSpPr>
            <a:spLocks noGrp="1"/>
          </p:cNvSpPr>
          <p:nvPr>
            <p:ph type="ftr" sz="quarter" idx="11"/>
          </p:nvPr>
        </p:nvSpPr>
        <p:spPr/>
        <p:txBody>
          <a:bodyPr/>
          <a:lstStyle/>
          <a:p>
            <a:pPr>
              <a:defRPr/>
            </a:pPr>
            <a:endParaRPr lang="vi-V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2D3DFD78-BE32-4A22-A575-D204E533973B}" type="slidenum">
              <a:rPr lang="vi-VN" smtClean="0"/>
              <a:pPr>
                <a:defRPr/>
              </a:pPr>
              <a:t>‹#›</a:t>
            </a:fld>
            <a:endParaRPr lang="vi-VN"/>
          </a:p>
        </p:txBody>
      </p:sp>
    </p:spTree>
    <p:extLst>
      <p:ext uri="{BB962C8B-B14F-4D97-AF65-F5344CB8AC3E}">
        <p14:creationId xmlns:p14="http://schemas.microsoft.com/office/powerpoint/2010/main" val="12709264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a:defRPr/>
            </a:pPr>
            <a:endParaRPr lang="vi-VN"/>
          </a:p>
        </p:txBody>
      </p:sp>
      <p:sp>
        <p:nvSpPr>
          <p:cNvPr id="6" name="Footer Placeholder 5"/>
          <p:cNvSpPr>
            <a:spLocks noGrp="1"/>
          </p:cNvSpPr>
          <p:nvPr>
            <p:ph type="ftr" sz="quarter" idx="11"/>
          </p:nvPr>
        </p:nvSpPr>
        <p:spPr/>
        <p:txBody>
          <a:bodyPr/>
          <a:lstStyle/>
          <a:p>
            <a:pPr>
              <a:defRPr/>
            </a:pPr>
            <a:endParaRPr lang="vi-VN"/>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2D3DFD78-BE32-4A22-A575-D204E533973B}" type="slidenum">
              <a:rPr lang="vi-VN" smtClean="0"/>
              <a:pPr>
                <a:defRPr/>
              </a:pPr>
              <a:t>‹#›</a:t>
            </a:fld>
            <a:endParaRPr lang="vi-VN"/>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5622643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a:defRPr/>
            </a:pPr>
            <a:endParaRPr lang="vi-VN"/>
          </a:p>
        </p:txBody>
      </p:sp>
      <p:sp>
        <p:nvSpPr>
          <p:cNvPr id="6" name="Footer Placeholder 5"/>
          <p:cNvSpPr>
            <a:spLocks noGrp="1"/>
          </p:cNvSpPr>
          <p:nvPr>
            <p:ph type="ftr" sz="quarter" idx="11"/>
          </p:nvPr>
        </p:nvSpPr>
        <p:spPr/>
        <p:txBody>
          <a:bodyPr/>
          <a:lstStyle/>
          <a:p>
            <a:pPr>
              <a:defRPr/>
            </a:pPr>
            <a:endParaRPr lang="vi-V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2D3DFD78-BE32-4A22-A575-D204E533973B}" type="slidenum">
              <a:rPr lang="vi-VN" smtClean="0"/>
              <a:pPr>
                <a:defRPr/>
              </a:pPr>
              <a:t>‹#›</a:t>
            </a:fld>
            <a:endParaRPr lang="vi-VN"/>
          </a:p>
        </p:txBody>
      </p:sp>
    </p:spTree>
    <p:extLst>
      <p:ext uri="{BB962C8B-B14F-4D97-AF65-F5344CB8AC3E}">
        <p14:creationId xmlns:p14="http://schemas.microsoft.com/office/powerpoint/2010/main" val="388829546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2D3DFD78-BE32-4A22-A575-D204E533973B}" type="slidenum">
              <a:rPr lang="vi-VN" smtClean="0"/>
              <a:pPr>
                <a:defRPr/>
              </a:pPr>
              <a:t>‹#›</a:t>
            </a:fld>
            <a:endParaRPr lang="vi-VN"/>
          </a:p>
        </p:txBody>
      </p:sp>
    </p:spTree>
    <p:extLst>
      <p:ext uri="{BB962C8B-B14F-4D97-AF65-F5344CB8AC3E}">
        <p14:creationId xmlns:p14="http://schemas.microsoft.com/office/powerpoint/2010/main" val="1818808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2D3DFD78-BE32-4A22-A575-D204E533973B}" type="slidenum">
              <a:rPr lang="vi-VN" smtClean="0"/>
              <a:pPr>
                <a:defRPr/>
              </a:pPr>
              <a:t>‹#›</a:t>
            </a:fld>
            <a:endParaRPr lang="vi-VN"/>
          </a:p>
        </p:txBody>
      </p:sp>
    </p:spTree>
    <p:extLst>
      <p:ext uri="{BB962C8B-B14F-4D97-AF65-F5344CB8AC3E}">
        <p14:creationId xmlns:p14="http://schemas.microsoft.com/office/powerpoint/2010/main" val="2289882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1"/>
            <a:ext cx="8534400" cy="1752600"/>
          </a:xfrm>
        </p:spPr>
        <p:txBody>
          <a:bodyPr/>
          <a:lstStyle>
            <a:lvl1pPr marL="0" indent="0" algn="ctr">
              <a:buNone/>
              <a:defRPr>
                <a:solidFill>
                  <a:schemeClr val="tx1">
                    <a:tint val="75000"/>
                  </a:schemeClr>
                </a:solidFill>
              </a:defRPr>
            </a:lvl1pPr>
            <a:lvl2pPr marL="419247" indent="0" algn="ctr">
              <a:buNone/>
              <a:defRPr>
                <a:solidFill>
                  <a:schemeClr val="tx1">
                    <a:tint val="75000"/>
                  </a:schemeClr>
                </a:solidFill>
              </a:defRPr>
            </a:lvl2pPr>
            <a:lvl3pPr marL="838492" indent="0" algn="ctr">
              <a:buNone/>
              <a:defRPr>
                <a:solidFill>
                  <a:schemeClr val="tx1">
                    <a:tint val="75000"/>
                  </a:schemeClr>
                </a:solidFill>
              </a:defRPr>
            </a:lvl3pPr>
            <a:lvl4pPr marL="1257739" indent="0" algn="ctr">
              <a:buNone/>
              <a:defRPr>
                <a:solidFill>
                  <a:schemeClr val="tx1">
                    <a:tint val="75000"/>
                  </a:schemeClr>
                </a:solidFill>
              </a:defRPr>
            </a:lvl4pPr>
            <a:lvl5pPr marL="1676985" indent="0" algn="ctr">
              <a:buNone/>
              <a:defRPr>
                <a:solidFill>
                  <a:schemeClr val="tx1">
                    <a:tint val="75000"/>
                  </a:schemeClr>
                </a:solidFill>
              </a:defRPr>
            </a:lvl5pPr>
            <a:lvl6pPr marL="2096231" indent="0" algn="ctr">
              <a:buNone/>
              <a:defRPr>
                <a:solidFill>
                  <a:schemeClr val="tx1">
                    <a:tint val="75000"/>
                  </a:schemeClr>
                </a:solidFill>
              </a:defRPr>
            </a:lvl6pPr>
            <a:lvl7pPr marL="2515478" indent="0" algn="ctr">
              <a:buNone/>
              <a:defRPr>
                <a:solidFill>
                  <a:schemeClr val="tx1">
                    <a:tint val="75000"/>
                  </a:schemeClr>
                </a:solidFill>
              </a:defRPr>
            </a:lvl7pPr>
            <a:lvl8pPr marL="2934724" indent="0" algn="ctr">
              <a:buNone/>
              <a:defRPr>
                <a:solidFill>
                  <a:schemeClr val="tx1">
                    <a:tint val="75000"/>
                  </a:schemeClr>
                </a:solidFill>
              </a:defRPr>
            </a:lvl8pPr>
            <a:lvl9pPr marL="335397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4A853E32-5E5F-EEDF-D1B6-A1DAA217E641}"/>
              </a:ext>
            </a:extLst>
          </p:cNvPr>
          <p:cNvSpPr>
            <a:spLocks noGrp="1"/>
          </p:cNvSpPr>
          <p:nvPr>
            <p:ph type="dt" sz="half" idx="10"/>
          </p:nvPr>
        </p:nvSpPr>
        <p:spPr/>
        <p:txBody>
          <a:bodyPr/>
          <a:lstStyle>
            <a:lvl1pPr>
              <a:defRPr/>
            </a:lvl1pPr>
          </a:lstStyle>
          <a:p>
            <a:pPr>
              <a:defRPr/>
            </a:pPr>
            <a:fld id="{BF123CE5-8ABA-4DB6-93E7-F1D607EA269F}" type="datetimeFigureOut">
              <a:rPr lang="en-US"/>
              <a:pPr>
                <a:defRPr/>
              </a:pPr>
              <a:t>11/11/2025</a:t>
            </a:fld>
            <a:endParaRPr lang="en-US"/>
          </a:p>
        </p:txBody>
      </p:sp>
      <p:sp>
        <p:nvSpPr>
          <p:cNvPr id="5" name="Footer Placeholder 4">
            <a:extLst>
              <a:ext uri="{FF2B5EF4-FFF2-40B4-BE49-F238E27FC236}">
                <a16:creationId xmlns="" xmlns:a16="http://schemas.microsoft.com/office/drawing/2014/main" id="{3B855A70-DFA1-50F7-2D71-525AB17E816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93AF141B-3DA9-0AF7-5B06-71DFD26DBABB}"/>
              </a:ext>
            </a:extLst>
          </p:cNvPr>
          <p:cNvSpPr>
            <a:spLocks noGrp="1"/>
          </p:cNvSpPr>
          <p:nvPr>
            <p:ph type="sldNum" sz="quarter" idx="12"/>
          </p:nvPr>
        </p:nvSpPr>
        <p:spPr/>
        <p:txBody>
          <a:bodyPr/>
          <a:lstStyle>
            <a:lvl1pPr>
              <a:defRPr/>
            </a:lvl1pPr>
          </a:lstStyle>
          <a:p>
            <a:pPr>
              <a:defRPr/>
            </a:pPr>
            <a:fld id="{B590CB37-31D8-4848-81C9-940D4BF49CC7}" type="slidenum">
              <a:rPr lang="en-US" altLang="en-US"/>
              <a:pPr>
                <a:defRPr/>
              </a:pPr>
              <a:t>‹#›</a:t>
            </a:fld>
            <a:endParaRPr lang="en-US" altLang="en-US"/>
          </a:p>
        </p:txBody>
      </p:sp>
    </p:spTree>
    <p:extLst>
      <p:ext uri="{BB962C8B-B14F-4D97-AF65-F5344CB8AC3E}">
        <p14:creationId xmlns:p14="http://schemas.microsoft.com/office/powerpoint/2010/main" val="354732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70C0FC1-26B7-E60A-D6E7-112A2C498EF5}"/>
              </a:ext>
            </a:extLst>
          </p:cNvPr>
          <p:cNvSpPr>
            <a:spLocks noGrp="1"/>
          </p:cNvSpPr>
          <p:nvPr>
            <p:ph type="dt" sz="half" idx="10"/>
          </p:nvPr>
        </p:nvSpPr>
        <p:spPr/>
        <p:txBody>
          <a:bodyPr/>
          <a:lstStyle>
            <a:lvl1pPr>
              <a:defRPr/>
            </a:lvl1pPr>
          </a:lstStyle>
          <a:p>
            <a:pPr>
              <a:defRPr/>
            </a:pPr>
            <a:fld id="{A28713DE-B673-4F0B-A6FF-E42B98B828C5}" type="datetimeFigureOut">
              <a:rPr lang="en-US"/>
              <a:pPr>
                <a:defRPr/>
              </a:pPr>
              <a:t>11/11/2025</a:t>
            </a:fld>
            <a:endParaRPr lang="en-US"/>
          </a:p>
        </p:txBody>
      </p:sp>
      <p:sp>
        <p:nvSpPr>
          <p:cNvPr id="5" name="Footer Placeholder 4">
            <a:extLst>
              <a:ext uri="{FF2B5EF4-FFF2-40B4-BE49-F238E27FC236}">
                <a16:creationId xmlns="" xmlns:a16="http://schemas.microsoft.com/office/drawing/2014/main" id="{55D00063-F6DE-BA31-8230-C953CBB5D24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F1014C46-96A9-F454-EC8E-87817F99B035}"/>
              </a:ext>
            </a:extLst>
          </p:cNvPr>
          <p:cNvSpPr>
            <a:spLocks noGrp="1"/>
          </p:cNvSpPr>
          <p:nvPr>
            <p:ph type="sldNum" sz="quarter" idx="12"/>
          </p:nvPr>
        </p:nvSpPr>
        <p:spPr/>
        <p:txBody>
          <a:bodyPr/>
          <a:lstStyle>
            <a:lvl1pPr>
              <a:defRPr/>
            </a:lvl1pPr>
          </a:lstStyle>
          <a:p>
            <a:pPr>
              <a:defRPr/>
            </a:pPr>
            <a:fld id="{D4E06C19-2CA1-4C6B-8C67-284C8C71E1EB}" type="slidenum">
              <a:rPr lang="en-US" altLang="en-US"/>
              <a:pPr>
                <a:defRPr/>
              </a:pPr>
              <a:t>‹#›</a:t>
            </a:fld>
            <a:endParaRPr lang="en-US" altLang="en-US"/>
          </a:p>
        </p:txBody>
      </p:sp>
    </p:spTree>
    <p:extLst>
      <p:ext uri="{BB962C8B-B14F-4D97-AF65-F5344CB8AC3E}">
        <p14:creationId xmlns:p14="http://schemas.microsoft.com/office/powerpoint/2010/main" val="3144062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3703" b="1" cap="all"/>
            </a:lvl1pPr>
          </a:lstStyle>
          <a:p>
            <a:r>
              <a:rPr lang="en-US"/>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1852">
                <a:solidFill>
                  <a:schemeClr val="tx1">
                    <a:tint val="75000"/>
                  </a:schemeClr>
                </a:solidFill>
              </a:defRPr>
            </a:lvl1pPr>
            <a:lvl2pPr marL="419247" indent="0">
              <a:buNone/>
              <a:defRPr sz="1630">
                <a:solidFill>
                  <a:schemeClr val="tx1">
                    <a:tint val="75000"/>
                  </a:schemeClr>
                </a:solidFill>
              </a:defRPr>
            </a:lvl2pPr>
            <a:lvl3pPr marL="838492" indent="0">
              <a:buNone/>
              <a:defRPr sz="1481">
                <a:solidFill>
                  <a:schemeClr val="tx1">
                    <a:tint val="75000"/>
                  </a:schemeClr>
                </a:solidFill>
              </a:defRPr>
            </a:lvl3pPr>
            <a:lvl4pPr marL="1257739" indent="0">
              <a:buNone/>
              <a:defRPr sz="1259">
                <a:solidFill>
                  <a:schemeClr val="tx1">
                    <a:tint val="75000"/>
                  </a:schemeClr>
                </a:solidFill>
              </a:defRPr>
            </a:lvl4pPr>
            <a:lvl5pPr marL="1676985" indent="0">
              <a:buNone/>
              <a:defRPr sz="1259">
                <a:solidFill>
                  <a:schemeClr val="tx1">
                    <a:tint val="75000"/>
                  </a:schemeClr>
                </a:solidFill>
              </a:defRPr>
            </a:lvl5pPr>
            <a:lvl6pPr marL="2096231" indent="0">
              <a:buNone/>
              <a:defRPr sz="1259">
                <a:solidFill>
                  <a:schemeClr val="tx1">
                    <a:tint val="75000"/>
                  </a:schemeClr>
                </a:solidFill>
              </a:defRPr>
            </a:lvl6pPr>
            <a:lvl7pPr marL="2515478" indent="0">
              <a:buNone/>
              <a:defRPr sz="1259">
                <a:solidFill>
                  <a:schemeClr val="tx1">
                    <a:tint val="75000"/>
                  </a:schemeClr>
                </a:solidFill>
              </a:defRPr>
            </a:lvl7pPr>
            <a:lvl8pPr marL="2934724" indent="0">
              <a:buNone/>
              <a:defRPr sz="1259">
                <a:solidFill>
                  <a:schemeClr val="tx1">
                    <a:tint val="75000"/>
                  </a:schemeClr>
                </a:solidFill>
              </a:defRPr>
            </a:lvl8pPr>
            <a:lvl9pPr marL="3353970" indent="0">
              <a:buNone/>
              <a:defRPr sz="1259">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F1DAAB7-BF03-3E40-9EE9-155DA0776AE6}"/>
              </a:ext>
            </a:extLst>
          </p:cNvPr>
          <p:cNvSpPr>
            <a:spLocks noGrp="1"/>
          </p:cNvSpPr>
          <p:nvPr>
            <p:ph type="dt" sz="half" idx="10"/>
          </p:nvPr>
        </p:nvSpPr>
        <p:spPr/>
        <p:txBody>
          <a:bodyPr/>
          <a:lstStyle>
            <a:lvl1pPr>
              <a:defRPr/>
            </a:lvl1pPr>
          </a:lstStyle>
          <a:p>
            <a:pPr>
              <a:defRPr/>
            </a:pPr>
            <a:fld id="{B0931312-5CED-4ABF-9B21-0A09A6F4B2E3}" type="datetimeFigureOut">
              <a:rPr lang="en-US"/>
              <a:pPr>
                <a:defRPr/>
              </a:pPr>
              <a:t>11/11/2025</a:t>
            </a:fld>
            <a:endParaRPr lang="en-US"/>
          </a:p>
        </p:txBody>
      </p:sp>
      <p:sp>
        <p:nvSpPr>
          <p:cNvPr id="5" name="Footer Placeholder 4">
            <a:extLst>
              <a:ext uri="{FF2B5EF4-FFF2-40B4-BE49-F238E27FC236}">
                <a16:creationId xmlns="" xmlns:a16="http://schemas.microsoft.com/office/drawing/2014/main" id="{1DCB1A24-9098-1164-1920-8B9FF925B6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86052FDE-BEA8-0973-D3FC-B3EF9A50E6EF}"/>
              </a:ext>
            </a:extLst>
          </p:cNvPr>
          <p:cNvSpPr>
            <a:spLocks noGrp="1"/>
          </p:cNvSpPr>
          <p:nvPr>
            <p:ph type="sldNum" sz="quarter" idx="12"/>
          </p:nvPr>
        </p:nvSpPr>
        <p:spPr/>
        <p:txBody>
          <a:bodyPr/>
          <a:lstStyle>
            <a:lvl1pPr>
              <a:defRPr/>
            </a:lvl1pPr>
          </a:lstStyle>
          <a:p>
            <a:pPr>
              <a:defRPr/>
            </a:pPr>
            <a:fld id="{65DA8EEE-E969-4DAE-9D88-1514B032261C}" type="slidenum">
              <a:rPr lang="en-US" altLang="en-US"/>
              <a:pPr>
                <a:defRPr/>
              </a:pPr>
              <a:t>‹#›</a:t>
            </a:fld>
            <a:endParaRPr lang="en-US" altLang="en-US"/>
          </a:p>
        </p:txBody>
      </p:sp>
    </p:spTree>
    <p:extLst>
      <p:ext uri="{BB962C8B-B14F-4D97-AF65-F5344CB8AC3E}">
        <p14:creationId xmlns:p14="http://schemas.microsoft.com/office/powerpoint/2010/main" val="2029022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2D3DFD78-BE32-4A22-A575-D204E533973B}" type="slidenum">
              <a:rPr lang="vi-VN" smtClean="0"/>
              <a:pPr>
                <a:defRPr/>
              </a:pPr>
              <a:t>‹#›</a:t>
            </a:fld>
            <a:endParaRPr lang="vi-VN"/>
          </a:p>
        </p:txBody>
      </p:sp>
    </p:spTree>
    <p:extLst>
      <p:ext uri="{BB962C8B-B14F-4D97-AF65-F5344CB8AC3E}">
        <p14:creationId xmlns:p14="http://schemas.microsoft.com/office/powerpoint/2010/main" val="1801135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592"/>
            </a:lvl1pPr>
            <a:lvl2pPr>
              <a:defRPr sz="2222"/>
            </a:lvl2pPr>
            <a:lvl3pPr>
              <a:defRPr sz="1852"/>
            </a:lvl3pPr>
            <a:lvl4pPr>
              <a:defRPr sz="1630"/>
            </a:lvl4pPr>
            <a:lvl5pPr>
              <a:defRPr sz="1630"/>
            </a:lvl5pPr>
            <a:lvl6pPr>
              <a:defRPr sz="1630"/>
            </a:lvl6pPr>
            <a:lvl7pPr>
              <a:defRPr sz="1630"/>
            </a:lvl7pPr>
            <a:lvl8pPr>
              <a:defRPr sz="1630"/>
            </a:lvl8pPr>
            <a:lvl9pPr>
              <a:defRPr sz="16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592"/>
            </a:lvl1pPr>
            <a:lvl2pPr>
              <a:defRPr sz="2222"/>
            </a:lvl2pPr>
            <a:lvl3pPr>
              <a:defRPr sz="1852"/>
            </a:lvl3pPr>
            <a:lvl4pPr>
              <a:defRPr sz="1630"/>
            </a:lvl4pPr>
            <a:lvl5pPr>
              <a:defRPr sz="1630"/>
            </a:lvl5pPr>
            <a:lvl6pPr>
              <a:defRPr sz="1630"/>
            </a:lvl6pPr>
            <a:lvl7pPr>
              <a:defRPr sz="1630"/>
            </a:lvl7pPr>
            <a:lvl8pPr>
              <a:defRPr sz="1630"/>
            </a:lvl8pPr>
            <a:lvl9pPr>
              <a:defRPr sz="16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1714EB0F-07DC-1E49-115B-1861EA7069A6}"/>
              </a:ext>
            </a:extLst>
          </p:cNvPr>
          <p:cNvSpPr>
            <a:spLocks noGrp="1"/>
          </p:cNvSpPr>
          <p:nvPr>
            <p:ph type="dt" sz="half" idx="10"/>
          </p:nvPr>
        </p:nvSpPr>
        <p:spPr/>
        <p:txBody>
          <a:bodyPr/>
          <a:lstStyle>
            <a:lvl1pPr>
              <a:defRPr/>
            </a:lvl1pPr>
          </a:lstStyle>
          <a:p>
            <a:pPr>
              <a:defRPr/>
            </a:pPr>
            <a:fld id="{55C32CDD-834F-4979-8AC9-8F8FF28C3523}" type="datetimeFigureOut">
              <a:rPr lang="en-US"/>
              <a:pPr>
                <a:defRPr/>
              </a:pPr>
              <a:t>11/11/2025</a:t>
            </a:fld>
            <a:endParaRPr lang="en-US"/>
          </a:p>
        </p:txBody>
      </p:sp>
      <p:sp>
        <p:nvSpPr>
          <p:cNvPr id="6" name="Footer Placeholder 4">
            <a:extLst>
              <a:ext uri="{FF2B5EF4-FFF2-40B4-BE49-F238E27FC236}">
                <a16:creationId xmlns="" xmlns:a16="http://schemas.microsoft.com/office/drawing/2014/main" id="{5ABB794B-482F-1DC6-752A-849F5BAA327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F858AB26-974E-1FB7-B3A8-EB59F74C3A63}"/>
              </a:ext>
            </a:extLst>
          </p:cNvPr>
          <p:cNvSpPr>
            <a:spLocks noGrp="1"/>
          </p:cNvSpPr>
          <p:nvPr>
            <p:ph type="sldNum" sz="quarter" idx="12"/>
          </p:nvPr>
        </p:nvSpPr>
        <p:spPr/>
        <p:txBody>
          <a:bodyPr/>
          <a:lstStyle>
            <a:lvl1pPr>
              <a:defRPr/>
            </a:lvl1pPr>
          </a:lstStyle>
          <a:p>
            <a:pPr>
              <a:defRPr/>
            </a:pPr>
            <a:fld id="{39082662-C2DA-487E-884D-0D6EB843798D}" type="slidenum">
              <a:rPr lang="en-US" altLang="en-US"/>
              <a:pPr>
                <a:defRPr/>
              </a:pPr>
              <a:t>‹#›</a:t>
            </a:fld>
            <a:endParaRPr lang="en-US" altLang="en-US"/>
          </a:p>
        </p:txBody>
      </p:sp>
    </p:spTree>
    <p:extLst>
      <p:ext uri="{BB962C8B-B14F-4D97-AF65-F5344CB8AC3E}">
        <p14:creationId xmlns:p14="http://schemas.microsoft.com/office/powerpoint/2010/main" val="3993880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222" b="1"/>
            </a:lvl1pPr>
            <a:lvl2pPr marL="419247" indent="0">
              <a:buNone/>
              <a:defRPr sz="1852" b="1"/>
            </a:lvl2pPr>
            <a:lvl3pPr marL="838492" indent="0">
              <a:buNone/>
              <a:defRPr sz="1630" b="1"/>
            </a:lvl3pPr>
            <a:lvl4pPr marL="1257739" indent="0">
              <a:buNone/>
              <a:defRPr sz="1481" b="1"/>
            </a:lvl4pPr>
            <a:lvl5pPr marL="1676985" indent="0">
              <a:buNone/>
              <a:defRPr sz="1481" b="1"/>
            </a:lvl5pPr>
            <a:lvl6pPr marL="2096231" indent="0">
              <a:buNone/>
              <a:defRPr sz="1481" b="1"/>
            </a:lvl6pPr>
            <a:lvl7pPr marL="2515478" indent="0">
              <a:buNone/>
              <a:defRPr sz="1481" b="1"/>
            </a:lvl7pPr>
            <a:lvl8pPr marL="2934724" indent="0">
              <a:buNone/>
              <a:defRPr sz="1481" b="1"/>
            </a:lvl8pPr>
            <a:lvl9pPr marL="3353970" indent="0">
              <a:buNone/>
              <a:defRPr sz="1481"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222"/>
            </a:lvl1pPr>
            <a:lvl2pPr>
              <a:defRPr sz="1852"/>
            </a:lvl2pPr>
            <a:lvl3pPr>
              <a:defRPr sz="1630"/>
            </a:lvl3pPr>
            <a:lvl4pPr>
              <a:defRPr sz="1481"/>
            </a:lvl4pPr>
            <a:lvl5pPr>
              <a:defRPr sz="1481"/>
            </a:lvl5pPr>
            <a:lvl6pPr>
              <a:defRPr sz="1481"/>
            </a:lvl6pPr>
            <a:lvl7pPr>
              <a:defRPr sz="1481"/>
            </a:lvl7pPr>
            <a:lvl8pPr>
              <a:defRPr sz="1481"/>
            </a:lvl8pPr>
            <a:lvl9pPr>
              <a:defRPr sz="14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222" b="1"/>
            </a:lvl1pPr>
            <a:lvl2pPr marL="419247" indent="0">
              <a:buNone/>
              <a:defRPr sz="1852" b="1"/>
            </a:lvl2pPr>
            <a:lvl3pPr marL="838492" indent="0">
              <a:buNone/>
              <a:defRPr sz="1630" b="1"/>
            </a:lvl3pPr>
            <a:lvl4pPr marL="1257739" indent="0">
              <a:buNone/>
              <a:defRPr sz="1481" b="1"/>
            </a:lvl4pPr>
            <a:lvl5pPr marL="1676985" indent="0">
              <a:buNone/>
              <a:defRPr sz="1481" b="1"/>
            </a:lvl5pPr>
            <a:lvl6pPr marL="2096231" indent="0">
              <a:buNone/>
              <a:defRPr sz="1481" b="1"/>
            </a:lvl6pPr>
            <a:lvl7pPr marL="2515478" indent="0">
              <a:buNone/>
              <a:defRPr sz="1481" b="1"/>
            </a:lvl7pPr>
            <a:lvl8pPr marL="2934724" indent="0">
              <a:buNone/>
              <a:defRPr sz="1481" b="1"/>
            </a:lvl8pPr>
            <a:lvl9pPr marL="3353970" indent="0">
              <a:buNone/>
              <a:defRPr sz="1481"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222"/>
            </a:lvl1pPr>
            <a:lvl2pPr>
              <a:defRPr sz="1852"/>
            </a:lvl2pPr>
            <a:lvl3pPr>
              <a:defRPr sz="1630"/>
            </a:lvl3pPr>
            <a:lvl4pPr>
              <a:defRPr sz="1481"/>
            </a:lvl4pPr>
            <a:lvl5pPr>
              <a:defRPr sz="1481"/>
            </a:lvl5pPr>
            <a:lvl6pPr>
              <a:defRPr sz="1481"/>
            </a:lvl6pPr>
            <a:lvl7pPr>
              <a:defRPr sz="1481"/>
            </a:lvl7pPr>
            <a:lvl8pPr>
              <a:defRPr sz="1481"/>
            </a:lvl8pPr>
            <a:lvl9pPr>
              <a:defRPr sz="14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126557D6-76C6-2A21-65ED-93231F24BDC9}"/>
              </a:ext>
            </a:extLst>
          </p:cNvPr>
          <p:cNvSpPr>
            <a:spLocks noGrp="1"/>
          </p:cNvSpPr>
          <p:nvPr>
            <p:ph type="dt" sz="half" idx="10"/>
          </p:nvPr>
        </p:nvSpPr>
        <p:spPr/>
        <p:txBody>
          <a:bodyPr/>
          <a:lstStyle>
            <a:lvl1pPr>
              <a:defRPr/>
            </a:lvl1pPr>
          </a:lstStyle>
          <a:p>
            <a:pPr>
              <a:defRPr/>
            </a:pPr>
            <a:fld id="{5C5D00D9-063D-4A83-9DE6-3F5CC8A084C6}" type="datetimeFigureOut">
              <a:rPr lang="en-US"/>
              <a:pPr>
                <a:defRPr/>
              </a:pPr>
              <a:t>11/11/2025</a:t>
            </a:fld>
            <a:endParaRPr lang="en-US"/>
          </a:p>
        </p:txBody>
      </p:sp>
      <p:sp>
        <p:nvSpPr>
          <p:cNvPr id="8" name="Footer Placeholder 4">
            <a:extLst>
              <a:ext uri="{FF2B5EF4-FFF2-40B4-BE49-F238E27FC236}">
                <a16:creationId xmlns="" xmlns:a16="http://schemas.microsoft.com/office/drawing/2014/main" id="{AD01E498-A50A-A8BA-2493-FD7A62FD840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18BC435E-8517-9EEE-478C-5615B2648AFA}"/>
              </a:ext>
            </a:extLst>
          </p:cNvPr>
          <p:cNvSpPr>
            <a:spLocks noGrp="1"/>
          </p:cNvSpPr>
          <p:nvPr>
            <p:ph type="sldNum" sz="quarter" idx="12"/>
          </p:nvPr>
        </p:nvSpPr>
        <p:spPr/>
        <p:txBody>
          <a:bodyPr/>
          <a:lstStyle>
            <a:lvl1pPr>
              <a:defRPr/>
            </a:lvl1pPr>
          </a:lstStyle>
          <a:p>
            <a:pPr>
              <a:defRPr/>
            </a:pPr>
            <a:fld id="{D7236451-A49A-4610-A45D-D48E177C51B2}" type="slidenum">
              <a:rPr lang="en-US" altLang="en-US"/>
              <a:pPr>
                <a:defRPr/>
              </a:pPr>
              <a:t>‹#›</a:t>
            </a:fld>
            <a:endParaRPr lang="en-US" altLang="en-US"/>
          </a:p>
        </p:txBody>
      </p:sp>
    </p:spTree>
    <p:extLst>
      <p:ext uri="{BB962C8B-B14F-4D97-AF65-F5344CB8AC3E}">
        <p14:creationId xmlns:p14="http://schemas.microsoft.com/office/powerpoint/2010/main" val="6785573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F7FA30C0-E3F3-9045-018F-4B60A014FDD3}"/>
              </a:ext>
            </a:extLst>
          </p:cNvPr>
          <p:cNvSpPr>
            <a:spLocks noGrp="1"/>
          </p:cNvSpPr>
          <p:nvPr>
            <p:ph type="dt" sz="half" idx="10"/>
          </p:nvPr>
        </p:nvSpPr>
        <p:spPr/>
        <p:txBody>
          <a:bodyPr/>
          <a:lstStyle>
            <a:lvl1pPr>
              <a:defRPr/>
            </a:lvl1pPr>
          </a:lstStyle>
          <a:p>
            <a:pPr>
              <a:defRPr/>
            </a:pPr>
            <a:fld id="{3B53C639-4763-460B-9BC5-6A48455FDFC2}" type="datetimeFigureOut">
              <a:rPr lang="en-US"/>
              <a:pPr>
                <a:defRPr/>
              </a:pPr>
              <a:t>11/11/2025</a:t>
            </a:fld>
            <a:endParaRPr lang="en-US"/>
          </a:p>
        </p:txBody>
      </p:sp>
      <p:sp>
        <p:nvSpPr>
          <p:cNvPr id="4" name="Footer Placeholder 4">
            <a:extLst>
              <a:ext uri="{FF2B5EF4-FFF2-40B4-BE49-F238E27FC236}">
                <a16:creationId xmlns="" xmlns:a16="http://schemas.microsoft.com/office/drawing/2014/main" id="{22E44B1B-27AB-DE24-FBD1-C4CF2F30BFC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0709C061-4BAC-3F0A-AE16-56C890A001C7}"/>
              </a:ext>
            </a:extLst>
          </p:cNvPr>
          <p:cNvSpPr>
            <a:spLocks noGrp="1"/>
          </p:cNvSpPr>
          <p:nvPr>
            <p:ph type="sldNum" sz="quarter" idx="12"/>
          </p:nvPr>
        </p:nvSpPr>
        <p:spPr/>
        <p:txBody>
          <a:bodyPr/>
          <a:lstStyle>
            <a:lvl1pPr>
              <a:defRPr/>
            </a:lvl1pPr>
          </a:lstStyle>
          <a:p>
            <a:pPr>
              <a:defRPr/>
            </a:pPr>
            <a:fld id="{D5DB0CF8-90DA-4563-9335-505FB2544565}" type="slidenum">
              <a:rPr lang="en-US" altLang="en-US"/>
              <a:pPr>
                <a:defRPr/>
              </a:pPr>
              <a:t>‹#›</a:t>
            </a:fld>
            <a:endParaRPr lang="en-US" altLang="en-US"/>
          </a:p>
        </p:txBody>
      </p:sp>
    </p:spTree>
    <p:extLst>
      <p:ext uri="{BB962C8B-B14F-4D97-AF65-F5344CB8AC3E}">
        <p14:creationId xmlns:p14="http://schemas.microsoft.com/office/powerpoint/2010/main" val="29018199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10D6D842-9102-1AF5-610D-58822F8BAECE}"/>
              </a:ext>
            </a:extLst>
          </p:cNvPr>
          <p:cNvSpPr>
            <a:spLocks noGrp="1"/>
          </p:cNvSpPr>
          <p:nvPr>
            <p:ph type="dt" sz="half" idx="10"/>
          </p:nvPr>
        </p:nvSpPr>
        <p:spPr/>
        <p:txBody>
          <a:bodyPr/>
          <a:lstStyle>
            <a:lvl1pPr>
              <a:defRPr/>
            </a:lvl1pPr>
          </a:lstStyle>
          <a:p>
            <a:pPr>
              <a:defRPr/>
            </a:pPr>
            <a:fld id="{23D5C498-C7EA-4F25-A466-3B74F32FA48B}" type="datetimeFigureOut">
              <a:rPr lang="en-US"/>
              <a:pPr>
                <a:defRPr/>
              </a:pPr>
              <a:t>11/11/2025</a:t>
            </a:fld>
            <a:endParaRPr lang="en-US"/>
          </a:p>
        </p:txBody>
      </p:sp>
      <p:sp>
        <p:nvSpPr>
          <p:cNvPr id="3" name="Footer Placeholder 4">
            <a:extLst>
              <a:ext uri="{FF2B5EF4-FFF2-40B4-BE49-F238E27FC236}">
                <a16:creationId xmlns="" xmlns:a16="http://schemas.microsoft.com/office/drawing/2014/main" id="{A4252F6D-A8D4-3E96-B567-26FECEAA6AC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F42D996F-A2ED-42C0-A252-FCE23463E464}"/>
              </a:ext>
            </a:extLst>
          </p:cNvPr>
          <p:cNvSpPr>
            <a:spLocks noGrp="1"/>
          </p:cNvSpPr>
          <p:nvPr>
            <p:ph type="sldNum" sz="quarter" idx="12"/>
          </p:nvPr>
        </p:nvSpPr>
        <p:spPr/>
        <p:txBody>
          <a:bodyPr/>
          <a:lstStyle>
            <a:lvl1pPr>
              <a:defRPr/>
            </a:lvl1pPr>
          </a:lstStyle>
          <a:p>
            <a:pPr>
              <a:defRPr/>
            </a:pPr>
            <a:fld id="{5E2CCAE4-17C5-402D-BE86-C52A6733DD1B}" type="slidenum">
              <a:rPr lang="en-US" altLang="en-US"/>
              <a:pPr>
                <a:defRPr/>
              </a:pPr>
              <a:t>‹#›</a:t>
            </a:fld>
            <a:endParaRPr lang="en-US" altLang="en-US"/>
          </a:p>
        </p:txBody>
      </p:sp>
    </p:spTree>
    <p:extLst>
      <p:ext uri="{BB962C8B-B14F-4D97-AF65-F5344CB8AC3E}">
        <p14:creationId xmlns:p14="http://schemas.microsoft.com/office/powerpoint/2010/main" val="29672749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852" b="1"/>
            </a:lvl1pPr>
          </a:lstStyle>
          <a:p>
            <a:r>
              <a:rPr lang="en-US"/>
              <a:t>Click to edit Master title style</a:t>
            </a:r>
          </a:p>
        </p:txBody>
      </p:sp>
      <p:sp>
        <p:nvSpPr>
          <p:cNvPr id="3" name="Content Placeholder 2"/>
          <p:cNvSpPr>
            <a:spLocks noGrp="1"/>
          </p:cNvSpPr>
          <p:nvPr>
            <p:ph idx="1"/>
          </p:nvPr>
        </p:nvSpPr>
        <p:spPr>
          <a:xfrm>
            <a:off x="4766735" y="273053"/>
            <a:ext cx="6815667" cy="5853113"/>
          </a:xfrm>
        </p:spPr>
        <p:txBody>
          <a:bodyPr/>
          <a:lstStyle>
            <a:lvl1pPr>
              <a:defRPr sz="2963"/>
            </a:lvl1pPr>
            <a:lvl2pPr>
              <a:defRPr sz="2592"/>
            </a:lvl2pPr>
            <a:lvl3pPr>
              <a:defRPr sz="2222"/>
            </a:lvl3pPr>
            <a:lvl4pPr>
              <a:defRPr sz="1852"/>
            </a:lvl4pPr>
            <a:lvl5pPr>
              <a:defRPr sz="1852"/>
            </a:lvl5pPr>
            <a:lvl6pPr>
              <a:defRPr sz="1852"/>
            </a:lvl6pPr>
            <a:lvl7pPr>
              <a:defRPr sz="1852"/>
            </a:lvl7pPr>
            <a:lvl8pPr>
              <a:defRPr sz="1852"/>
            </a:lvl8pPr>
            <a:lvl9pPr>
              <a:defRPr sz="18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259"/>
            </a:lvl1pPr>
            <a:lvl2pPr marL="419247" indent="0">
              <a:buNone/>
              <a:defRPr sz="1111"/>
            </a:lvl2pPr>
            <a:lvl3pPr marL="838492" indent="0">
              <a:buNone/>
              <a:defRPr sz="889"/>
            </a:lvl3pPr>
            <a:lvl4pPr marL="1257739" indent="0">
              <a:buNone/>
              <a:defRPr sz="815"/>
            </a:lvl4pPr>
            <a:lvl5pPr marL="1676985" indent="0">
              <a:buNone/>
              <a:defRPr sz="815"/>
            </a:lvl5pPr>
            <a:lvl6pPr marL="2096231" indent="0">
              <a:buNone/>
              <a:defRPr sz="815"/>
            </a:lvl6pPr>
            <a:lvl7pPr marL="2515478" indent="0">
              <a:buNone/>
              <a:defRPr sz="815"/>
            </a:lvl7pPr>
            <a:lvl8pPr marL="2934724" indent="0">
              <a:buNone/>
              <a:defRPr sz="815"/>
            </a:lvl8pPr>
            <a:lvl9pPr marL="3353970" indent="0">
              <a:buNone/>
              <a:defRPr sz="815"/>
            </a:lvl9pPr>
          </a:lstStyle>
          <a:p>
            <a:pPr lvl="0"/>
            <a:r>
              <a:rPr lang="en-US"/>
              <a:t>Click to edit Master text styles</a:t>
            </a:r>
          </a:p>
        </p:txBody>
      </p:sp>
      <p:sp>
        <p:nvSpPr>
          <p:cNvPr id="5" name="Date Placeholder 3">
            <a:extLst>
              <a:ext uri="{FF2B5EF4-FFF2-40B4-BE49-F238E27FC236}">
                <a16:creationId xmlns="" xmlns:a16="http://schemas.microsoft.com/office/drawing/2014/main" id="{DA9C2545-3844-CA00-FA7F-2204A3030666}"/>
              </a:ext>
            </a:extLst>
          </p:cNvPr>
          <p:cNvSpPr>
            <a:spLocks noGrp="1"/>
          </p:cNvSpPr>
          <p:nvPr>
            <p:ph type="dt" sz="half" idx="10"/>
          </p:nvPr>
        </p:nvSpPr>
        <p:spPr/>
        <p:txBody>
          <a:bodyPr/>
          <a:lstStyle>
            <a:lvl1pPr>
              <a:defRPr/>
            </a:lvl1pPr>
          </a:lstStyle>
          <a:p>
            <a:pPr>
              <a:defRPr/>
            </a:pPr>
            <a:fld id="{F7C31B9E-0010-40B0-89EB-CF080F854AB2}" type="datetimeFigureOut">
              <a:rPr lang="en-US"/>
              <a:pPr>
                <a:defRPr/>
              </a:pPr>
              <a:t>11/11/2025</a:t>
            </a:fld>
            <a:endParaRPr lang="en-US"/>
          </a:p>
        </p:txBody>
      </p:sp>
      <p:sp>
        <p:nvSpPr>
          <p:cNvPr id="6" name="Footer Placeholder 4">
            <a:extLst>
              <a:ext uri="{FF2B5EF4-FFF2-40B4-BE49-F238E27FC236}">
                <a16:creationId xmlns="" xmlns:a16="http://schemas.microsoft.com/office/drawing/2014/main" id="{FFF62593-9BDB-4F3F-54D9-23D6C5E0884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56BDD087-D27F-BD40-CA4A-1989870CBD5B}"/>
              </a:ext>
            </a:extLst>
          </p:cNvPr>
          <p:cNvSpPr>
            <a:spLocks noGrp="1"/>
          </p:cNvSpPr>
          <p:nvPr>
            <p:ph type="sldNum" sz="quarter" idx="12"/>
          </p:nvPr>
        </p:nvSpPr>
        <p:spPr/>
        <p:txBody>
          <a:bodyPr/>
          <a:lstStyle>
            <a:lvl1pPr>
              <a:defRPr/>
            </a:lvl1pPr>
          </a:lstStyle>
          <a:p>
            <a:pPr>
              <a:defRPr/>
            </a:pPr>
            <a:fld id="{C4793674-7BCF-4508-A7AA-E190F8C498C7}" type="slidenum">
              <a:rPr lang="en-US" altLang="en-US"/>
              <a:pPr>
                <a:defRPr/>
              </a:pPr>
              <a:t>‹#›</a:t>
            </a:fld>
            <a:endParaRPr lang="en-US" altLang="en-US"/>
          </a:p>
        </p:txBody>
      </p:sp>
    </p:spTree>
    <p:extLst>
      <p:ext uri="{BB962C8B-B14F-4D97-AF65-F5344CB8AC3E}">
        <p14:creationId xmlns:p14="http://schemas.microsoft.com/office/powerpoint/2010/main" val="24587192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1852"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963"/>
            </a:lvl1pPr>
            <a:lvl2pPr marL="419247" indent="0">
              <a:buNone/>
              <a:defRPr sz="2592"/>
            </a:lvl2pPr>
            <a:lvl3pPr marL="838492" indent="0">
              <a:buNone/>
              <a:defRPr sz="2222"/>
            </a:lvl3pPr>
            <a:lvl4pPr marL="1257739" indent="0">
              <a:buNone/>
              <a:defRPr sz="1852"/>
            </a:lvl4pPr>
            <a:lvl5pPr marL="1676985" indent="0">
              <a:buNone/>
              <a:defRPr sz="1852"/>
            </a:lvl5pPr>
            <a:lvl6pPr marL="2096231" indent="0">
              <a:buNone/>
              <a:defRPr sz="1852"/>
            </a:lvl6pPr>
            <a:lvl7pPr marL="2515478" indent="0">
              <a:buNone/>
              <a:defRPr sz="1852"/>
            </a:lvl7pPr>
            <a:lvl8pPr marL="2934724" indent="0">
              <a:buNone/>
              <a:defRPr sz="1852"/>
            </a:lvl8pPr>
            <a:lvl9pPr marL="3353970" indent="0">
              <a:buNone/>
              <a:defRPr sz="1852"/>
            </a:lvl9pPr>
          </a:lstStyle>
          <a:p>
            <a:pPr lvl="0"/>
            <a:endParaRPr lang="en-US"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259"/>
            </a:lvl1pPr>
            <a:lvl2pPr marL="419247" indent="0">
              <a:buNone/>
              <a:defRPr sz="1111"/>
            </a:lvl2pPr>
            <a:lvl3pPr marL="838492" indent="0">
              <a:buNone/>
              <a:defRPr sz="889"/>
            </a:lvl3pPr>
            <a:lvl4pPr marL="1257739" indent="0">
              <a:buNone/>
              <a:defRPr sz="815"/>
            </a:lvl4pPr>
            <a:lvl5pPr marL="1676985" indent="0">
              <a:buNone/>
              <a:defRPr sz="815"/>
            </a:lvl5pPr>
            <a:lvl6pPr marL="2096231" indent="0">
              <a:buNone/>
              <a:defRPr sz="815"/>
            </a:lvl6pPr>
            <a:lvl7pPr marL="2515478" indent="0">
              <a:buNone/>
              <a:defRPr sz="815"/>
            </a:lvl7pPr>
            <a:lvl8pPr marL="2934724" indent="0">
              <a:buNone/>
              <a:defRPr sz="815"/>
            </a:lvl8pPr>
            <a:lvl9pPr marL="3353970" indent="0">
              <a:buNone/>
              <a:defRPr sz="815"/>
            </a:lvl9pPr>
          </a:lstStyle>
          <a:p>
            <a:pPr lvl="0"/>
            <a:r>
              <a:rPr lang="en-US"/>
              <a:t>Click to edit Master text styles</a:t>
            </a:r>
          </a:p>
        </p:txBody>
      </p:sp>
      <p:sp>
        <p:nvSpPr>
          <p:cNvPr id="5" name="Date Placeholder 3">
            <a:extLst>
              <a:ext uri="{FF2B5EF4-FFF2-40B4-BE49-F238E27FC236}">
                <a16:creationId xmlns="" xmlns:a16="http://schemas.microsoft.com/office/drawing/2014/main" id="{082A0E09-5442-E658-414F-EBF0B5C492C0}"/>
              </a:ext>
            </a:extLst>
          </p:cNvPr>
          <p:cNvSpPr>
            <a:spLocks noGrp="1"/>
          </p:cNvSpPr>
          <p:nvPr>
            <p:ph type="dt" sz="half" idx="10"/>
          </p:nvPr>
        </p:nvSpPr>
        <p:spPr/>
        <p:txBody>
          <a:bodyPr/>
          <a:lstStyle>
            <a:lvl1pPr>
              <a:defRPr/>
            </a:lvl1pPr>
          </a:lstStyle>
          <a:p>
            <a:pPr>
              <a:defRPr/>
            </a:pPr>
            <a:fld id="{B88270AE-3F79-400C-AB16-432324D0A2AB}" type="datetimeFigureOut">
              <a:rPr lang="en-US"/>
              <a:pPr>
                <a:defRPr/>
              </a:pPr>
              <a:t>11/11/2025</a:t>
            </a:fld>
            <a:endParaRPr lang="en-US"/>
          </a:p>
        </p:txBody>
      </p:sp>
      <p:sp>
        <p:nvSpPr>
          <p:cNvPr id="6" name="Footer Placeholder 4">
            <a:extLst>
              <a:ext uri="{FF2B5EF4-FFF2-40B4-BE49-F238E27FC236}">
                <a16:creationId xmlns="" xmlns:a16="http://schemas.microsoft.com/office/drawing/2014/main" id="{9DBDF712-A78F-790E-923D-C336D7319E6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126E1C46-A61F-138C-83D8-264D302075FC}"/>
              </a:ext>
            </a:extLst>
          </p:cNvPr>
          <p:cNvSpPr>
            <a:spLocks noGrp="1"/>
          </p:cNvSpPr>
          <p:nvPr>
            <p:ph type="sldNum" sz="quarter" idx="12"/>
          </p:nvPr>
        </p:nvSpPr>
        <p:spPr/>
        <p:txBody>
          <a:bodyPr/>
          <a:lstStyle>
            <a:lvl1pPr>
              <a:defRPr/>
            </a:lvl1pPr>
          </a:lstStyle>
          <a:p>
            <a:pPr>
              <a:defRPr/>
            </a:pPr>
            <a:fld id="{AA3D12EA-4FAC-4706-9129-BFDE22E8A585}" type="slidenum">
              <a:rPr lang="en-US" altLang="en-US"/>
              <a:pPr>
                <a:defRPr/>
              </a:pPr>
              <a:t>‹#›</a:t>
            </a:fld>
            <a:endParaRPr lang="en-US" altLang="en-US"/>
          </a:p>
        </p:txBody>
      </p:sp>
    </p:spTree>
    <p:extLst>
      <p:ext uri="{BB962C8B-B14F-4D97-AF65-F5344CB8AC3E}">
        <p14:creationId xmlns:p14="http://schemas.microsoft.com/office/powerpoint/2010/main" val="4135810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2F2C349-E10F-929B-BA5E-6A6C4B83D4AB}"/>
              </a:ext>
            </a:extLst>
          </p:cNvPr>
          <p:cNvSpPr>
            <a:spLocks noGrp="1"/>
          </p:cNvSpPr>
          <p:nvPr>
            <p:ph type="dt" sz="half" idx="10"/>
          </p:nvPr>
        </p:nvSpPr>
        <p:spPr/>
        <p:txBody>
          <a:bodyPr/>
          <a:lstStyle>
            <a:lvl1pPr>
              <a:defRPr/>
            </a:lvl1pPr>
          </a:lstStyle>
          <a:p>
            <a:pPr>
              <a:defRPr/>
            </a:pPr>
            <a:fld id="{A37AB7C3-FF79-4D8D-84A3-000A9C5271FE}" type="datetimeFigureOut">
              <a:rPr lang="en-US"/>
              <a:pPr>
                <a:defRPr/>
              </a:pPr>
              <a:t>11/11/2025</a:t>
            </a:fld>
            <a:endParaRPr lang="en-US"/>
          </a:p>
        </p:txBody>
      </p:sp>
      <p:sp>
        <p:nvSpPr>
          <p:cNvPr id="5" name="Footer Placeholder 4">
            <a:extLst>
              <a:ext uri="{FF2B5EF4-FFF2-40B4-BE49-F238E27FC236}">
                <a16:creationId xmlns="" xmlns:a16="http://schemas.microsoft.com/office/drawing/2014/main" id="{BF9DB401-2B09-0BB0-785A-7D77C20D223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25B6762F-CA92-4F7F-B63A-5271F48DC4ED}"/>
              </a:ext>
            </a:extLst>
          </p:cNvPr>
          <p:cNvSpPr>
            <a:spLocks noGrp="1"/>
          </p:cNvSpPr>
          <p:nvPr>
            <p:ph type="sldNum" sz="quarter" idx="12"/>
          </p:nvPr>
        </p:nvSpPr>
        <p:spPr/>
        <p:txBody>
          <a:bodyPr/>
          <a:lstStyle>
            <a:lvl1pPr>
              <a:defRPr/>
            </a:lvl1pPr>
          </a:lstStyle>
          <a:p>
            <a:pPr>
              <a:defRPr/>
            </a:pPr>
            <a:fld id="{F420FBFF-479D-4514-BF26-CC51C43E2379}" type="slidenum">
              <a:rPr lang="en-US" altLang="en-US"/>
              <a:pPr>
                <a:defRPr/>
              </a:pPr>
              <a:t>‹#›</a:t>
            </a:fld>
            <a:endParaRPr lang="en-US" altLang="en-US"/>
          </a:p>
        </p:txBody>
      </p:sp>
    </p:spTree>
    <p:extLst>
      <p:ext uri="{BB962C8B-B14F-4D97-AF65-F5344CB8AC3E}">
        <p14:creationId xmlns:p14="http://schemas.microsoft.com/office/powerpoint/2010/main" val="30765376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0DDFBF3-A975-61F5-0567-8E74CBE12FDB}"/>
              </a:ext>
            </a:extLst>
          </p:cNvPr>
          <p:cNvSpPr>
            <a:spLocks noGrp="1"/>
          </p:cNvSpPr>
          <p:nvPr>
            <p:ph type="dt" sz="half" idx="10"/>
          </p:nvPr>
        </p:nvSpPr>
        <p:spPr/>
        <p:txBody>
          <a:bodyPr/>
          <a:lstStyle>
            <a:lvl1pPr>
              <a:defRPr/>
            </a:lvl1pPr>
          </a:lstStyle>
          <a:p>
            <a:pPr>
              <a:defRPr/>
            </a:pPr>
            <a:fld id="{1A791661-A032-4628-9A29-8F2B8140CB8B}" type="datetimeFigureOut">
              <a:rPr lang="en-US"/>
              <a:pPr>
                <a:defRPr/>
              </a:pPr>
              <a:t>11/11/2025</a:t>
            </a:fld>
            <a:endParaRPr lang="en-US"/>
          </a:p>
        </p:txBody>
      </p:sp>
      <p:sp>
        <p:nvSpPr>
          <p:cNvPr id="5" name="Footer Placeholder 4">
            <a:extLst>
              <a:ext uri="{FF2B5EF4-FFF2-40B4-BE49-F238E27FC236}">
                <a16:creationId xmlns="" xmlns:a16="http://schemas.microsoft.com/office/drawing/2014/main" id="{A6997E5B-C283-9AA2-D8C8-9A027EB5D98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7ED43EDF-81B6-BF19-3B25-4C1E4BEA24A7}"/>
              </a:ext>
            </a:extLst>
          </p:cNvPr>
          <p:cNvSpPr>
            <a:spLocks noGrp="1"/>
          </p:cNvSpPr>
          <p:nvPr>
            <p:ph type="sldNum" sz="quarter" idx="12"/>
          </p:nvPr>
        </p:nvSpPr>
        <p:spPr/>
        <p:txBody>
          <a:bodyPr/>
          <a:lstStyle>
            <a:lvl1pPr>
              <a:defRPr/>
            </a:lvl1pPr>
          </a:lstStyle>
          <a:p>
            <a:pPr>
              <a:defRPr/>
            </a:pPr>
            <a:fld id="{5A537CCF-8B23-47C8-A752-FAD02577BE57}" type="slidenum">
              <a:rPr lang="en-US" altLang="en-US"/>
              <a:pPr>
                <a:defRPr/>
              </a:pPr>
              <a:t>‹#›</a:t>
            </a:fld>
            <a:endParaRPr lang="en-US" altLang="en-US"/>
          </a:p>
        </p:txBody>
      </p:sp>
    </p:spTree>
    <p:extLst>
      <p:ext uri="{BB962C8B-B14F-4D97-AF65-F5344CB8AC3E}">
        <p14:creationId xmlns:p14="http://schemas.microsoft.com/office/powerpoint/2010/main" val="546885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sp>
        <p:nvSpPr>
          <p:cNvPr id="2" name="Google Shape;100;p4">
            <a:extLst>
              <a:ext uri="{FF2B5EF4-FFF2-40B4-BE49-F238E27FC236}">
                <a16:creationId xmlns="" xmlns:a16="http://schemas.microsoft.com/office/drawing/2014/main" id="{25FCADB2-9046-C910-8201-F0FA1CA6742A}"/>
              </a:ext>
            </a:extLst>
          </p:cNvPr>
          <p:cNvSpPr/>
          <p:nvPr/>
        </p:nvSpPr>
        <p:spPr>
          <a:xfrm>
            <a:off x="-101600" y="5554663"/>
            <a:ext cx="1474788" cy="1355725"/>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3" name="Google Shape;101;p4">
            <a:extLst>
              <a:ext uri="{FF2B5EF4-FFF2-40B4-BE49-F238E27FC236}">
                <a16:creationId xmlns="" xmlns:a16="http://schemas.microsoft.com/office/drawing/2014/main" id="{FD945324-3F74-7C25-7F1B-F25A67DFEB9D}"/>
              </a:ext>
            </a:extLst>
          </p:cNvPr>
          <p:cNvSpPr/>
          <p:nvPr/>
        </p:nvSpPr>
        <p:spPr>
          <a:xfrm rot="10800000">
            <a:off x="10845800" y="-92075"/>
            <a:ext cx="1447800" cy="133350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grpSp>
        <p:nvGrpSpPr>
          <p:cNvPr id="4" name="Google Shape;102;p4">
            <a:extLst>
              <a:ext uri="{FF2B5EF4-FFF2-40B4-BE49-F238E27FC236}">
                <a16:creationId xmlns="" xmlns:a16="http://schemas.microsoft.com/office/drawing/2014/main" id="{20FB62C0-304E-7204-4A30-B4C8E8D1D4AB}"/>
              </a:ext>
            </a:extLst>
          </p:cNvPr>
          <p:cNvGrpSpPr>
            <a:grpSpLocks/>
          </p:cNvGrpSpPr>
          <p:nvPr/>
        </p:nvGrpSpPr>
        <p:grpSpPr bwMode="auto">
          <a:xfrm>
            <a:off x="46038" y="15875"/>
            <a:ext cx="4686300" cy="4711700"/>
            <a:chOff x="34399" y="11580"/>
            <a:chExt cx="4024035" cy="4045522"/>
          </a:xfrm>
        </p:grpSpPr>
        <p:sp>
          <p:nvSpPr>
            <p:cNvPr id="5" name="Google Shape;103;p4">
              <a:extLst>
                <a:ext uri="{FF2B5EF4-FFF2-40B4-BE49-F238E27FC236}">
                  <a16:creationId xmlns="" xmlns:a16="http://schemas.microsoft.com/office/drawing/2014/main" id="{FBAFAC95-5445-02DD-CB13-75EF00460AA7}"/>
                </a:ext>
              </a:extLst>
            </p:cNvPr>
            <p:cNvSpPr/>
            <p:nvPr/>
          </p:nvSpPr>
          <p:spPr>
            <a:xfrm>
              <a:off x="335656" y="641307"/>
              <a:ext cx="282174" cy="19900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6" name="Google Shape;104;p4">
              <a:extLst>
                <a:ext uri="{FF2B5EF4-FFF2-40B4-BE49-F238E27FC236}">
                  <a16:creationId xmlns="" xmlns:a16="http://schemas.microsoft.com/office/drawing/2014/main" id="{66D02735-5DBE-ADD8-DED8-7DFC06B45AAF}"/>
                </a:ext>
              </a:extLst>
            </p:cNvPr>
            <p:cNvSpPr/>
            <p:nvPr/>
          </p:nvSpPr>
          <p:spPr>
            <a:xfrm>
              <a:off x="630098" y="143796"/>
              <a:ext cx="140405" cy="91324"/>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7" name="Google Shape;105;p4">
              <a:extLst>
                <a:ext uri="{FF2B5EF4-FFF2-40B4-BE49-F238E27FC236}">
                  <a16:creationId xmlns="" xmlns:a16="http://schemas.microsoft.com/office/drawing/2014/main" id="{2A10857C-BC91-5A12-771B-AAEAE9461C95}"/>
                </a:ext>
              </a:extLst>
            </p:cNvPr>
            <p:cNvSpPr/>
            <p:nvPr/>
          </p:nvSpPr>
          <p:spPr>
            <a:xfrm>
              <a:off x="247051" y="1309200"/>
              <a:ext cx="140405" cy="92687"/>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8" name="Google Shape;106;p4">
              <a:extLst>
                <a:ext uri="{FF2B5EF4-FFF2-40B4-BE49-F238E27FC236}">
                  <a16:creationId xmlns="" xmlns:a16="http://schemas.microsoft.com/office/drawing/2014/main" id="{41D99507-7B75-5B82-0770-0677FE9268CE}"/>
                </a:ext>
              </a:extLst>
            </p:cNvPr>
            <p:cNvSpPr/>
            <p:nvPr/>
          </p:nvSpPr>
          <p:spPr>
            <a:xfrm>
              <a:off x="1597938" y="210585"/>
              <a:ext cx="181300" cy="11858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9" name="Google Shape;107;p4">
              <a:extLst>
                <a:ext uri="{FF2B5EF4-FFF2-40B4-BE49-F238E27FC236}">
                  <a16:creationId xmlns="" xmlns:a16="http://schemas.microsoft.com/office/drawing/2014/main" id="{97EB011E-E7F9-F03D-6AAF-FC9352C539AF}"/>
                </a:ext>
              </a:extLst>
            </p:cNvPr>
            <p:cNvSpPr/>
            <p:nvPr/>
          </p:nvSpPr>
          <p:spPr>
            <a:xfrm>
              <a:off x="405177" y="2043883"/>
              <a:ext cx="87242" cy="5861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0" name="Google Shape;108;p4">
              <a:extLst>
                <a:ext uri="{FF2B5EF4-FFF2-40B4-BE49-F238E27FC236}">
                  <a16:creationId xmlns="" xmlns:a16="http://schemas.microsoft.com/office/drawing/2014/main" id="{67013151-A9A5-2DF8-4E4E-3EBED3A29178}"/>
                </a:ext>
              </a:extLst>
            </p:cNvPr>
            <p:cNvSpPr/>
            <p:nvPr/>
          </p:nvSpPr>
          <p:spPr>
            <a:xfrm>
              <a:off x="563303" y="1434601"/>
              <a:ext cx="87242" cy="57248"/>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1" name="Google Shape;109;p4">
              <a:extLst>
                <a:ext uri="{FF2B5EF4-FFF2-40B4-BE49-F238E27FC236}">
                  <a16:creationId xmlns="" xmlns:a16="http://schemas.microsoft.com/office/drawing/2014/main" id="{9C851D5B-ECE9-228A-A903-C1FB4235C1B8}"/>
                </a:ext>
              </a:extLst>
            </p:cNvPr>
            <p:cNvSpPr/>
            <p:nvPr/>
          </p:nvSpPr>
          <p:spPr>
            <a:xfrm>
              <a:off x="2413105" y="270559"/>
              <a:ext cx="87242" cy="5724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2" name="Google Shape;110;p4">
              <a:extLst>
                <a:ext uri="{FF2B5EF4-FFF2-40B4-BE49-F238E27FC236}">
                  <a16:creationId xmlns="" xmlns:a16="http://schemas.microsoft.com/office/drawing/2014/main" id="{7CFD032B-BE07-F4F5-FDE3-C5DB25548646}"/>
                </a:ext>
              </a:extLst>
            </p:cNvPr>
            <p:cNvSpPr/>
            <p:nvPr/>
          </p:nvSpPr>
          <p:spPr>
            <a:xfrm>
              <a:off x="221151" y="1994813"/>
              <a:ext cx="89968" cy="5861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3" name="Google Shape;111;p4">
              <a:extLst>
                <a:ext uri="{FF2B5EF4-FFF2-40B4-BE49-F238E27FC236}">
                  <a16:creationId xmlns="" xmlns:a16="http://schemas.microsoft.com/office/drawing/2014/main" id="{4A734DC1-B44E-07A0-ECB2-3CAFA2E7DCA6}"/>
                </a:ext>
              </a:extLst>
            </p:cNvPr>
            <p:cNvSpPr/>
            <p:nvPr/>
          </p:nvSpPr>
          <p:spPr>
            <a:xfrm>
              <a:off x="335656" y="1835336"/>
              <a:ext cx="87242" cy="5861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4" name="Google Shape;112;p4">
              <a:extLst>
                <a:ext uri="{FF2B5EF4-FFF2-40B4-BE49-F238E27FC236}">
                  <a16:creationId xmlns="" xmlns:a16="http://schemas.microsoft.com/office/drawing/2014/main" id="{5ED58E60-AB66-5035-56CB-D16014553397}"/>
                </a:ext>
              </a:extLst>
            </p:cNvPr>
            <p:cNvSpPr/>
            <p:nvPr/>
          </p:nvSpPr>
          <p:spPr>
            <a:xfrm>
              <a:off x="2413105" y="117898"/>
              <a:ext cx="87242" cy="57248"/>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5" name="Google Shape;113;p4">
              <a:extLst>
                <a:ext uri="{FF2B5EF4-FFF2-40B4-BE49-F238E27FC236}">
                  <a16:creationId xmlns="" xmlns:a16="http://schemas.microsoft.com/office/drawing/2014/main" id="{E6E9E510-7E82-10AC-4BB8-9502A8DF2875}"/>
                </a:ext>
              </a:extLst>
            </p:cNvPr>
            <p:cNvSpPr/>
            <p:nvPr/>
          </p:nvSpPr>
          <p:spPr>
            <a:xfrm>
              <a:off x="2279516" y="213311"/>
              <a:ext cx="87242" cy="57248"/>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6" name="Google Shape;114;p4">
              <a:extLst>
                <a:ext uri="{FF2B5EF4-FFF2-40B4-BE49-F238E27FC236}">
                  <a16:creationId xmlns="" xmlns:a16="http://schemas.microsoft.com/office/drawing/2014/main" id="{1F92B850-DA73-1BAE-941F-3668468F561F}"/>
                </a:ext>
              </a:extLst>
            </p:cNvPr>
            <p:cNvSpPr/>
            <p:nvPr/>
          </p:nvSpPr>
          <p:spPr>
            <a:xfrm rot="3312740">
              <a:off x="103932" y="71540"/>
              <a:ext cx="324405" cy="34078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7" name="Google Shape;115;p4">
              <a:extLst>
                <a:ext uri="{FF2B5EF4-FFF2-40B4-BE49-F238E27FC236}">
                  <a16:creationId xmlns="" xmlns:a16="http://schemas.microsoft.com/office/drawing/2014/main" id="{E8DD908D-7E58-FEE6-155F-A70C8FAEE951}"/>
                </a:ext>
              </a:extLst>
            </p:cNvPr>
            <p:cNvSpPr/>
            <p:nvPr/>
          </p:nvSpPr>
          <p:spPr>
            <a:xfrm>
              <a:off x="1070397" y="117898"/>
              <a:ext cx="227647" cy="22899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8" name="Google Shape;116;p4">
              <a:extLst>
                <a:ext uri="{FF2B5EF4-FFF2-40B4-BE49-F238E27FC236}">
                  <a16:creationId xmlns="" xmlns:a16="http://schemas.microsoft.com/office/drawing/2014/main" id="{0FF31C5A-94DA-5DD9-5A59-7607DD9B66D7}"/>
                </a:ext>
              </a:extLst>
            </p:cNvPr>
            <p:cNvSpPr/>
            <p:nvPr/>
          </p:nvSpPr>
          <p:spPr>
            <a:xfrm rot="-3073535">
              <a:off x="541500" y="2390089"/>
              <a:ext cx="181285" cy="18129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9" name="Google Shape;117;p4">
              <a:extLst>
                <a:ext uri="{FF2B5EF4-FFF2-40B4-BE49-F238E27FC236}">
                  <a16:creationId xmlns="" xmlns:a16="http://schemas.microsoft.com/office/drawing/2014/main" id="{6E44B595-12E0-F4CC-7F8C-0D90407D7E8C}"/>
                </a:ext>
              </a:extLst>
            </p:cNvPr>
            <p:cNvSpPr/>
            <p:nvPr/>
          </p:nvSpPr>
          <p:spPr>
            <a:xfrm rot="-3073535">
              <a:off x="91659" y="3450539"/>
              <a:ext cx="181286" cy="18402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20" name="Google Shape;118;p4">
              <a:extLst>
                <a:ext uri="{FF2B5EF4-FFF2-40B4-BE49-F238E27FC236}">
                  <a16:creationId xmlns="" xmlns:a16="http://schemas.microsoft.com/office/drawing/2014/main" id="{B18317D4-7E8D-8228-8AD5-66AA04B89569}"/>
                </a:ext>
              </a:extLst>
            </p:cNvPr>
            <p:cNvSpPr/>
            <p:nvPr/>
          </p:nvSpPr>
          <p:spPr>
            <a:xfrm>
              <a:off x="448798" y="3770862"/>
              <a:ext cx="87242" cy="5861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21" name="Google Shape;119;p4">
              <a:extLst>
                <a:ext uri="{FF2B5EF4-FFF2-40B4-BE49-F238E27FC236}">
                  <a16:creationId xmlns="" xmlns:a16="http://schemas.microsoft.com/office/drawing/2014/main" id="{096857C2-8F7A-6119-B67C-B501E8D160FC}"/>
                </a:ext>
              </a:extLst>
            </p:cNvPr>
            <p:cNvSpPr/>
            <p:nvPr/>
          </p:nvSpPr>
          <p:spPr>
            <a:xfrm>
              <a:off x="335656" y="3999854"/>
              <a:ext cx="87242" cy="57248"/>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22" name="Google Shape;120;p4">
              <a:extLst>
                <a:ext uri="{FF2B5EF4-FFF2-40B4-BE49-F238E27FC236}">
                  <a16:creationId xmlns="" xmlns:a16="http://schemas.microsoft.com/office/drawing/2014/main" id="{B839342F-BD3B-91B4-06A1-3583AF57E879}"/>
                </a:ext>
              </a:extLst>
            </p:cNvPr>
            <p:cNvSpPr/>
            <p:nvPr/>
          </p:nvSpPr>
          <p:spPr>
            <a:xfrm>
              <a:off x="563303" y="3941243"/>
              <a:ext cx="87242" cy="5861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23" name="Google Shape;121;p4">
              <a:extLst>
                <a:ext uri="{FF2B5EF4-FFF2-40B4-BE49-F238E27FC236}">
                  <a16:creationId xmlns="" xmlns:a16="http://schemas.microsoft.com/office/drawing/2014/main" id="{7B613404-67E0-76AC-7813-05F7EC0E70F7}"/>
                </a:ext>
              </a:extLst>
            </p:cNvPr>
            <p:cNvSpPr/>
            <p:nvPr/>
          </p:nvSpPr>
          <p:spPr>
            <a:xfrm>
              <a:off x="223877" y="2646349"/>
              <a:ext cx="87242" cy="5861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24" name="Google Shape;122;p4">
              <a:extLst>
                <a:ext uri="{FF2B5EF4-FFF2-40B4-BE49-F238E27FC236}">
                  <a16:creationId xmlns="" xmlns:a16="http://schemas.microsoft.com/office/drawing/2014/main" id="{F3614C07-B17C-0F3F-02A3-50D3D389173D}"/>
                </a:ext>
              </a:extLst>
            </p:cNvPr>
            <p:cNvSpPr/>
            <p:nvPr/>
          </p:nvSpPr>
          <p:spPr>
            <a:xfrm rot="675019">
              <a:off x="2827504" y="330533"/>
              <a:ext cx="149947" cy="149935"/>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25" name="Google Shape;123;p4">
              <a:extLst>
                <a:ext uri="{FF2B5EF4-FFF2-40B4-BE49-F238E27FC236}">
                  <a16:creationId xmlns="" xmlns:a16="http://schemas.microsoft.com/office/drawing/2014/main" id="{BBE29FFA-65D9-C2B5-AB89-B021527DA0AF}"/>
                </a:ext>
              </a:extLst>
            </p:cNvPr>
            <p:cNvSpPr/>
            <p:nvPr/>
          </p:nvSpPr>
          <p:spPr>
            <a:xfrm rot="675019">
              <a:off x="3449103" y="157426"/>
              <a:ext cx="149947" cy="149935"/>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26" name="Google Shape;124;p4">
              <a:extLst>
                <a:ext uri="{FF2B5EF4-FFF2-40B4-BE49-F238E27FC236}">
                  <a16:creationId xmlns="" xmlns:a16="http://schemas.microsoft.com/office/drawing/2014/main" id="{7E837219-502C-15EF-A256-82E0FEC13501}"/>
                </a:ext>
              </a:extLst>
            </p:cNvPr>
            <p:cNvSpPr/>
            <p:nvPr/>
          </p:nvSpPr>
          <p:spPr>
            <a:xfrm>
              <a:off x="2989720" y="117898"/>
              <a:ext cx="87242" cy="5724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27" name="Google Shape;125;p4">
              <a:extLst>
                <a:ext uri="{FF2B5EF4-FFF2-40B4-BE49-F238E27FC236}">
                  <a16:creationId xmlns="" xmlns:a16="http://schemas.microsoft.com/office/drawing/2014/main" id="{15B87092-A48B-C04E-252D-096BC5D1210B}"/>
                </a:ext>
              </a:extLst>
            </p:cNvPr>
            <p:cNvSpPr/>
            <p:nvPr/>
          </p:nvSpPr>
          <p:spPr>
            <a:xfrm>
              <a:off x="3971192" y="376876"/>
              <a:ext cx="87242" cy="5724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grpSp>
      <p:sp>
        <p:nvSpPr>
          <p:cNvPr id="28" name="Google Shape;126;p4">
            <a:extLst>
              <a:ext uri="{FF2B5EF4-FFF2-40B4-BE49-F238E27FC236}">
                <a16:creationId xmlns="" xmlns:a16="http://schemas.microsoft.com/office/drawing/2014/main" id="{8110D8EA-9C49-FA68-6190-C1AF14612D87}"/>
              </a:ext>
            </a:extLst>
          </p:cNvPr>
          <p:cNvSpPr/>
          <p:nvPr/>
        </p:nvSpPr>
        <p:spPr>
          <a:xfrm rot="10800000">
            <a:off x="11595100" y="1373188"/>
            <a:ext cx="119063" cy="77787"/>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grpSp>
        <p:nvGrpSpPr>
          <p:cNvPr id="29" name="Google Shape;127;p4">
            <a:extLst>
              <a:ext uri="{FF2B5EF4-FFF2-40B4-BE49-F238E27FC236}">
                <a16:creationId xmlns="" xmlns:a16="http://schemas.microsoft.com/office/drawing/2014/main" id="{9DA45B80-3C8A-1EE1-6F9F-BF5B62245644}"/>
              </a:ext>
            </a:extLst>
          </p:cNvPr>
          <p:cNvGrpSpPr>
            <a:grpSpLocks/>
          </p:cNvGrpSpPr>
          <p:nvPr/>
        </p:nvGrpSpPr>
        <p:grpSpPr bwMode="auto">
          <a:xfrm>
            <a:off x="7653338" y="2346325"/>
            <a:ext cx="4462462" cy="4421188"/>
            <a:chOff x="5740605" y="1760105"/>
            <a:chExt cx="3345890" cy="3315845"/>
          </a:xfrm>
        </p:grpSpPr>
        <p:sp>
          <p:nvSpPr>
            <p:cNvPr id="30" name="Google Shape;128;p4">
              <a:extLst>
                <a:ext uri="{FF2B5EF4-FFF2-40B4-BE49-F238E27FC236}">
                  <a16:creationId xmlns="" xmlns:a16="http://schemas.microsoft.com/office/drawing/2014/main" id="{00499CE7-0125-F22D-0F13-34A2F56D54BF}"/>
                </a:ext>
              </a:extLst>
            </p:cNvPr>
            <p:cNvSpPr/>
            <p:nvPr/>
          </p:nvSpPr>
          <p:spPr>
            <a:xfrm rot="10800000">
              <a:off x="8600859" y="4386587"/>
              <a:ext cx="234486" cy="16549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31" name="Google Shape;129;p4">
              <a:extLst>
                <a:ext uri="{FF2B5EF4-FFF2-40B4-BE49-F238E27FC236}">
                  <a16:creationId xmlns="" xmlns:a16="http://schemas.microsoft.com/office/drawing/2014/main" id="{52A503E6-A350-E6A1-0185-4EA42D7D73C6}"/>
                </a:ext>
              </a:extLst>
            </p:cNvPr>
            <p:cNvSpPr/>
            <p:nvPr/>
          </p:nvSpPr>
          <p:spPr>
            <a:xfrm rot="10800000">
              <a:off x="8475879" y="4890215"/>
              <a:ext cx="115457" cy="7500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32" name="Google Shape;130;p4">
              <a:extLst>
                <a:ext uri="{FF2B5EF4-FFF2-40B4-BE49-F238E27FC236}">
                  <a16:creationId xmlns="" xmlns:a16="http://schemas.microsoft.com/office/drawing/2014/main" id="{FE1855CF-8E0F-12D8-D1FB-DA5818889454}"/>
                </a:ext>
              </a:extLst>
            </p:cNvPr>
            <p:cNvSpPr/>
            <p:nvPr/>
          </p:nvSpPr>
          <p:spPr>
            <a:xfrm rot="10800000">
              <a:off x="8794876" y="3919869"/>
              <a:ext cx="115457" cy="76199"/>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33" name="Google Shape;131;p4">
              <a:extLst>
                <a:ext uri="{FF2B5EF4-FFF2-40B4-BE49-F238E27FC236}">
                  <a16:creationId xmlns="" xmlns:a16="http://schemas.microsoft.com/office/drawing/2014/main" id="{8A246358-1213-7512-D3DA-3FDC29232159}"/>
                </a:ext>
              </a:extLst>
            </p:cNvPr>
            <p:cNvSpPr/>
            <p:nvPr/>
          </p:nvSpPr>
          <p:spPr>
            <a:xfrm rot="10800000">
              <a:off x="7635538" y="4811635"/>
              <a:ext cx="151166" cy="98820"/>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34" name="Google Shape;132;p4">
              <a:extLst>
                <a:ext uri="{FF2B5EF4-FFF2-40B4-BE49-F238E27FC236}">
                  <a16:creationId xmlns="" xmlns:a16="http://schemas.microsoft.com/office/drawing/2014/main" id="{950F6754-F496-5FEF-8066-058AF96CFAE1}"/>
                </a:ext>
              </a:extLst>
            </p:cNvPr>
            <p:cNvSpPr/>
            <p:nvPr/>
          </p:nvSpPr>
          <p:spPr>
            <a:xfrm rot="10800000">
              <a:off x="8705604" y="3337662"/>
              <a:ext cx="72608" cy="47624"/>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35" name="Google Shape;133;p4">
              <a:extLst>
                <a:ext uri="{FF2B5EF4-FFF2-40B4-BE49-F238E27FC236}">
                  <a16:creationId xmlns="" xmlns:a16="http://schemas.microsoft.com/office/drawing/2014/main" id="{2ED430BE-B9EC-FB37-B680-DE90B100E6B2}"/>
                </a:ext>
              </a:extLst>
            </p:cNvPr>
            <p:cNvSpPr/>
            <p:nvPr/>
          </p:nvSpPr>
          <p:spPr>
            <a:xfrm rot="10800000">
              <a:off x="8573483" y="3844861"/>
              <a:ext cx="73798" cy="4881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36" name="Google Shape;134;p4">
              <a:extLst>
                <a:ext uri="{FF2B5EF4-FFF2-40B4-BE49-F238E27FC236}">
                  <a16:creationId xmlns="" xmlns:a16="http://schemas.microsoft.com/office/drawing/2014/main" id="{9AE6EDF8-082F-EA63-F4A4-7321B581A69F}"/>
                </a:ext>
              </a:extLst>
            </p:cNvPr>
            <p:cNvSpPr/>
            <p:nvPr/>
          </p:nvSpPr>
          <p:spPr>
            <a:xfrm rot="10800000">
              <a:off x="7035635" y="4812825"/>
              <a:ext cx="72607" cy="47624"/>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37" name="Google Shape;135;p4">
              <a:extLst>
                <a:ext uri="{FF2B5EF4-FFF2-40B4-BE49-F238E27FC236}">
                  <a16:creationId xmlns="" xmlns:a16="http://schemas.microsoft.com/office/drawing/2014/main" id="{E4634F57-E3CB-DE7B-C530-9453E2183C9E}"/>
                </a:ext>
              </a:extLst>
            </p:cNvPr>
            <p:cNvSpPr/>
            <p:nvPr/>
          </p:nvSpPr>
          <p:spPr>
            <a:xfrm rot="10800000">
              <a:off x="8856770" y="3378142"/>
              <a:ext cx="73798" cy="48815"/>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38" name="Google Shape;136;p4">
              <a:extLst>
                <a:ext uri="{FF2B5EF4-FFF2-40B4-BE49-F238E27FC236}">
                  <a16:creationId xmlns="" xmlns:a16="http://schemas.microsoft.com/office/drawing/2014/main" id="{B39D23FE-4B36-91CA-9564-12695F5E7691}"/>
                </a:ext>
              </a:extLst>
            </p:cNvPr>
            <p:cNvSpPr/>
            <p:nvPr/>
          </p:nvSpPr>
          <p:spPr>
            <a:xfrm rot="10800000">
              <a:off x="8762738" y="3511490"/>
              <a:ext cx="72608" cy="47624"/>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39" name="Google Shape;137;p4">
              <a:extLst>
                <a:ext uri="{FF2B5EF4-FFF2-40B4-BE49-F238E27FC236}">
                  <a16:creationId xmlns="" xmlns:a16="http://schemas.microsoft.com/office/drawing/2014/main" id="{D336CADA-341F-7608-D059-169BF5366B00}"/>
                </a:ext>
              </a:extLst>
            </p:cNvPr>
            <p:cNvSpPr/>
            <p:nvPr/>
          </p:nvSpPr>
          <p:spPr>
            <a:xfrm rot="10800000">
              <a:off x="7035635" y="4939030"/>
              <a:ext cx="72607" cy="48815"/>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40" name="Google Shape;138;p4">
              <a:extLst>
                <a:ext uri="{FF2B5EF4-FFF2-40B4-BE49-F238E27FC236}">
                  <a16:creationId xmlns="" xmlns:a16="http://schemas.microsoft.com/office/drawing/2014/main" id="{3025FC1D-B4E6-4316-60C4-E16317A5D61D}"/>
                </a:ext>
              </a:extLst>
            </p:cNvPr>
            <p:cNvSpPr/>
            <p:nvPr/>
          </p:nvSpPr>
          <p:spPr>
            <a:xfrm rot="10800000">
              <a:off x="7148711" y="4860449"/>
              <a:ext cx="71417" cy="47624"/>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41" name="Google Shape;139;p4">
              <a:extLst>
                <a:ext uri="{FF2B5EF4-FFF2-40B4-BE49-F238E27FC236}">
                  <a16:creationId xmlns="" xmlns:a16="http://schemas.microsoft.com/office/drawing/2014/main" id="{ACCB6A82-5B0C-62A7-81C0-E68D25D9E616}"/>
                </a:ext>
              </a:extLst>
            </p:cNvPr>
            <p:cNvSpPr/>
            <p:nvPr/>
          </p:nvSpPr>
          <p:spPr>
            <a:xfrm rot="-7487963">
              <a:off x="8757940" y="4743808"/>
              <a:ext cx="270268" cy="282097"/>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42" name="Google Shape;140;p4">
              <a:extLst>
                <a:ext uri="{FF2B5EF4-FFF2-40B4-BE49-F238E27FC236}">
                  <a16:creationId xmlns="" xmlns:a16="http://schemas.microsoft.com/office/drawing/2014/main" id="{E8590B5E-3DCD-18C5-7B0E-A9DC487E4D88}"/>
                </a:ext>
              </a:extLst>
            </p:cNvPr>
            <p:cNvSpPr/>
            <p:nvPr/>
          </p:nvSpPr>
          <p:spPr>
            <a:xfrm rot="10800000">
              <a:off x="8037855" y="4797348"/>
              <a:ext cx="188065" cy="19049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43" name="Google Shape;141;p4">
              <a:extLst>
                <a:ext uri="{FF2B5EF4-FFF2-40B4-BE49-F238E27FC236}">
                  <a16:creationId xmlns="" xmlns:a16="http://schemas.microsoft.com/office/drawing/2014/main" id="{087F7D79-8061-D5FF-B673-01A19094C612}"/>
                </a:ext>
              </a:extLst>
            </p:cNvPr>
            <p:cNvSpPr/>
            <p:nvPr/>
          </p:nvSpPr>
          <p:spPr>
            <a:xfrm rot="7725898">
              <a:off x="8514543" y="2946567"/>
              <a:ext cx="151207" cy="15235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44" name="Google Shape;142;p4">
              <a:extLst>
                <a:ext uri="{FF2B5EF4-FFF2-40B4-BE49-F238E27FC236}">
                  <a16:creationId xmlns="" xmlns:a16="http://schemas.microsoft.com/office/drawing/2014/main" id="{C680830D-72DE-BD34-97E9-9A7258E18BC9}"/>
                </a:ext>
              </a:extLst>
            </p:cNvPr>
            <p:cNvSpPr/>
            <p:nvPr/>
          </p:nvSpPr>
          <p:spPr>
            <a:xfrm rot="7725898">
              <a:off x="8888292" y="2064327"/>
              <a:ext cx="150017" cy="1511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45" name="Google Shape;143;p4">
              <a:extLst>
                <a:ext uri="{FF2B5EF4-FFF2-40B4-BE49-F238E27FC236}">
                  <a16:creationId xmlns="" xmlns:a16="http://schemas.microsoft.com/office/drawing/2014/main" id="{D9A56FDA-11D4-44BD-3E3F-4AD91B85CA99}"/>
                </a:ext>
              </a:extLst>
            </p:cNvPr>
            <p:cNvSpPr/>
            <p:nvPr/>
          </p:nvSpPr>
          <p:spPr>
            <a:xfrm rot="10800000">
              <a:off x="8671086" y="1901788"/>
              <a:ext cx="71417" cy="47624"/>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46" name="Google Shape;144;p4">
              <a:extLst>
                <a:ext uri="{FF2B5EF4-FFF2-40B4-BE49-F238E27FC236}">
                  <a16:creationId xmlns="" xmlns:a16="http://schemas.microsoft.com/office/drawing/2014/main" id="{456BC56F-5508-C12E-478D-7426BC2CD976}"/>
                </a:ext>
              </a:extLst>
            </p:cNvPr>
            <p:cNvSpPr/>
            <p:nvPr/>
          </p:nvSpPr>
          <p:spPr>
            <a:xfrm rot="10800000">
              <a:off x="8573483" y="1760105"/>
              <a:ext cx="73798" cy="47624"/>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47" name="Google Shape;145;p4">
              <a:extLst>
                <a:ext uri="{FF2B5EF4-FFF2-40B4-BE49-F238E27FC236}">
                  <a16:creationId xmlns="" xmlns:a16="http://schemas.microsoft.com/office/drawing/2014/main" id="{5AF8FC5F-4798-1A68-A5DE-807A4FFC61A4}"/>
                </a:ext>
              </a:extLst>
            </p:cNvPr>
            <p:cNvSpPr/>
            <p:nvPr/>
          </p:nvSpPr>
          <p:spPr>
            <a:xfrm rot="10800000">
              <a:off x="8857960" y="2836415"/>
              <a:ext cx="71417" cy="48815"/>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48" name="Google Shape;146;p4">
              <a:extLst>
                <a:ext uri="{FF2B5EF4-FFF2-40B4-BE49-F238E27FC236}">
                  <a16:creationId xmlns="" xmlns:a16="http://schemas.microsoft.com/office/drawing/2014/main" id="{EEA0AF57-503D-B5F8-C948-90469DB8044D}"/>
                </a:ext>
              </a:extLst>
            </p:cNvPr>
            <p:cNvSpPr/>
            <p:nvPr/>
          </p:nvSpPr>
          <p:spPr>
            <a:xfrm rot="-10124052">
              <a:off x="6639270" y="4686621"/>
              <a:ext cx="124980" cy="125014"/>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49" name="Google Shape;147;p4">
              <a:extLst>
                <a:ext uri="{FF2B5EF4-FFF2-40B4-BE49-F238E27FC236}">
                  <a16:creationId xmlns="" xmlns:a16="http://schemas.microsoft.com/office/drawing/2014/main" id="{2A3E97EF-5CA3-29EA-8519-9F4999B07A58}"/>
                </a:ext>
              </a:extLst>
            </p:cNvPr>
            <p:cNvSpPr/>
            <p:nvPr/>
          </p:nvSpPr>
          <p:spPr>
            <a:xfrm rot="-10124052">
              <a:off x="6122686" y="4829494"/>
              <a:ext cx="123790" cy="125014"/>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50" name="Google Shape;148;p4">
              <a:extLst>
                <a:ext uri="{FF2B5EF4-FFF2-40B4-BE49-F238E27FC236}">
                  <a16:creationId xmlns="" xmlns:a16="http://schemas.microsoft.com/office/drawing/2014/main" id="{A394910F-45F3-B0C9-B353-A13AD9086DAE}"/>
                </a:ext>
              </a:extLst>
            </p:cNvPr>
            <p:cNvSpPr/>
            <p:nvPr/>
          </p:nvSpPr>
          <p:spPr>
            <a:xfrm rot="10800000">
              <a:off x="6555950" y="4939030"/>
              <a:ext cx="71417" cy="4881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51" name="Google Shape;149;p4">
              <a:extLst>
                <a:ext uri="{FF2B5EF4-FFF2-40B4-BE49-F238E27FC236}">
                  <a16:creationId xmlns="" xmlns:a16="http://schemas.microsoft.com/office/drawing/2014/main" id="{E06D90C5-9959-0474-2302-C441A666FF31}"/>
                </a:ext>
              </a:extLst>
            </p:cNvPr>
            <p:cNvSpPr/>
            <p:nvPr/>
          </p:nvSpPr>
          <p:spPr>
            <a:xfrm rot="10800000">
              <a:off x="5740605" y="4724720"/>
              <a:ext cx="72607" cy="47624"/>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grpSp>
      <p:sp>
        <p:nvSpPr>
          <p:cNvPr id="98" name="Google Shape;98;p4"/>
          <p:cNvSpPr txBox="1">
            <a:spLocks noGrp="1"/>
          </p:cNvSpPr>
          <p:nvPr>
            <p:ph type="title"/>
          </p:nvPr>
        </p:nvSpPr>
        <p:spPr>
          <a:xfrm>
            <a:off x="2146468" y="560934"/>
            <a:ext cx="7886800" cy="763600"/>
          </a:xfrm>
          <a:prstGeom prst="rect">
            <a:avLst/>
          </a:prstGeom>
        </p:spPr>
        <p:txBody>
          <a:bodyPr spcFirstLastPara="1" lIns="121666" tIns="121666" rIns="121666" bIns="121666" anchor="t">
            <a:noAutofit/>
          </a:bodyPr>
          <a:lstStyle>
            <a:lvl1pPr lvl="0">
              <a:spcBef>
                <a:spcPts val="0"/>
              </a:spcBef>
              <a:spcAft>
                <a:spcPts val="0"/>
              </a:spcAft>
              <a:buSzPts val="2700"/>
              <a:buNone/>
              <a:defRPr sz="2963"/>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9600" y="1571767"/>
            <a:ext cx="10412800" cy="4475200"/>
          </a:xfrm>
          <a:prstGeom prst="rect">
            <a:avLst/>
          </a:prstGeom>
        </p:spPr>
        <p:txBody>
          <a:bodyPr spcFirstLastPara="1" lIns="121666" tIns="121666" rIns="121666" bIns="121666">
            <a:noAutofit/>
          </a:bodyPr>
          <a:lstStyle>
            <a:lvl1pPr marL="450663" lvl="0" indent="-312961" rtl="0">
              <a:spcBef>
                <a:spcPts val="0"/>
              </a:spcBef>
              <a:spcAft>
                <a:spcPts val="0"/>
              </a:spcAft>
              <a:buClr>
                <a:schemeClr val="accent3"/>
              </a:buClr>
              <a:buSzPts val="1400"/>
              <a:buAutoNum type="arabicPeriod"/>
              <a:defRPr sz="1185"/>
            </a:lvl1pPr>
            <a:lvl2pPr marL="901326" lvl="1" indent="-312961" rtl="0">
              <a:spcBef>
                <a:spcPts val="0"/>
              </a:spcBef>
              <a:spcAft>
                <a:spcPts val="0"/>
              </a:spcAft>
              <a:buSzPts val="1400"/>
              <a:buAutoNum type="alphaLcPeriod"/>
              <a:defRPr/>
            </a:lvl2pPr>
            <a:lvl3pPr marL="1351991" lvl="2" indent="-312961" rtl="0">
              <a:spcBef>
                <a:spcPts val="0"/>
              </a:spcBef>
              <a:spcAft>
                <a:spcPts val="0"/>
              </a:spcAft>
              <a:buSzPts val="1400"/>
              <a:buAutoNum type="romanLcPeriod"/>
              <a:defRPr/>
            </a:lvl3pPr>
            <a:lvl4pPr marL="1802654" lvl="3" indent="-312961" rtl="0">
              <a:spcBef>
                <a:spcPts val="0"/>
              </a:spcBef>
              <a:spcAft>
                <a:spcPts val="0"/>
              </a:spcAft>
              <a:buSzPts val="1400"/>
              <a:buAutoNum type="arabicPeriod"/>
              <a:defRPr/>
            </a:lvl4pPr>
            <a:lvl5pPr marL="2253317" lvl="4" indent="-312961" rtl="0">
              <a:spcBef>
                <a:spcPts val="0"/>
              </a:spcBef>
              <a:spcAft>
                <a:spcPts val="0"/>
              </a:spcAft>
              <a:buSzPts val="1400"/>
              <a:buAutoNum type="alphaLcPeriod"/>
              <a:defRPr/>
            </a:lvl5pPr>
            <a:lvl6pPr marL="2703981" lvl="5" indent="-312961" rtl="0">
              <a:spcBef>
                <a:spcPts val="0"/>
              </a:spcBef>
              <a:spcAft>
                <a:spcPts val="0"/>
              </a:spcAft>
              <a:buSzPts val="1400"/>
              <a:buAutoNum type="romanLcPeriod"/>
              <a:defRPr/>
            </a:lvl6pPr>
            <a:lvl7pPr marL="3154645" lvl="6" indent="-312961" rtl="0">
              <a:spcBef>
                <a:spcPts val="0"/>
              </a:spcBef>
              <a:spcAft>
                <a:spcPts val="0"/>
              </a:spcAft>
              <a:buSzPts val="1400"/>
              <a:buAutoNum type="arabicPeriod"/>
              <a:defRPr/>
            </a:lvl7pPr>
            <a:lvl8pPr marL="3605308" lvl="7" indent="-312961" rtl="0">
              <a:spcBef>
                <a:spcPts val="0"/>
              </a:spcBef>
              <a:spcAft>
                <a:spcPts val="0"/>
              </a:spcAft>
              <a:buSzPts val="1400"/>
              <a:buAutoNum type="alphaLcPeriod"/>
              <a:defRPr/>
            </a:lvl8pPr>
            <a:lvl9pPr marL="4055971" lvl="8" indent="-312961" rtl="0">
              <a:spcBef>
                <a:spcPts val="0"/>
              </a:spcBef>
              <a:spcAft>
                <a:spcPts val="0"/>
              </a:spcAft>
              <a:buSzPts val="1400"/>
              <a:buAutoNum type="romanLcPeriod"/>
              <a:defRPr/>
            </a:lvl9pPr>
          </a:lstStyle>
          <a:p>
            <a:endParaRPr/>
          </a:p>
        </p:txBody>
      </p:sp>
    </p:spTree>
    <p:extLst>
      <p:ext uri="{BB962C8B-B14F-4D97-AF65-F5344CB8AC3E}">
        <p14:creationId xmlns:p14="http://schemas.microsoft.com/office/powerpoint/2010/main" val="3539566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03"/>
        <p:cNvGrpSpPr/>
        <p:nvPr/>
      </p:nvGrpSpPr>
      <p:grpSpPr>
        <a:xfrm>
          <a:off x="0" y="0"/>
          <a:ext cx="0" cy="0"/>
          <a:chOff x="0" y="0"/>
          <a:chExt cx="0" cy="0"/>
        </a:xfrm>
      </p:grpSpPr>
      <p:sp>
        <p:nvSpPr>
          <p:cNvPr id="2" name="Google Shape;604;p21">
            <a:extLst>
              <a:ext uri="{FF2B5EF4-FFF2-40B4-BE49-F238E27FC236}">
                <a16:creationId xmlns="" xmlns:a16="http://schemas.microsoft.com/office/drawing/2014/main" id="{B20261B7-1D36-7D48-C3A4-C27B78821453}"/>
              </a:ext>
            </a:extLst>
          </p:cNvPr>
          <p:cNvSpPr/>
          <p:nvPr/>
        </p:nvSpPr>
        <p:spPr>
          <a:xfrm flipH="1">
            <a:off x="10674350" y="5421313"/>
            <a:ext cx="1619250" cy="1489075"/>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3" name="Google Shape;605;p21">
            <a:extLst>
              <a:ext uri="{FF2B5EF4-FFF2-40B4-BE49-F238E27FC236}">
                <a16:creationId xmlns="" xmlns:a16="http://schemas.microsoft.com/office/drawing/2014/main" id="{B6E2F144-4EDB-1006-4385-CA4E3F3E4102}"/>
              </a:ext>
            </a:extLst>
          </p:cNvPr>
          <p:cNvSpPr/>
          <p:nvPr/>
        </p:nvSpPr>
        <p:spPr>
          <a:xfrm rot="10800000" flipH="1">
            <a:off x="-101600" y="-90488"/>
            <a:ext cx="1689100" cy="155257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grpSp>
        <p:nvGrpSpPr>
          <p:cNvPr id="4" name="Google Shape;607;p21">
            <a:extLst>
              <a:ext uri="{FF2B5EF4-FFF2-40B4-BE49-F238E27FC236}">
                <a16:creationId xmlns="" xmlns:a16="http://schemas.microsoft.com/office/drawing/2014/main" id="{AF431BF4-E71C-5509-5117-5C8C7F1CAEAD}"/>
              </a:ext>
            </a:extLst>
          </p:cNvPr>
          <p:cNvGrpSpPr>
            <a:grpSpLocks/>
          </p:cNvGrpSpPr>
          <p:nvPr/>
        </p:nvGrpSpPr>
        <p:grpSpPr bwMode="auto">
          <a:xfrm rot="5400000">
            <a:off x="9547226" y="171450"/>
            <a:ext cx="2654300" cy="2466975"/>
            <a:chOff x="817100" y="238125"/>
            <a:chExt cx="5912375" cy="5495644"/>
          </a:xfrm>
        </p:grpSpPr>
        <p:sp>
          <p:nvSpPr>
            <p:cNvPr id="5" name="Google Shape;608;p21">
              <a:extLst>
                <a:ext uri="{FF2B5EF4-FFF2-40B4-BE49-F238E27FC236}">
                  <a16:creationId xmlns="" xmlns:a16="http://schemas.microsoft.com/office/drawing/2014/main" id="{CB7705B1-BC3D-57F1-7ED2-A724AE081FD3}"/>
                </a:ext>
              </a:extLst>
            </p:cNvPr>
            <p:cNvSpPr/>
            <p:nvPr/>
          </p:nvSpPr>
          <p:spPr>
            <a:xfrm>
              <a:off x="817102" y="1543079"/>
              <a:ext cx="756727" cy="534003"/>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6" name="Google Shape;609;p21">
              <a:extLst>
                <a:ext uri="{FF2B5EF4-FFF2-40B4-BE49-F238E27FC236}">
                  <a16:creationId xmlns="" xmlns:a16="http://schemas.microsoft.com/office/drawing/2014/main" id="{F8471DF4-8655-4F0A-9B52-1C7F6E8E0C0B}"/>
                </a:ext>
              </a:extLst>
            </p:cNvPr>
            <p:cNvSpPr/>
            <p:nvPr/>
          </p:nvSpPr>
          <p:spPr>
            <a:xfrm>
              <a:off x="848925" y="326538"/>
              <a:ext cx="608211" cy="466811"/>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7" name="Google Shape;610;p21">
              <a:extLst>
                <a:ext uri="{FF2B5EF4-FFF2-40B4-BE49-F238E27FC236}">
                  <a16:creationId xmlns="" xmlns:a16="http://schemas.microsoft.com/office/drawing/2014/main" id="{51C64A5A-8B09-BEF3-0C21-6FBD47288CFB}"/>
                </a:ext>
              </a:extLst>
            </p:cNvPr>
            <p:cNvSpPr/>
            <p:nvPr/>
          </p:nvSpPr>
          <p:spPr>
            <a:xfrm>
              <a:off x="2174967" y="853468"/>
              <a:ext cx="374828" cy="251089"/>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8" name="Google Shape;611;p21">
              <a:extLst>
                <a:ext uri="{FF2B5EF4-FFF2-40B4-BE49-F238E27FC236}">
                  <a16:creationId xmlns="" xmlns:a16="http://schemas.microsoft.com/office/drawing/2014/main" id="{AFDB37F6-4CC2-43E9-A8D8-3D716C25E8FB}"/>
                </a:ext>
              </a:extLst>
            </p:cNvPr>
            <p:cNvSpPr/>
            <p:nvPr/>
          </p:nvSpPr>
          <p:spPr>
            <a:xfrm>
              <a:off x="1032803" y="3435077"/>
              <a:ext cx="374828" cy="24755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9" name="Google Shape;612;p21">
              <a:extLst>
                <a:ext uri="{FF2B5EF4-FFF2-40B4-BE49-F238E27FC236}">
                  <a16:creationId xmlns="" xmlns:a16="http://schemas.microsoft.com/office/drawing/2014/main" id="{57A1EC89-5AD2-6874-A33C-74F923CA75DB}"/>
                </a:ext>
              </a:extLst>
            </p:cNvPr>
            <p:cNvSpPr/>
            <p:nvPr/>
          </p:nvSpPr>
          <p:spPr>
            <a:xfrm>
              <a:off x="4664389" y="492752"/>
              <a:ext cx="487983" cy="31474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0" name="Google Shape;613;p21">
              <a:extLst>
                <a:ext uri="{FF2B5EF4-FFF2-40B4-BE49-F238E27FC236}">
                  <a16:creationId xmlns="" xmlns:a16="http://schemas.microsoft.com/office/drawing/2014/main" id="{162AF812-A6E5-F40C-B0AC-BB61B05C33BD}"/>
                </a:ext>
              </a:extLst>
            </p:cNvPr>
            <p:cNvSpPr/>
            <p:nvPr/>
          </p:nvSpPr>
          <p:spPr>
            <a:xfrm>
              <a:off x="3356028" y="1511248"/>
              <a:ext cx="442013" cy="293527"/>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1" name="Google Shape;614;p21">
              <a:extLst>
                <a:ext uri="{FF2B5EF4-FFF2-40B4-BE49-F238E27FC236}">
                  <a16:creationId xmlns="" xmlns:a16="http://schemas.microsoft.com/office/drawing/2014/main" id="{72F72E3D-0AA0-0C57-36B0-6CD494813E05}"/>
                </a:ext>
              </a:extLst>
            </p:cNvPr>
            <p:cNvSpPr/>
            <p:nvPr/>
          </p:nvSpPr>
          <p:spPr>
            <a:xfrm>
              <a:off x="1340446" y="5578167"/>
              <a:ext cx="233383" cy="155604"/>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2" name="Google Shape;615;p21">
              <a:extLst>
                <a:ext uri="{FF2B5EF4-FFF2-40B4-BE49-F238E27FC236}">
                  <a16:creationId xmlns="" xmlns:a16="http://schemas.microsoft.com/office/drawing/2014/main" id="{5951819E-4DD2-0A97-30C6-C00245B7B84A}"/>
                </a:ext>
              </a:extLst>
            </p:cNvPr>
            <p:cNvSpPr/>
            <p:nvPr/>
          </p:nvSpPr>
          <p:spPr>
            <a:xfrm>
              <a:off x="1888542" y="3774578"/>
              <a:ext cx="233383" cy="155604"/>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3" name="Google Shape;616;p21">
              <a:extLst>
                <a:ext uri="{FF2B5EF4-FFF2-40B4-BE49-F238E27FC236}">
                  <a16:creationId xmlns="" xmlns:a16="http://schemas.microsoft.com/office/drawing/2014/main" id="{01094AE5-69A6-8121-4427-00F42FBA210D}"/>
                </a:ext>
              </a:extLst>
            </p:cNvPr>
            <p:cNvSpPr/>
            <p:nvPr/>
          </p:nvSpPr>
          <p:spPr>
            <a:xfrm>
              <a:off x="3356029" y="2918757"/>
              <a:ext cx="233383" cy="155604"/>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4" name="Google Shape;617;p21">
              <a:extLst>
                <a:ext uri="{FF2B5EF4-FFF2-40B4-BE49-F238E27FC236}">
                  <a16:creationId xmlns="" xmlns:a16="http://schemas.microsoft.com/office/drawing/2014/main" id="{9D0E7494-643C-4A1D-216E-77D75E2D26F6}"/>
                </a:ext>
              </a:extLst>
            </p:cNvPr>
            <p:cNvSpPr/>
            <p:nvPr/>
          </p:nvSpPr>
          <p:spPr>
            <a:xfrm>
              <a:off x="5548417" y="1645635"/>
              <a:ext cx="233383" cy="155604"/>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5" name="Google Shape;618;p21">
              <a:extLst>
                <a:ext uri="{FF2B5EF4-FFF2-40B4-BE49-F238E27FC236}">
                  <a16:creationId xmlns="" xmlns:a16="http://schemas.microsoft.com/office/drawing/2014/main" id="{62D00C2E-98CB-CEF9-4015-829F7E360496}"/>
                </a:ext>
              </a:extLst>
            </p:cNvPr>
            <p:cNvSpPr/>
            <p:nvPr/>
          </p:nvSpPr>
          <p:spPr>
            <a:xfrm>
              <a:off x="969154" y="5284643"/>
              <a:ext cx="236920" cy="155604"/>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6" name="Google Shape;619;p21">
              <a:extLst>
                <a:ext uri="{FF2B5EF4-FFF2-40B4-BE49-F238E27FC236}">
                  <a16:creationId xmlns="" xmlns:a16="http://schemas.microsoft.com/office/drawing/2014/main" id="{C79703FB-43D1-1127-CB24-58E48484FACA}"/>
                </a:ext>
              </a:extLst>
            </p:cNvPr>
            <p:cNvSpPr/>
            <p:nvPr/>
          </p:nvSpPr>
          <p:spPr>
            <a:xfrm>
              <a:off x="1276796" y="4856732"/>
              <a:ext cx="233383" cy="155604"/>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7" name="Google Shape;620;p21">
              <a:extLst>
                <a:ext uri="{FF2B5EF4-FFF2-40B4-BE49-F238E27FC236}">
                  <a16:creationId xmlns="" xmlns:a16="http://schemas.microsoft.com/office/drawing/2014/main" id="{3A18761D-EB13-F929-F566-BB7CF2669A5F}"/>
                </a:ext>
              </a:extLst>
            </p:cNvPr>
            <p:cNvSpPr/>
            <p:nvPr/>
          </p:nvSpPr>
          <p:spPr>
            <a:xfrm>
              <a:off x="5880810" y="1246016"/>
              <a:ext cx="236918" cy="155604"/>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8" name="Google Shape;621;p21">
              <a:extLst>
                <a:ext uri="{FF2B5EF4-FFF2-40B4-BE49-F238E27FC236}">
                  <a16:creationId xmlns="" xmlns:a16="http://schemas.microsoft.com/office/drawing/2014/main" id="{C04724EE-17CF-66C4-7568-3B27BF4AC089}"/>
                </a:ext>
              </a:extLst>
            </p:cNvPr>
            <p:cNvSpPr/>
            <p:nvPr/>
          </p:nvSpPr>
          <p:spPr>
            <a:xfrm>
              <a:off x="5311496" y="1246017"/>
              <a:ext cx="236920" cy="155604"/>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9" name="Google Shape;622;p21">
              <a:extLst>
                <a:ext uri="{FF2B5EF4-FFF2-40B4-BE49-F238E27FC236}">
                  <a16:creationId xmlns="" xmlns:a16="http://schemas.microsoft.com/office/drawing/2014/main" id="{05C4DBD2-9C0C-B7CB-B3CD-06ECE1EEACA7}"/>
                </a:ext>
              </a:extLst>
            </p:cNvPr>
            <p:cNvSpPr/>
            <p:nvPr/>
          </p:nvSpPr>
          <p:spPr>
            <a:xfrm>
              <a:off x="6496094" y="492752"/>
              <a:ext cx="233383" cy="155604"/>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20" name="Google Shape;623;p21">
              <a:extLst>
                <a:ext uri="{FF2B5EF4-FFF2-40B4-BE49-F238E27FC236}">
                  <a16:creationId xmlns="" xmlns:a16="http://schemas.microsoft.com/office/drawing/2014/main" id="{35542BB6-E1E4-4377-736F-5DD5CAEC1851}"/>
                </a:ext>
              </a:extLst>
            </p:cNvPr>
            <p:cNvSpPr/>
            <p:nvPr/>
          </p:nvSpPr>
          <p:spPr>
            <a:xfrm>
              <a:off x="1828428" y="2253903"/>
              <a:ext cx="640035" cy="67192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21" name="Google Shape;624;p21">
              <a:extLst>
                <a:ext uri="{FF2B5EF4-FFF2-40B4-BE49-F238E27FC236}">
                  <a16:creationId xmlns="" xmlns:a16="http://schemas.microsoft.com/office/drawing/2014/main" id="{289F2695-BBF0-7B7E-2CFE-B06C590B8A9B}"/>
                </a:ext>
              </a:extLst>
            </p:cNvPr>
            <p:cNvSpPr/>
            <p:nvPr/>
          </p:nvSpPr>
          <p:spPr>
            <a:xfrm>
              <a:off x="3246406" y="241663"/>
              <a:ext cx="611748" cy="65424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grpSp>
      <p:grpSp>
        <p:nvGrpSpPr>
          <p:cNvPr id="22" name="Google Shape;625;p21">
            <a:extLst>
              <a:ext uri="{FF2B5EF4-FFF2-40B4-BE49-F238E27FC236}">
                <a16:creationId xmlns="" xmlns:a16="http://schemas.microsoft.com/office/drawing/2014/main" id="{EB7E1907-5C88-2EDF-0EC5-ED13C09443C4}"/>
              </a:ext>
            </a:extLst>
          </p:cNvPr>
          <p:cNvGrpSpPr>
            <a:grpSpLocks/>
          </p:cNvGrpSpPr>
          <p:nvPr/>
        </p:nvGrpSpPr>
        <p:grpSpPr bwMode="auto">
          <a:xfrm rot="10800000" flipH="1">
            <a:off x="90488" y="4316413"/>
            <a:ext cx="2654300" cy="2466975"/>
            <a:chOff x="817100" y="238125"/>
            <a:chExt cx="5912375" cy="5495644"/>
          </a:xfrm>
        </p:grpSpPr>
        <p:sp>
          <p:nvSpPr>
            <p:cNvPr id="23" name="Google Shape;626;p21">
              <a:extLst>
                <a:ext uri="{FF2B5EF4-FFF2-40B4-BE49-F238E27FC236}">
                  <a16:creationId xmlns="" xmlns:a16="http://schemas.microsoft.com/office/drawing/2014/main" id="{EE7FE48C-1BBF-4DAD-B88A-5A432FAD742A}"/>
                </a:ext>
              </a:extLst>
            </p:cNvPr>
            <p:cNvSpPr/>
            <p:nvPr/>
          </p:nvSpPr>
          <p:spPr>
            <a:xfrm>
              <a:off x="813563" y="1546612"/>
              <a:ext cx="756727" cy="53400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24" name="Google Shape;627;p21">
              <a:extLst>
                <a:ext uri="{FF2B5EF4-FFF2-40B4-BE49-F238E27FC236}">
                  <a16:creationId xmlns="" xmlns:a16="http://schemas.microsoft.com/office/drawing/2014/main" id="{D0BAEDD2-2122-BBFB-4F3B-BF2AE341E635}"/>
                </a:ext>
              </a:extLst>
            </p:cNvPr>
            <p:cNvSpPr/>
            <p:nvPr/>
          </p:nvSpPr>
          <p:spPr>
            <a:xfrm>
              <a:off x="845389" y="333610"/>
              <a:ext cx="608211" cy="470347"/>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25" name="Google Shape;628;p21">
              <a:extLst>
                <a:ext uri="{FF2B5EF4-FFF2-40B4-BE49-F238E27FC236}">
                  <a16:creationId xmlns="" xmlns:a16="http://schemas.microsoft.com/office/drawing/2014/main" id="{0CFE084F-AF86-0607-78A5-56BD807C04AA}"/>
                </a:ext>
              </a:extLst>
            </p:cNvPr>
            <p:cNvSpPr/>
            <p:nvPr/>
          </p:nvSpPr>
          <p:spPr>
            <a:xfrm>
              <a:off x="2171429" y="853467"/>
              <a:ext cx="374828" cy="24755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26" name="Google Shape;629;p21">
              <a:extLst>
                <a:ext uri="{FF2B5EF4-FFF2-40B4-BE49-F238E27FC236}">
                  <a16:creationId xmlns="" xmlns:a16="http://schemas.microsoft.com/office/drawing/2014/main" id="{D802F609-DA71-073F-310A-0314371D015E}"/>
                </a:ext>
              </a:extLst>
            </p:cNvPr>
            <p:cNvSpPr/>
            <p:nvPr/>
          </p:nvSpPr>
          <p:spPr>
            <a:xfrm>
              <a:off x="1029267" y="3449222"/>
              <a:ext cx="378363" cy="244016"/>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27" name="Google Shape;630;p21">
              <a:extLst>
                <a:ext uri="{FF2B5EF4-FFF2-40B4-BE49-F238E27FC236}">
                  <a16:creationId xmlns="" xmlns:a16="http://schemas.microsoft.com/office/drawing/2014/main" id="{47718763-1479-C3DA-FE97-5428E5184DDD}"/>
                </a:ext>
              </a:extLst>
            </p:cNvPr>
            <p:cNvSpPr/>
            <p:nvPr/>
          </p:nvSpPr>
          <p:spPr>
            <a:xfrm>
              <a:off x="4653778" y="485677"/>
              <a:ext cx="487983" cy="318281"/>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28" name="Google Shape;631;p21">
              <a:extLst>
                <a:ext uri="{FF2B5EF4-FFF2-40B4-BE49-F238E27FC236}">
                  <a16:creationId xmlns="" xmlns:a16="http://schemas.microsoft.com/office/drawing/2014/main" id="{F2D20768-B468-2A4D-AC7F-079B8797738F}"/>
                </a:ext>
              </a:extLst>
            </p:cNvPr>
            <p:cNvSpPr/>
            <p:nvPr/>
          </p:nvSpPr>
          <p:spPr>
            <a:xfrm>
              <a:off x="3341882" y="1521858"/>
              <a:ext cx="442013" cy="286451"/>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29" name="Google Shape;632;p21">
              <a:extLst>
                <a:ext uri="{FF2B5EF4-FFF2-40B4-BE49-F238E27FC236}">
                  <a16:creationId xmlns="" xmlns:a16="http://schemas.microsoft.com/office/drawing/2014/main" id="{58EFDC98-EA18-E780-ED23-4EDB7E67CFE6}"/>
                </a:ext>
              </a:extLst>
            </p:cNvPr>
            <p:cNvSpPr/>
            <p:nvPr/>
          </p:nvSpPr>
          <p:spPr>
            <a:xfrm>
              <a:off x="1336907" y="5578165"/>
              <a:ext cx="236920" cy="155604"/>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30" name="Google Shape;633;p21">
              <a:extLst>
                <a:ext uri="{FF2B5EF4-FFF2-40B4-BE49-F238E27FC236}">
                  <a16:creationId xmlns="" xmlns:a16="http://schemas.microsoft.com/office/drawing/2014/main" id="{1F587EDF-AFA6-910F-3A4E-B2D2CEF834F8}"/>
                </a:ext>
              </a:extLst>
            </p:cNvPr>
            <p:cNvSpPr/>
            <p:nvPr/>
          </p:nvSpPr>
          <p:spPr>
            <a:xfrm>
              <a:off x="1888540" y="3774575"/>
              <a:ext cx="233383" cy="155604"/>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31" name="Google Shape;634;p21">
              <a:extLst>
                <a:ext uri="{FF2B5EF4-FFF2-40B4-BE49-F238E27FC236}">
                  <a16:creationId xmlns="" xmlns:a16="http://schemas.microsoft.com/office/drawing/2014/main" id="{FC465C29-172B-526A-2083-F46B60C5A497}"/>
                </a:ext>
              </a:extLst>
            </p:cNvPr>
            <p:cNvSpPr/>
            <p:nvPr/>
          </p:nvSpPr>
          <p:spPr>
            <a:xfrm>
              <a:off x="3348954" y="2918754"/>
              <a:ext cx="236918" cy="155604"/>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32" name="Google Shape;635;p21">
              <a:extLst>
                <a:ext uri="{FF2B5EF4-FFF2-40B4-BE49-F238E27FC236}">
                  <a16:creationId xmlns="" xmlns:a16="http://schemas.microsoft.com/office/drawing/2014/main" id="{D7E87F9E-2CEC-26DF-306E-243FC8EA580E}"/>
                </a:ext>
              </a:extLst>
            </p:cNvPr>
            <p:cNvSpPr/>
            <p:nvPr/>
          </p:nvSpPr>
          <p:spPr>
            <a:xfrm>
              <a:off x="5541342" y="1645632"/>
              <a:ext cx="236918" cy="155604"/>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33" name="Google Shape;636;p21">
              <a:extLst>
                <a:ext uri="{FF2B5EF4-FFF2-40B4-BE49-F238E27FC236}">
                  <a16:creationId xmlns="" xmlns:a16="http://schemas.microsoft.com/office/drawing/2014/main" id="{806A42D4-B05B-23A1-13C6-B7B44825E1F4}"/>
                </a:ext>
              </a:extLst>
            </p:cNvPr>
            <p:cNvSpPr/>
            <p:nvPr/>
          </p:nvSpPr>
          <p:spPr>
            <a:xfrm>
              <a:off x="969152" y="5284641"/>
              <a:ext cx="233383" cy="155604"/>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34" name="Google Shape;637;p21">
              <a:extLst>
                <a:ext uri="{FF2B5EF4-FFF2-40B4-BE49-F238E27FC236}">
                  <a16:creationId xmlns="" xmlns:a16="http://schemas.microsoft.com/office/drawing/2014/main" id="{7DD9C497-617A-AE9F-3E21-156B01583346}"/>
                </a:ext>
              </a:extLst>
            </p:cNvPr>
            <p:cNvSpPr/>
            <p:nvPr/>
          </p:nvSpPr>
          <p:spPr>
            <a:xfrm>
              <a:off x="1269722" y="4863802"/>
              <a:ext cx="236918" cy="152068"/>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35" name="Google Shape;638;p21">
              <a:extLst>
                <a:ext uri="{FF2B5EF4-FFF2-40B4-BE49-F238E27FC236}">
                  <a16:creationId xmlns="" xmlns:a16="http://schemas.microsoft.com/office/drawing/2014/main" id="{606AA4CA-D1AF-AB5E-6CE1-B703FC0629EE}"/>
                </a:ext>
              </a:extLst>
            </p:cNvPr>
            <p:cNvSpPr/>
            <p:nvPr/>
          </p:nvSpPr>
          <p:spPr>
            <a:xfrm>
              <a:off x="5877272" y="1246014"/>
              <a:ext cx="236920" cy="155604"/>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36" name="Google Shape;639;p21">
              <a:extLst>
                <a:ext uri="{FF2B5EF4-FFF2-40B4-BE49-F238E27FC236}">
                  <a16:creationId xmlns="" xmlns:a16="http://schemas.microsoft.com/office/drawing/2014/main" id="{72B57168-C605-22F3-B501-EB117D1EA82C}"/>
                </a:ext>
              </a:extLst>
            </p:cNvPr>
            <p:cNvSpPr/>
            <p:nvPr/>
          </p:nvSpPr>
          <p:spPr>
            <a:xfrm>
              <a:off x="5311494" y="1246014"/>
              <a:ext cx="233383" cy="155604"/>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37" name="Google Shape;640;p21">
              <a:extLst>
                <a:ext uri="{FF2B5EF4-FFF2-40B4-BE49-F238E27FC236}">
                  <a16:creationId xmlns="" xmlns:a16="http://schemas.microsoft.com/office/drawing/2014/main" id="{EA176028-E48E-9D4F-CC76-536902C41608}"/>
                </a:ext>
              </a:extLst>
            </p:cNvPr>
            <p:cNvSpPr/>
            <p:nvPr/>
          </p:nvSpPr>
          <p:spPr>
            <a:xfrm>
              <a:off x="6489020" y="492749"/>
              <a:ext cx="236918" cy="155604"/>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38" name="Google Shape;641;p21">
              <a:extLst>
                <a:ext uri="{FF2B5EF4-FFF2-40B4-BE49-F238E27FC236}">
                  <a16:creationId xmlns="" xmlns:a16="http://schemas.microsoft.com/office/drawing/2014/main" id="{B8697888-252F-E4F0-B73B-2BC66456818B}"/>
                </a:ext>
              </a:extLst>
            </p:cNvPr>
            <p:cNvSpPr/>
            <p:nvPr/>
          </p:nvSpPr>
          <p:spPr>
            <a:xfrm>
              <a:off x="1824890" y="2253902"/>
              <a:ext cx="643572" cy="67192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39" name="Google Shape;642;p21">
              <a:extLst>
                <a:ext uri="{FF2B5EF4-FFF2-40B4-BE49-F238E27FC236}">
                  <a16:creationId xmlns="" xmlns:a16="http://schemas.microsoft.com/office/drawing/2014/main" id="{8C54CAD6-60F5-1569-D484-9224F0F02CA0}"/>
                </a:ext>
              </a:extLst>
            </p:cNvPr>
            <p:cNvSpPr/>
            <p:nvPr/>
          </p:nvSpPr>
          <p:spPr>
            <a:xfrm>
              <a:off x="3235799" y="245198"/>
              <a:ext cx="615283" cy="654244"/>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grpSp>
      <p:sp>
        <p:nvSpPr>
          <p:cNvPr id="606" name="Google Shape;606;p21"/>
          <p:cNvSpPr txBox="1">
            <a:spLocks noGrp="1"/>
          </p:cNvSpPr>
          <p:nvPr>
            <p:ph type="title"/>
          </p:nvPr>
        </p:nvSpPr>
        <p:spPr>
          <a:xfrm>
            <a:off x="415600" y="559833"/>
            <a:ext cx="11360800" cy="763600"/>
          </a:xfrm>
          <a:prstGeom prst="rect">
            <a:avLst/>
          </a:prstGeom>
        </p:spPr>
        <p:txBody>
          <a:bodyPr spcFirstLastPara="1" lIns="121666" tIns="121666" rIns="121666" bIns="121666" anchor="t">
            <a:noAutofit/>
          </a:bodyPr>
          <a:lstStyle>
            <a:lvl1pPr lvl="0" rtl="0">
              <a:spcBef>
                <a:spcPts val="0"/>
              </a:spcBef>
              <a:spcAft>
                <a:spcPts val="0"/>
              </a:spcAft>
              <a:buSzPts val="3000"/>
              <a:buNone/>
              <a:defRPr sz="296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23648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vi-VN"/>
          </a:p>
        </p:txBody>
      </p:sp>
      <p:sp>
        <p:nvSpPr>
          <p:cNvPr id="5" name="Footer Placeholder 4"/>
          <p:cNvSpPr>
            <a:spLocks noGrp="1"/>
          </p:cNvSpPr>
          <p:nvPr>
            <p:ph type="ftr" sz="quarter" idx="11"/>
          </p:nvPr>
        </p:nvSpPr>
        <p:spPr/>
        <p:txBody>
          <a:bodyPr/>
          <a:lstStyle/>
          <a:p>
            <a:pPr>
              <a:defRPr/>
            </a:pPr>
            <a:endParaRPr lang="vi-VN"/>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defRPr/>
            </a:pPr>
            <a:fld id="{2D3DFD78-BE32-4A22-A575-D204E533973B}" type="slidenum">
              <a:rPr lang="vi-VN" smtClean="0"/>
              <a:pPr>
                <a:defRPr/>
              </a:pPr>
              <a:t>‹#›</a:t>
            </a:fld>
            <a:endParaRPr lang="vi-VN"/>
          </a:p>
        </p:txBody>
      </p:sp>
    </p:spTree>
    <p:extLst>
      <p:ext uri="{BB962C8B-B14F-4D97-AF65-F5344CB8AC3E}">
        <p14:creationId xmlns:p14="http://schemas.microsoft.com/office/powerpoint/2010/main" val="22034867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37"/>
        <p:cNvGrpSpPr/>
        <p:nvPr/>
      </p:nvGrpSpPr>
      <p:grpSpPr>
        <a:xfrm>
          <a:off x="0" y="0"/>
          <a:ext cx="0" cy="0"/>
          <a:chOff x="0" y="0"/>
          <a:chExt cx="0" cy="0"/>
        </a:xfrm>
      </p:grpSpPr>
      <p:sp>
        <p:nvSpPr>
          <p:cNvPr id="2" name="Google Shape;351;p13">
            <a:extLst>
              <a:ext uri="{FF2B5EF4-FFF2-40B4-BE49-F238E27FC236}">
                <a16:creationId xmlns="" xmlns:a16="http://schemas.microsoft.com/office/drawing/2014/main" id="{9B01BA45-F7A0-6A75-1702-A6F3DD35B60D}"/>
              </a:ext>
            </a:extLst>
          </p:cNvPr>
          <p:cNvSpPr/>
          <p:nvPr/>
        </p:nvSpPr>
        <p:spPr>
          <a:xfrm flipH="1">
            <a:off x="10488613" y="5251450"/>
            <a:ext cx="1804987" cy="1658938"/>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3" name="Google Shape;352;p13">
            <a:extLst>
              <a:ext uri="{FF2B5EF4-FFF2-40B4-BE49-F238E27FC236}">
                <a16:creationId xmlns="" xmlns:a16="http://schemas.microsoft.com/office/drawing/2014/main" id="{5671A4E4-6D6E-4438-3558-9C03B5B78B61}"/>
              </a:ext>
            </a:extLst>
          </p:cNvPr>
          <p:cNvSpPr/>
          <p:nvPr/>
        </p:nvSpPr>
        <p:spPr>
          <a:xfrm rot="10800000" flipH="1">
            <a:off x="-101600" y="-90488"/>
            <a:ext cx="1804988" cy="1658938"/>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4" name="Google Shape;353;p13">
            <a:extLst>
              <a:ext uri="{FF2B5EF4-FFF2-40B4-BE49-F238E27FC236}">
                <a16:creationId xmlns="" xmlns:a16="http://schemas.microsoft.com/office/drawing/2014/main" id="{20476A11-6678-E756-DF6C-9E55BA2CE8F5}"/>
              </a:ext>
            </a:extLst>
          </p:cNvPr>
          <p:cNvSpPr/>
          <p:nvPr/>
        </p:nvSpPr>
        <p:spPr>
          <a:xfrm rot="10800000">
            <a:off x="11555413" y="3694113"/>
            <a:ext cx="433387" cy="45402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5" name="Google Shape;354;p13">
            <a:extLst>
              <a:ext uri="{FF2B5EF4-FFF2-40B4-BE49-F238E27FC236}">
                <a16:creationId xmlns="" xmlns:a16="http://schemas.microsoft.com/office/drawing/2014/main" id="{509DBBE4-3346-29FC-40D5-603A6D4201EA}"/>
              </a:ext>
            </a:extLst>
          </p:cNvPr>
          <p:cNvSpPr/>
          <p:nvPr/>
        </p:nvSpPr>
        <p:spPr>
          <a:xfrm rot="10800000">
            <a:off x="9923463" y="6276975"/>
            <a:ext cx="304800" cy="325438"/>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6" name="Google Shape;355;p13">
            <a:extLst>
              <a:ext uri="{FF2B5EF4-FFF2-40B4-BE49-F238E27FC236}">
                <a16:creationId xmlns="" xmlns:a16="http://schemas.microsoft.com/office/drawing/2014/main" id="{462555C6-44F7-B32F-C29B-44AB911ADA0C}"/>
              </a:ext>
            </a:extLst>
          </p:cNvPr>
          <p:cNvSpPr/>
          <p:nvPr/>
        </p:nvSpPr>
        <p:spPr>
          <a:xfrm rot="10800000">
            <a:off x="1830388" y="107950"/>
            <a:ext cx="398462" cy="419100"/>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7" name="Google Shape;356;p13">
            <a:extLst>
              <a:ext uri="{FF2B5EF4-FFF2-40B4-BE49-F238E27FC236}">
                <a16:creationId xmlns="" xmlns:a16="http://schemas.microsoft.com/office/drawing/2014/main" id="{FD2921F6-537E-D7BE-7F14-41D8FD725DF5}"/>
              </a:ext>
            </a:extLst>
          </p:cNvPr>
          <p:cNvSpPr/>
          <p:nvPr/>
        </p:nvSpPr>
        <p:spPr>
          <a:xfrm rot="10800000">
            <a:off x="160338" y="2940050"/>
            <a:ext cx="303212" cy="325438"/>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8" name="Google Shape;357;p13">
            <a:extLst>
              <a:ext uri="{FF2B5EF4-FFF2-40B4-BE49-F238E27FC236}">
                <a16:creationId xmlns="" xmlns:a16="http://schemas.microsoft.com/office/drawing/2014/main" id="{C8995941-5FD4-0CB6-F28D-443E15EA6DD1}"/>
              </a:ext>
            </a:extLst>
          </p:cNvPr>
          <p:cNvSpPr/>
          <p:nvPr/>
        </p:nvSpPr>
        <p:spPr>
          <a:xfrm rot="13830658">
            <a:off x="669925" y="4592638"/>
            <a:ext cx="280987" cy="300038"/>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9" name="Google Shape;358;p13">
            <a:extLst>
              <a:ext uri="{FF2B5EF4-FFF2-40B4-BE49-F238E27FC236}">
                <a16:creationId xmlns="" xmlns:a16="http://schemas.microsoft.com/office/drawing/2014/main" id="{9F982D2E-0B43-1611-8B23-2F56D01B7BC1}"/>
              </a:ext>
            </a:extLst>
          </p:cNvPr>
          <p:cNvSpPr/>
          <p:nvPr/>
        </p:nvSpPr>
        <p:spPr>
          <a:xfrm rot="14660640">
            <a:off x="11420476" y="1812925"/>
            <a:ext cx="303212" cy="32543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0" name="Google Shape;359;p13">
            <a:extLst>
              <a:ext uri="{FF2B5EF4-FFF2-40B4-BE49-F238E27FC236}">
                <a16:creationId xmlns="" xmlns:a16="http://schemas.microsoft.com/office/drawing/2014/main" id="{9E26F33A-F4D9-3740-C8CD-C688004FF98A}"/>
              </a:ext>
            </a:extLst>
          </p:cNvPr>
          <p:cNvSpPr/>
          <p:nvPr/>
        </p:nvSpPr>
        <p:spPr>
          <a:xfrm>
            <a:off x="127000" y="1687513"/>
            <a:ext cx="342900" cy="241300"/>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1" name="Google Shape;360;p13">
            <a:extLst>
              <a:ext uri="{FF2B5EF4-FFF2-40B4-BE49-F238E27FC236}">
                <a16:creationId xmlns="" xmlns:a16="http://schemas.microsoft.com/office/drawing/2014/main" id="{36C2861C-8859-F53F-CDDC-61838731204B}"/>
              </a:ext>
            </a:extLst>
          </p:cNvPr>
          <p:cNvSpPr/>
          <p:nvPr/>
        </p:nvSpPr>
        <p:spPr>
          <a:xfrm>
            <a:off x="381000" y="5311775"/>
            <a:ext cx="107950" cy="698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2" name="Google Shape;361;p13">
            <a:extLst>
              <a:ext uri="{FF2B5EF4-FFF2-40B4-BE49-F238E27FC236}">
                <a16:creationId xmlns="" xmlns:a16="http://schemas.microsoft.com/office/drawing/2014/main" id="{AA28896D-A0BE-61DA-D257-A10719E35A2E}"/>
              </a:ext>
            </a:extLst>
          </p:cNvPr>
          <p:cNvSpPr/>
          <p:nvPr/>
        </p:nvSpPr>
        <p:spPr>
          <a:xfrm>
            <a:off x="246063" y="5589588"/>
            <a:ext cx="104775" cy="698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3" name="Google Shape;362;p13">
            <a:extLst>
              <a:ext uri="{FF2B5EF4-FFF2-40B4-BE49-F238E27FC236}">
                <a16:creationId xmlns="" xmlns:a16="http://schemas.microsoft.com/office/drawing/2014/main" id="{FCE01A2F-F9BD-8234-A895-EFB57337AD40}"/>
              </a:ext>
            </a:extLst>
          </p:cNvPr>
          <p:cNvSpPr/>
          <p:nvPr/>
        </p:nvSpPr>
        <p:spPr>
          <a:xfrm>
            <a:off x="469900" y="5502275"/>
            <a:ext cx="107950" cy="71438"/>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4" name="Google Shape;363;p13">
            <a:extLst>
              <a:ext uri="{FF2B5EF4-FFF2-40B4-BE49-F238E27FC236}">
                <a16:creationId xmlns="" xmlns:a16="http://schemas.microsoft.com/office/drawing/2014/main" id="{D183D39A-31B4-C3E5-AB57-BB7CFEF8A6C1}"/>
              </a:ext>
            </a:extLst>
          </p:cNvPr>
          <p:cNvSpPr/>
          <p:nvPr/>
        </p:nvSpPr>
        <p:spPr>
          <a:xfrm>
            <a:off x="3560763" y="198438"/>
            <a:ext cx="107950" cy="698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5" name="Google Shape;364;p13">
            <a:extLst>
              <a:ext uri="{FF2B5EF4-FFF2-40B4-BE49-F238E27FC236}">
                <a16:creationId xmlns="" xmlns:a16="http://schemas.microsoft.com/office/drawing/2014/main" id="{33305022-A710-06CD-8C22-2D5C8112ECDB}"/>
              </a:ext>
            </a:extLst>
          </p:cNvPr>
          <p:cNvSpPr/>
          <p:nvPr/>
        </p:nvSpPr>
        <p:spPr>
          <a:xfrm>
            <a:off x="-215900" y="3995738"/>
            <a:ext cx="342900" cy="241300"/>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6" name="Google Shape;365;p13">
            <a:extLst>
              <a:ext uri="{FF2B5EF4-FFF2-40B4-BE49-F238E27FC236}">
                <a16:creationId xmlns="" xmlns:a16="http://schemas.microsoft.com/office/drawing/2014/main" id="{96599832-FB6C-890B-0A32-ED6DF1C98FC0}"/>
              </a:ext>
            </a:extLst>
          </p:cNvPr>
          <p:cNvSpPr/>
          <p:nvPr/>
        </p:nvSpPr>
        <p:spPr>
          <a:xfrm>
            <a:off x="139700" y="4244975"/>
            <a:ext cx="106363" cy="698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7" name="Google Shape;366;p13">
            <a:extLst>
              <a:ext uri="{FF2B5EF4-FFF2-40B4-BE49-F238E27FC236}">
                <a16:creationId xmlns="" xmlns:a16="http://schemas.microsoft.com/office/drawing/2014/main" id="{6537449A-1685-11DA-FB02-0A824EB4E3AE}"/>
              </a:ext>
            </a:extLst>
          </p:cNvPr>
          <p:cNvSpPr/>
          <p:nvPr/>
        </p:nvSpPr>
        <p:spPr>
          <a:xfrm>
            <a:off x="3167063" y="-90488"/>
            <a:ext cx="342900" cy="239713"/>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8" name="Google Shape;367;p13">
            <a:extLst>
              <a:ext uri="{FF2B5EF4-FFF2-40B4-BE49-F238E27FC236}">
                <a16:creationId xmlns="" xmlns:a16="http://schemas.microsoft.com/office/drawing/2014/main" id="{B8E1979D-AD95-58C8-DA86-137C82DA4C2E}"/>
              </a:ext>
            </a:extLst>
          </p:cNvPr>
          <p:cNvSpPr/>
          <p:nvPr/>
        </p:nvSpPr>
        <p:spPr>
          <a:xfrm>
            <a:off x="2370138" y="198438"/>
            <a:ext cx="107950" cy="698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9" name="Google Shape;368;p13">
            <a:extLst>
              <a:ext uri="{FF2B5EF4-FFF2-40B4-BE49-F238E27FC236}">
                <a16:creationId xmlns="" xmlns:a16="http://schemas.microsoft.com/office/drawing/2014/main" id="{5EFD9040-80AD-C4DC-8D94-1CBA74E73916}"/>
              </a:ext>
            </a:extLst>
          </p:cNvPr>
          <p:cNvSpPr/>
          <p:nvPr/>
        </p:nvSpPr>
        <p:spPr>
          <a:xfrm rot="10800000">
            <a:off x="11688763" y="4622800"/>
            <a:ext cx="342900" cy="241300"/>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20" name="Google Shape;369;p13">
            <a:extLst>
              <a:ext uri="{FF2B5EF4-FFF2-40B4-BE49-F238E27FC236}">
                <a16:creationId xmlns="" xmlns:a16="http://schemas.microsoft.com/office/drawing/2014/main" id="{4A1165B3-6F51-F7DB-0C55-F346337088E2}"/>
              </a:ext>
            </a:extLst>
          </p:cNvPr>
          <p:cNvSpPr/>
          <p:nvPr/>
        </p:nvSpPr>
        <p:spPr>
          <a:xfrm rot="10800000">
            <a:off x="11671300" y="1544638"/>
            <a:ext cx="106363" cy="698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21" name="Google Shape;370;p13">
            <a:extLst>
              <a:ext uri="{FF2B5EF4-FFF2-40B4-BE49-F238E27FC236}">
                <a16:creationId xmlns="" xmlns:a16="http://schemas.microsoft.com/office/drawing/2014/main" id="{72F39F06-CDB0-9482-A793-044827B7E2D4}"/>
              </a:ext>
            </a:extLst>
          </p:cNvPr>
          <p:cNvSpPr/>
          <p:nvPr/>
        </p:nvSpPr>
        <p:spPr>
          <a:xfrm rot="10800000">
            <a:off x="11806238" y="1266825"/>
            <a:ext cx="106362" cy="698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22" name="Google Shape;371;p13">
            <a:extLst>
              <a:ext uri="{FF2B5EF4-FFF2-40B4-BE49-F238E27FC236}">
                <a16:creationId xmlns="" xmlns:a16="http://schemas.microsoft.com/office/drawing/2014/main" id="{3A0F5260-FC1D-9289-EE52-867DEC3F763F}"/>
              </a:ext>
            </a:extLst>
          </p:cNvPr>
          <p:cNvSpPr/>
          <p:nvPr/>
        </p:nvSpPr>
        <p:spPr>
          <a:xfrm rot="10800000">
            <a:off x="11671300" y="655638"/>
            <a:ext cx="106363" cy="698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23" name="Google Shape;372;p13">
            <a:extLst>
              <a:ext uri="{FF2B5EF4-FFF2-40B4-BE49-F238E27FC236}">
                <a16:creationId xmlns="" xmlns:a16="http://schemas.microsoft.com/office/drawing/2014/main" id="{1048E126-CC89-091E-889D-1AADDB6AF6CC}"/>
              </a:ext>
            </a:extLst>
          </p:cNvPr>
          <p:cNvSpPr/>
          <p:nvPr/>
        </p:nvSpPr>
        <p:spPr>
          <a:xfrm rot="10800000">
            <a:off x="11582400" y="1352550"/>
            <a:ext cx="106363" cy="71438"/>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24" name="Google Shape;373;p13">
            <a:extLst>
              <a:ext uri="{FF2B5EF4-FFF2-40B4-BE49-F238E27FC236}">
                <a16:creationId xmlns="" xmlns:a16="http://schemas.microsoft.com/office/drawing/2014/main" id="{E1B00BC7-FCE6-4566-FBE9-AD2C0CD9801D}"/>
              </a:ext>
            </a:extLst>
          </p:cNvPr>
          <p:cNvSpPr/>
          <p:nvPr/>
        </p:nvSpPr>
        <p:spPr>
          <a:xfrm rot="10800000">
            <a:off x="8489950" y="6657975"/>
            <a:ext cx="107950" cy="698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25" name="Google Shape;374;p13">
            <a:extLst>
              <a:ext uri="{FF2B5EF4-FFF2-40B4-BE49-F238E27FC236}">
                <a16:creationId xmlns="" xmlns:a16="http://schemas.microsoft.com/office/drawing/2014/main" id="{8AB67C85-8E43-DE50-B031-B2C09BFE2568}"/>
              </a:ext>
            </a:extLst>
          </p:cNvPr>
          <p:cNvSpPr/>
          <p:nvPr/>
        </p:nvSpPr>
        <p:spPr>
          <a:xfrm rot="10800000">
            <a:off x="12031663" y="2689225"/>
            <a:ext cx="342900" cy="241300"/>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26" name="Google Shape;375;p13">
            <a:extLst>
              <a:ext uri="{FF2B5EF4-FFF2-40B4-BE49-F238E27FC236}">
                <a16:creationId xmlns="" xmlns:a16="http://schemas.microsoft.com/office/drawing/2014/main" id="{4303A0D0-A55C-6BFC-13CA-B028CAEDEEF1}"/>
              </a:ext>
            </a:extLst>
          </p:cNvPr>
          <p:cNvSpPr/>
          <p:nvPr/>
        </p:nvSpPr>
        <p:spPr>
          <a:xfrm rot="10800000">
            <a:off x="11912600" y="2611438"/>
            <a:ext cx="106363" cy="698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27" name="Google Shape;376;p13">
            <a:extLst>
              <a:ext uri="{FF2B5EF4-FFF2-40B4-BE49-F238E27FC236}">
                <a16:creationId xmlns="" xmlns:a16="http://schemas.microsoft.com/office/drawing/2014/main" id="{B5CFB087-C655-A0F8-96DD-489E9DC97406}"/>
              </a:ext>
            </a:extLst>
          </p:cNvPr>
          <p:cNvSpPr/>
          <p:nvPr/>
        </p:nvSpPr>
        <p:spPr>
          <a:xfrm rot="10800000">
            <a:off x="8648700" y="6777038"/>
            <a:ext cx="342900" cy="23971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28" name="Google Shape;377;p13">
            <a:extLst>
              <a:ext uri="{FF2B5EF4-FFF2-40B4-BE49-F238E27FC236}">
                <a16:creationId xmlns="" xmlns:a16="http://schemas.microsoft.com/office/drawing/2014/main" id="{D3985794-DDCE-1555-EACA-E7337019F952}"/>
              </a:ext>
            </a:extLst>
          </p:cNvPr>
          <p:cNvSpPr/>
          <p:nvPr/>
        </p:nvSpPr>
        <p:spPr>
          <a:xfrm rot="10800000">
            <a:off x="9682163" y="6657975"/>
            <a:ext cx="104775" cy="698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338" name="Google Shape;338;p13"/>
          <p:cNvSpPr txBox="1">
            <a:spLocks noGrp="1"/>
          </p:cNvSpPr>
          <p:nvPr>
            <p:ph type="subTitle" idx="1"/>
          </p:nvPr>
        </p:nvSpPr>
        <p:spPr>
          <a:xfrm>
            <a:off x="2683968" y="2763034"/>
            <a:ext cx="3486800" cy="1001600"/>
          </a:xfrm>
          <a:prstGeom prst="rect">
            <a:avLst/>
          </a:prstGeom>
        </p:spPr>
        <p:txBody>
          <a:bodyPr spcFirstLastPara="1" lIns="121666" tIns="121666" rIns="121666" bIns="121666">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39" name="Google Shape;339;p13"/>
          <p:cNvSpPr txBox="1">
            <a:spLocks noGrp="1"/>
          </p:cNvSpPr>
          <p:nvPr>
            <p:ph type="subTitle" idx="2"/>
          </p:nvPr>
        </p:nvSpPr>
        <p:spPr>
          <a:xfrm>
            <a:off x="2683968" y="2229667"/>
            <a:ext cx="3486800" cy="533200"/>
          </a:xfrm>
          <a:prstGeom prst="rect">
            <a:avLst/>
          </a:prstGeom>
        </p:spPr>
        <p:txBody>
          <a:bodyPr spcFirstLastPara="1" lIns="121666" tIns="121666" rIns="121666" bIns="121666">
            <a:noAutofit/>
          </a:bodyPr>
          <a:lstStyle>
            <a:lvl1pPr lvl="0" rtl="0">
              <a:spcBef>
                <a:spcPts val="0"/>
              </a:spcBef>
              <a:spcAft>
                <a:spcPts val="0"/>
              </a:spcAft>
              <a:buSzPts val="2000"/>
              <a:buFont typeface="Luckiest Guy"/>
              <a:buNone/>
              <a:defRPr sz="20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0" name="Google Shape;340;p13"/>
          <p:cNvSpPr txBox="1">
            <a:spLocks noGrp="1"/>
          </p:cNvSpPr>
          <p:nvPr>
            <p:ph type="title"/>
          </p:nvPr>
        </p:nvSpPr>
        <p:spPr>
          <a:xfrm>
            <a:off x="2146468" y="560934"/>
            <a:ext cx="7886800" cy="763600"/>
          </a:xfrm>
          <a:prstGeom prst="rect">
            <a:avLst/>
          </a:prstGeom>
        </p:spPr>
        <p:txBody>
          <a:bodyPr spcFirstLastPara="1" lIns="121666" tIns="121666" rIns="121666" bIns="121666" anchor="t">
            <a:noAutofit/>
          </a:bodyPr>
          <a:lstStyle>
            <a:lvl1pPr lvl="0" rtl="0">
              <a:spcBef>
                <a:spcPts val="0"/>
              </a:spcBef>
              <a:spcAft>
                <a:spcPts val="0"/>
              </a:spcAft>
              <a:buSzPts val="2700"/>
              <a:buNone/>
              <a:defRPr sz="296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1" name="Google Shape;341;p13"/>
          <p:cNvSpPr txBox="1">
            <a:spLocks noGrp="1"/>
          </p:cNvSpPr>
          <p:nvPr>
            <p:ph type="title" idx="3"/>
          </p:nvPr>
        </p:nvSpPr>
        <p:spPr>
          <a:xfrm>
            <a:off x="1133868" y="2150100"/>
            <a:ext cx="1413600" cy="1383600"/>
          </a:xfrm>
          <a:prstGeom prst="rect">
            <a:avLst/>
          </a:prstGeom>
        </p:spPr>
        <p:txBody>
          <a:bodyPr spcFirstLastPara="1" lIns="121666" tIns="121666" rIns="121666" bIns="121666">
            <a:noAutofit/>
          </a:bodyPr>
          <a:lstStyle>
            <a:lvl1pPr lvl="0" algn="ctr" rtl="0">
              <a:spcBef>
                <a:spcPts val="0"/>
              </a:spcBef>
              <a:spcAft>
                <a:spcPts val="0"/>
              </a:spcAft>
              <a:buSzPts val="12000"/>
              <a:buNone/>
              <a:defRPr sz="4963">
                <a:solidFill>
                  <a:schemeClr val="accent3"/>
                </a:solidFill>
              </a:defRPr>
            </a:lvl1pPr>
            <a:lvl2pPr lvl="1" algn="ctr" rtl="0">
              <a:spcBef>
                <a:spcPts val="0"/>
              </a:spcBef>
              <a:spcAft>
                <a:spcPts val="0"/>
              </a:spcAft>
              <a:buSzPts val="12000"/>
              <a:buNone/>
              <a:defRPr sz="11851"/>
            </a:lvl2pPr>
            <a:lvl3pPr lvl="2" algn="ctr" rtl="0">
              <a:spcBef>
                <a:spcPts val="0"/>
              </a:spcBef>
              <a:spcAft>
                <a:spcPts val="0"/>
              </a:spcAft>
              <a:buSzPts val="12000"/>
              <a:buNone/>
              <a:defRPr sz="11851"/>
            </a:lvl3pPr>
            <a:lvl4pPr lvl="3" algn="ctr" rtl="0">
              <a:spcBef>
                <a:spcPts val="0"/>
              </a:spcBef>
              <a:spcAft>
                <a:spcPts val="0"/>
              </a:spcAft>
              <a:buSzPts val="12000"/>
              <a:buNone/>
              <a:defRPr sz="11851"/>
            </a:lvl4pPr>
            <a:lvl5pPr lvl="4" algn="ctr" rtl="0">
              <a:spcBef>
                <a:spcPts val="0"/>
              </a:spcBef>
              <a:spcAft>
                <a:spcPts val="0"/>
              </a:spcAft>
              <a:buSzPts val="12000"/>
              <a:buNone/>
              <a:defRPr sz="11851"/>
            </a:lvl5pPr>
            <a:lvl6pPr lvl="5" algn="ctr" rtl="0">
              <a:spcBef>
                <a:spcPts val="0"/>
              </a:spcBef>
              <a:spcAft>
                <a:spcPts val="0"/>
              </a:spcAft>
              <a:buSzPts val="12000"/>
              <a:buNone/>
              <a:defRPr sz="11851"/>
            </a:lvl6pPr>
            <a:lvl7pPr lvl="6" algn="ctr" rtl="0">
              <a:spcBef>
                <a:spcPts val="0"/>
              </a:spcBef>
              <a:spcAft>
                <a:spcPts val="0"/>
              </a:spcAft>
              <a:buSzPts val="12000"/>
              <a:buNone/>
              <a:defRPr sz="11851"/>
            </a:lvl7pPr>
            <a:lvl8pPr lvl="7" algn="ctr" rtl="0">
              <a:spcBef>
                <a:spcPts val="0"/>
              </a:spcBef>
              <a:spcAft>
                <a:spcPts val="0"/>
              </a:spcAft>
              <a:buSzPts val="12000"/>
              <a:buNone/>
              <a:defRPr sz="11851"/>
            </a:lvl8pPr>
            <a:lvl9pPr lvl="8" algn="ctr" rtl="0">
              <a:spcBef>
                <a:spcPts val="0"/>
              </a:spcBef>
              <a:spcAft>
                <a:spcPts val="0"/>
              </a:spcAft>
              <a:buSzPts val="12000"/>
              <a:buNone/>
              <a:defRPr sz="11851"/>
            </a:lvl9pPr>
          </a:lstStyle>
          <a:p>
            <a:r>
              <a:rPr lang="en-US"/>
              <a:t>Click to edit Master title style</a:t>
            </a:r>
            <a:endParaRPr/>
          </a:p>
        </p:txBody>
      </p:sp>
      <p:sp>
        <p:nvSpPr>
          <p:cNvPr id="342" name="Google Shape;342;p13"/>
          <p:cNvSpPr txBox="1">
            <a:spLocks noGrp="1"/>
          </p:cNvSpPr>
          <p:nvPr>
            <p:ph type="subTitle" idx="4"/>
          </p:nvPr>
        </p:nvSpPr>
        <p:spPr>
          <a:xfrm>
            <a:off x="2683968" y="4639267"/>
            <a:ext cx="3486800" cy="1001600"/>
          </a:xfrm>
          <a:prstGeom prst="rect">
            <a:avLst/>
          </a:prstGeom>
        </p:spPr>
        <p:txBody>
          <a:bodyPr spcFirstLastPara="1" lIns="121666" tIns="121666" rIns="121666" bIns="121666">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3" name="Google Shape;343;p13"/>
          <p:cNvSpPr txBox="1">
            <a:spLocks noGrp="1"/>
          </p:cNvSpPr>
          <p:nvPr>
            <p:ph type="subTitle" idx="5"/>
          </p:nvPr>
        </p:nvSpPr>
        <p:spPr>
          <a:xfrm>
            <a:off x="2683968" y="4105900"/>
            <a:ext cx="3486800" cy="533200"/>
          </a:xfrm>
          <a:prstGeom prst="rect">
            <a:avLst/>
          </a:prstGeom>
        </p:spPr>
        <p:txBody>
          <a:bodyPr spcFirstLastPara="1" lIns="121666" tIns="121666" rIns="121666" bIns="121666">
            <a:noAutofit/>
          </a:bodyPr>
          <a:lstStyle>
            <a:lvl1pPr lvl="0" rtl="0">
              <a:spcBef>
                <a:spcPts val="0"/>
              </a:spcBef>
              <a:spcAft>
                <a:spcPts val="0"/>
              </a:spcAft>
              <a:buSzPts val="2000"/>
              <a:buFont typeface="Luckiest Guy"/>
              <a:buNone/>
              <a:defRPr sz="20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4" name="Google Shape;344;p13"/>
          <p:cNvSpPr txBox="1">
            <a:spLocks noGrp="1"/>
          </p:cNvSpPr>
          <p:nvPr>
            <p:ph type="title" idx="6"/>
          </p:nvPr>
        </p:nvSpPr>
        <p:spPr>
          <a:xfrm>
            <a:off x="1206969" y="3969234"/>
            <a:ext cx="1413600" cy="1383600"/>
          </a:xfrm>
          <a:prstGeom prst="rect">
            <a:avLst/>
          </a:prstGeom>
        </p:spPr>
        <p:txBody>
          <a:bodyPr spcFirstLastPara="1" lIns="121666" tIns="121666" rIns="121666" bIns="121666" anchor="b">
            <a:noAutofit/>
          </a:bodyPr>
          <a:lstStyle>
            <a:lvl1pPr lvl="0" algn="ctr" rtl="0">
              <a:spcBef>
                <a:spcPts val="0"/>
              </a:spcBef>
              <a:spcAft>
                <a:spcPts val="0"/>
              </a:spcAft>
              <a:buSzPts val="12000"/>
              <a:buNone/>
              <a:defRPr sz="4963">
                <a:solidFill>
                  <a:schemeClr val="accent1"/>
                </a:solidFill>
              </a:defRPr>
            </a:lvl1pPr>
            <a:lvl2pPr lvl="1" algn="ctr" rtl="0">
              <a:spcBef>
                <a:spcPts val="0"/>
              </a:spcBef>
              <a:spcAft>
                <a:spcPts val="0"/>
              </a:spcAft>
              <a:buSzPts val="12000"/>
              <a:buNone/>
              <a:defRPr sz="11851"/>
            </a:lvl2pPr>
            <a:lvl3pPr lvl="2" algn="ctr" rtl="0">
              <a:spcBef>
                <a:spcPts val="0"/>
              </a:spcBef>
              <a:spcAft>
                <a:spcPts val="0"/>
              </a:spcAft>
              <a:buSzPts val="12000"/>
              <a:buNone/>
              <a:defRPr sz="11851"/>
            </a:lvl3pPr>
            <a:lvl4pPr lvl="3" algn="ctr" rtl="0">
              <a:spcBef>
                <a:spcPts val="0"/>
              </a:spcBef>
              <a:spcAft>
                <a:spcPts val="0"/>
              </a:spcAft>
              <a:buSzPts val="12000"/>
              <a:buNone/>
              <a:defRPr sz="11851"/>
            </a:lvl4pPr>
            <a:lvl5pPr lvl="4" algn="ctr" rtl="0">
              <a:spcBef>
                <a:spcPts val="0"/>
              </a:spcBef>
              <a:spcAft>
                <a:spcPts val="0"/>
              </a:spcAft>
              <a:buSzPts val="12000"/>
              <a:buNone/>
              <a:defRPr sz="11851"/>
            </a:lvl5pPr>
            <a:lvl6pPr lvl="5" algn="ctr" rtl="0">
              <a:spcBef>
                <a:spcPts val="0"/>
              </a:spcBef>
              <a:spcAft>
                <a:spcPts val="0"/>
              </a:spcAft>
              <a:buSzPts val="12000"/>
              <a:buNone/>
              <a:defRPr sz="11851"/>
            </a:lvl6pPr>
            <a:lvl7pPr lvl="6" algn="ctr" rtl="0">
              <a:spcBef>
                <a:spcPts val="0"/>
              </a:spcBef>
              <a:spcAft>
                <a:spcPts val="0"/>
              </a:spcAft>
              <a:buSzPts val="12000"/>
              <a:buNone/>
              <a:defRPr sz="11851"/>
            </a:lvl7pPr>
            <a:lvl8pPr lvl="7" algn="ctr" rtl="0">
              <a:spcBef>
                <a:spcPts val="0"/>
              </a:spcBef>
              <a:spcAft>
                <a:spcPts val="0"/>
              </a:spcAft>
              <a:buSzPts val="12000"/>
              <a:buNone/>
              <a:defRPr sz="11851"/>
            </a:lvl8pPr>
            <a:lvl9pPr lvl="8" algn="ctr" rtl="0">
              <a:spcBef>
                <a:spcPts val="0"/>
              </a:spcBef>
              <a:spcAft>
                <a:spcPts val="0"/>
              </a:spcAft>
              <a:buSzPts val="12000"/>
              <a:buNone/>
              <a:defRPr sz="11851"/>
            </a:lvl9pPr>
          </a:lstStyle>
          <a:p>
            <a:r>
              <a:rPr lang="en-US"/>
              <a:t>Click to edit Master title style</a:t>
            </a:r>
            <a:endParaRPr/>
          </a:p>
        </p:txBody>
      </p:sp>
      <p:sp>
        <p:nvSpPr>
          <p:cNvPr id="345" name="Google Shape;345;p13"/>
          <p:cNvSpPr txBox="1">
            <a:spLocks noGrp="1"/>
          </p:cNvSpPr>
          <p:nvPr>
            <p:ph type="subTitle" idx="7"/>
          </p:nvPr>
        </p:nvSpPr>
        <p:spPr>
          <a:xfrm>
            <a:off x="7857368" y="2765851"/>
            <a:ext cx="3486800" cy="1001600"/>
          </a:xfrm>
          <a:prstGeom prst="rect">
            <a:avLst/>
          </a:prstGeom>
        </p:spPr>
        <p:txBody>
          <a:bodyPr spcFirstLastPara="1" lIns="121666" tIns="121666" rIns="121666" bIns="121666">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6" name="Google Shape;346;p13"/>
          <p:cNvSpPr txBox="1">
            <a:spLocks noGrp="1"/>
          </p:cNvSpPr>
          <p:nvPr>
            <p:ph type="subTitle" idx="8"/>
          </p:nvPr>
        </p:nvSpPr>
        <p:spPr>
          <a:xfrm>
            <a:off x="7857368" y="2232484"/>
            <a:ext cx="3486800" cy="533200"/>
          </a:xfrm>
          <a:prstGeom prst="rect">
            <a:avLst/>
          </a:prstGeom>
        </p:spPr>
        <p:txBody>
          <a:bodyPr spcFirstLastPara="1" lIns="121666" tIns="121666" rIns="121666" bIns="121666">
            <a:noAutofit/>
          </a:bodyPr>
          <a:lstStyle>
            <a:lvl1pPr lvl="0" rtl="0">
              <a:spcBef>
                <a:spcPts val="0"/>
              </a:spcBef>
              <a:spcAft>
                <a:spcPts val="0"/>
              </a:spcAft>
              <a:buSzPts val="2000"/>
              <a:buFont typeface="Luckiest Guy"/>
              <a:buNone/>
              <a:defRPr sz="20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7" name="Google Shape;347;p13"/>
          <p:cNvSpPr txBox="1">
            <a:spLocks noGrp="1"/>
          </p:cNvSpPr>
          <p:nvPr>
            <p:ph type="title" idx="9"/>
          </p:nvPr>
        </p:nvSpPr>
        <p:spPr>
          <a:xfrm>
            <a:off x="6368133" y="2168085"/>
            <a:ext cx="1413600" cy="1304000"/>
          </a:xfrm>
          <a:prstGeom prst="rect">
            <a:avLst/>
          </a:prstGeom>
        </p:spPr>
        <p:txBody>
          <a:bodyPr spcFirstLastPara="1" lIns="121666" tIns="121666" rIns="121666" bIns="121666" anchor="b">
            <a:noAutofit/>
          </a:bodyPr>
          <a:lstStyle>
            <a:lvl1pPr lvl="0" algn="ctr" rtl="0">
              <a:spcBef>
                <a:spcPts val="0"/>
              </a:spcBef>
              <a:spcAft>
                <a:spcPts val="0"/>
              </a:spcAft>
              <a:buSzPts val="12000"/>
              <a:buNone/>
              <a:defRPr sz="4963">
                <a:solidFill>
                  <a:schemeClr val="accent1"/>
                </a:solidFill>
              </a:defRPr>
            </a:lvl1pPr>
            <a:lvl2pPr lvl="1" algn="ctr" rtl="0">
              <a:spcBef>
                <a:spcPts val="0"/>
              </a:spcBef>
              <a:spcAft>
                <a:spcPts val="0"/>
              </a:spcAft>
              <a:buSzPts val="12000"/>
              <a:buNone/>
              <a:defRPr sz="11851"/>
            </a:lvl2pPr>
            <a:lvl3pPr lvl="2" algn="ctr" rtl="0">
              <a:spcBef>
                <a:spcPts val="0"/>
              </a:spcBef>
              <a:spcAft>
                <a:spcPts val="0"/>
              </a:spcAft>
              <a:buSzPts val="12000"/>
              <a:buNone/>
              <a:defRPr sz="11851"/>
            </a:lvl3pPr>
            <a:lvl4pPr lvl="3" algn="ctr" rtl="0">
              <a:spcBef>
                <a:spcPts val="0"/>
              </a:spcBef>
              <a:spcAft>
                <a:spcPts val="0"/>
              </a:spcAft>
              <a:buSzPts val="12000"/>
              <a:buNone/>
              <a:defRPr sz="11851"/>
            </a:lvl4pPr>
            <a:lvl5pPr lvl="4" algn="ctr" rtl="0">
              <a:spcBef>
                <a:spcPts val="0"/>
              </a:spcBef>
              <a:spcAft>
                <a:spcPts val="0"/>
              </a:spcAft>
              <a:buSzPts val="12000"/>
              <a:buNone/>
              <a:defRPr sz="11851"/>
            </a:lvl5pPr>
            <a:lvl6pPr lvl="5" algn="ctr" rtl="0">
              <a:spcBef>
                <a:spcPts val="0"/>
              </a:spcBef>
              <a:spcAft>
                <a:spcPts val="0"/>
              </a:spcAft>
              <a:buSzPts val="12000"/>
              <a:buNone/>
              <a:defRPr sz="11851"/>
            </a:lvl6pPr>
            <a:lvl7pPr lvl="6" algn="ctr" rtl="0">
              <a:spcBef>
                <a:spcPts val="0"/>
              </a:spcBef>
              <a:spcAft>
                <a:spcPts val="0"/>
              </a:spcAft>
              <a:buSzPts val="12000"/>
              <a:buNone/>
              <a:defRPr sz="11851"/>
            </a:lvl7pPr>
            <a:lvl8pPr lvl="7" algn="ctr" rtl="0">
              <a:spcBef>
                <a:spcPts val="0"/>
              </a:spcBef>
              <a:spcAft>
                <a:spcPts val="0"/>
              </a:spcAft>
              <a:buSzPts val="12000"/>
              <a:buNone/>
              <a:defRPr sz="11851"/>
            </a:lvl8pPr>
            <a:lvl9pPr lvl="8" algn="ctr" rtl="0">
              <a:spcBef>
                <a:spcPts val="0"/>
              </a:spcBef>
              <a:spcAft>
                <a:spcPts val="0"/>
              </a:spcAft>
              <a:buSzPts val="12000"/>
              <a:buNone/>
              <a:defRPr sz="11851"/>
            </a:lvl9pPr>
          </a:lstStyle>
          <a:p>
            <a:r>
              <a:rPr lang="en-US"/>
              <a:t>Click to edit Master title style</a:t>
            </a:r>
            <a:endParaRPr/>
          </a:p>
        </p:txBody>
      </p:sp>
      <p:sp>
        <p:nvSpPr>
          <p:cNvPr id="348" name="Google Shape;348;p13"/>
          <p:cNvSpPr txBox="1">
            <a:spLocks noGrp="1"/>
          </p:cNvSpPr>
          <p:nvPr>
            <p:ph type="subTitle" idx="13"/>
          </p:nvPr>
        </p:nvSpPr>
        <p:spPr>
          <a:xfrm>
            <a:off x="7875501" y="4644467"/>
            <a:ext cx="3486800" cy="1001600"/>
          </a:xfrm>
          <a:prstGeom prst="rect">
            <a:avLst/>
          </a:prstGeom>
        </p:spPr>
        <p:txBody>
          <a:bodyPr spcFirstLastPara="1" lIns="121666" tIns="121666" rIns="121666" bIns="121666">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9" name="Google Shape;349;p13"/>
          <p:cNvSpPr txBox="1">
            <a:spLocks noGrp="1"/>
          </p:cNvSpPr>
          <p:nvPr>
            <p:ph type="subTitle" idx="14"/>
          </p:nvPr>
        </p:nvSpPr>
        <p:spPr>
          <a:xfrm>
            <a:off x="7875501" y="4111085"/>
            <a:ext cx="3486800" cy="533200"/>
          </a:xfrm>
          <a:prstGeom prst="rect">
            <a:avLst/>
          </a:prstGeom>
        </p:spPr>
        <p:txBody>
          <a:bodyPr spcFirstLastPara="1" lIns="121666" tIns="121666" rIns="121666" bIns="121666">
            <a:noAutofit/>
          </a:bodyPr>
          <a:lstStyle>
            <a:lvl1pPr lvl="0" rtl="0">
              <a:spcBef>
                <a:spcPts val="0"/>
              </a:spcBef>
              <a:spcAft>
                <a:spcPts val="0"/>
              </a:spcAft>
              <a:buSzPts val="2000"/>
              <a:buFont typeface="Luckiest Guy"/>
              <a:buNone/>
              <a:defRPr sz="20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0" name="Google Shape;350;p13"/>
          <p:cNvSpPr txBox="1">
            <a:spLocks noGrp="1"/>
          </p:cNvSpPr>
          <p:nvPr>
            <p:ph type="title" idx="15"/>
          </p:nvPr>
        </p:nvSpPr>
        <p:spPr>
          <a:xfrm>
            <a:off x="6403100" y="3998434"/>
            <a:ext cx="1359600" cy="1354400"/>
          </a:xfrm>
          <a:prstGeom prst="rect">
            <a:avLst/>
          </a:prstGeom>
        </p:spPr>
        <p:txBody>
          <a:bodyPr spcFirstLastPara="1" lIns="121666" tIns="121666" rIns="121666" bIns="121666" anchor="b">
            <a:noAutofit/>
          </a:bodyPr>
          <a:lstStyle>
            <a:lvl1pPr lvl="0" algn="ctr" rtl="0">
              <a:spcBef>
                <a:spcPts val="0"/>
              </a:spcBef>
              <a:spcAft>
                <a:spcPts val="0"/>
              </a:spcAft>
              <a:buSzPts val="12000"/>
              <a:buNone/>
              <a:defRPr sz="4963">
                <a:solidFill>
                  <a:schemeClr val="accent3"/>
                </a:solidFill>
              </a:defRPr>
            </a:lvl1pPr>
            <a:lvl2pPr lvl="1" algn="ctr" rtl="0">
              <a:spcBef>
                <a:spcPts val="0"/>
              </a:spcBef>
              <a:spcAft>
                <a:spcPts val="0"/>
              </a:spcAft>
              <a:buSzPts val="12000"/>
              <a:buNone/>
              <a:defRPr sz="11851"/>
            </a:lvl2pPr>
            <a:lvl3pPr lvl="2" algn="ctr" rtl="0">
              <a:spcBef>
                <a:spcPts val="0"/>
              </a:spcBef>
              <a:spcAft>
                <a:spcPts val="0"/>
              </a:spcAft>
              <a:buSzPts val="12000"/>
              <a:buNone/>
              <a:defRPr sz="11851"/>
            </a:lvl3pPr>
            <a:lvl4pPr lvl="3" algn="ctr" rtl="0">
              <a:spcBef>
                <a:spcPts val="0"/>
              </a:spcBef>
              <a:spcAft>
                <a:spcPts val="0"/>
              </a:spcAft>
              <a:buSzPts val="12000"/>
              <a:buNone/>
              <a:defRPr sz="11851"/>
            </a:lvl4pPr>
            <a:lvl5pPr lvl="4" algn="ctr" rtl="0">
              <a:spcBef>
                <a:spcPts val="0"/>
              </a:spcBef>
              <a:spcAft>
                <a:spcPts val="0"/>
              </a:spcAft>
              <a:buSzPts val="12000"/>
              <a:buNone/>
              <a:defRPr sz="11851"/>
            </a:lvl5pPr>
            <a:lvl6pPr lvl="5" algn="ctr" rtl="0">
              <a:spcBef>
                <a:spcPts val="0"/>
              </a:spcBef>
              <a:spcAft>
                <a:spcPts val="0"/>
              </a:spcAft>
              <a:buSzPts val="12000"/>
              <a:buNone/>
              <a:defRPr sz="11851"/>
            </a:lvl6pPr>
            <a:lvl7pPr lvl="6" algn="ctr" rtl="0">
              <a:spcBef>
                <a:spcPts val="0"/>
              </a:spcBef>
              <a:spcAft>
                <a:spcPts val="0"/>
              </a:spcAft>
              <a:buSzPts val="12000"/>
              <a:buNone/>
              <a:defRPr sz="11851"/>
            </a:lvl7pPr>
            <a:lvl8pPr lvl="7" algn="ctr" rtl="0">
              <a:spcBef>
                <a:spcPts val="0"/>
              </a:spcBef>
              <a:spcAft>
                <a:spcPts val="0"/>
              </a:spcAft>
              <a:buSzPts val="12000"/>
              <a:buNone/>
              <a:defRPr sz="11851"/>
            </a:lvl8pPr>
            <a:lvl9pPr lvl="8" algn="ctr" rtl="0">
              <a:spcBef>
                <a:spcPts val="0"/>
              </a:spcBef>
              <a:spcAft>
                <a:spcPts val="0"/>
              </a:spcAft>
              <a:buSzPts val="12000"/>
              <a:buNone/>
              <a:defRPr sz="11851"/>
            </a:lvl9pPr>
          </a:lstStyle>
          <a:p>
            <a:r>
              <a:rPr lang="en-US"/>
              <a:t>Click to edit Master title style</a:t>
            </a:r>
            <a:endParaRPr/>
          </a:p>
        </p:txBody>
      </p:sp>
    </p:spTree>
    <p:extLst>
      <p:ext uri="{BB962C8B-B14F-4D97-AF65-F5344CB8AC3E}">
        <p14:creationId xmlns:p14="http://schemas.microsoft.com/office/powerpoint/2010/main" val="38930504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7"/>
        <p:cNvGrpSpPr/>
        <p:nvPr/>
      </p:nvGrpSpPr>
      <p:grpSpPr>
        <a:xfrm>
          <a:off x="0" y="0"/>
          <a:ext cx="0" cy="0"/>
          <a:chOff x="0" y="0"/>
          <a:chExt cx="0" cy="0"/>
        </a:xfrm>
      </p:grpSpPr>
      <p:sp>
        <p:nvSpPr>
          <p:cNvPr id="2" name="Google Shape;258;p8">
            <a:extLst>
              <a:ext uri="{FF2B5EF4-FFF2-40B4-BE49-F238E27FC236}">
                <a16:creationId xmlns="" xmlns:a16="http://schemas.microsoft.com/office/drawing/2014/main" id="{0B018865-56D5-9015-D4C2-171F5E069A7E}"/>
              </a:ext>
            </a:extLst>
          </p:cNvPr>
          <p:cNvSpPr/>
          <p:nvPr/>
        </p:nvSpPr>
        <p:spPr>
          <a:xfrm>
            <a:off x="2082800" y="1419225"/>
            <a:ext cx="8037513" cy="4019550"/>
          </a:xfrm>
          <a:prstGeom prst="roundRect">
            <a:avLst>
              <a:gd name="adj" fmla="val 16667"/>
            </a:avLst>
          </a:prstGeom>
          <a:solidFill>
            <a:schemeClr val="lt1"/>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3" name="Google Shape;260;p8">
            <a:extLst>
              <a:ext uri="{FF2B5EF4-FFF2-40B4-BE49-F238E27FC236}">
                <a16:creationId xmlns="" xmlns:a16="http://schemas.microsoft.com/office/drawing/2014/main" id="{93B96F29-B576-3292-4F52-5551E1BD4E77}"/>
              </a:ext>
            </a:extLst>
          </p:cNvPr>
          <p:cNvSpPr/>
          <p:nvPr/>
        </p:nvSpPr>
        <p:spPr>
          <a:xfrm>
            <a:off x="-101600" y="5251450"/>
            <a:ext cx="1804988" cy="1658938"/>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4" name="Google Shape;261;p8">
            <a:extLst>
              <a:ext uri="{FF2B5EF4-FFF2-40B4-BE49-F238E27FC236}">
                <a16:creationId xmlns="" xmlns:a16="http://schemas.microsoft.com/office/drawing/2014/main" id="{1BC00992-8D92-E73D-69A3-C4387D6FFCF2}"/>
              </a:ext>
            </a:extLst>
          </p:cNvPr>
          <p:cNvSpPr/>
          <p:nvPr/>
        </p:nvSpPr>
        <p:spPr>
          <a:xfrm rot="10800000">
            <a:off x="10488613" y="-90488"/>
            <a:ext cx="1804987" cy="1658938"/>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5" name="Google Shape;262;p8">
            <a:extLst>
              <a:ext uri="{FF2B5EF4-FFF2-40B4-BE49-F238E27FC236}">
                <a16:creationId xmlns="" xmlns:a16="http://schemas.microsoft.com/office/drawing/2014/main" id="{5A7807F2-4C91-8120-D65C-E092517C42AD}"/>
              </a:ext>
            </a:extLst>
          </p:cNvPr>
          <p:cNvSpPr/>
          <p:nvPr/>
        </p:nvSpPr>
        <p:spPr>
          <a:xfrm rot="10800000">
            <a:off x="11555413" y="3694113"/>
            <a:ext cx="433387" cy="45402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6" name="Google Shape;263;p8">
            <a:extLst>
              <a:ext uri="{FF2B5EF4-FFF2-40B4-BE49-F238E27FC236}">
                <a16:creationId xmlns="" xmlns:a16="http://schemas.microsoft.com/office/drawing/2014/main" id="{31702E8B-E6AE-1C3D-04D2-00AC7C4B7E98}"/>
              </a:ext>
            </a:extLst>
          </p:cNvPr>
          <p:cNvSpPr/>
          <p:nvPr/>
        </p:nvSpPr>
        <p:spPr>
          <a:xfrm rot="10800000">
            <a:off x="9996488" y="6183313"/>
            <a:ext cx="303212" cy="3238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7" name="Google Shape;264;p8">
            <a:extLst>
              <a:ext uri="{FF2B5EF4-FFF2-40B4-BE49-F238E27FC236}">
                <a16:creationId xmlns="" xmlns:a16="http://schemas.microsoft.com/office/drawing/2014/main" id="{162514D2-0605-3966-051D-329AF1E93EE8}"/>
              </a:ext>
            </a:extLst>
          </p:cNvPr>
          <p:cNvSpPr/>
          <p:nvPr/>
        </p:nvSpPr>
        <p:spPr>
          <a:xfrm rot="10800000">
            <a:off x="10577513" y="1582738"/>
            <a:ext cx="301625" cy="3238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8" name="Google Shape;265;p8">
            <a:extLst>
              <a:ext uri="{FF2B5EF4-FFF2-40B4-BE49-F238E27FC236}">
                <a16:creationId xmlns="" xmlns:a16="http://schemas.microsoft.com/office/drawing/2014/main" id="{6C215FF3-42D0-C90D-44DF-2F2AB15937E4}"/>
              </a:ext>
            </a:extLst>
          </p:cNvPr>
          <p:cNvSpPr/>
          <p:nvPr/>
        </p:nvSpPr>
        <p:spPr>
          <a:xfrm rot="10800000">
            <a:off x="9245600" y="6640513"/>
            <a:ext cx="101600" cy="6667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9" name="Google Shape;266;p8">
            <a:extLst>
              <a:ext uri="{FF2B5EF4-FFF2-40B4-BE49-F238E27FC236}">
                <a16:creationId xmlns="" xmlns:a16="http://schemas.microsoft.com/office/drawing/2014/main" id="{BA446E44-7B48-DBBB-4AA5-4D808530F415}"/>
              </a:ext>
            </a:extLst>
          </p:cNvPr>
          <p:cNvSpPr/>
          <p:nvPr/>
        </p:nvSpPr>
        <p:spPr>
          <a:xfrm rot="10800000">
            <a:off x="10777538" y="2873375"/>
            <a:ext cx="101600" cy="6667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0" name="Google Shape;267;p8">
            <a:extLst>
              <a:ext uri="{FF2B5EF4-FFF2-40B4-BE49-F238E27FC236}">
                <a16:creationId xmlns="" xmlns:a16="http://schemas.microsoft.com/office/drawing/2014/main" id="{8A95A8B9-1444-11E0-66D1-50F9AFDEB897}"/>
              </a:ext>
            </a:extLst>
          </p:cNvPr>
          <p:cNvSpPr/>
          <p:nvPr/>
        </p:nvSpPr>
        <p:spPr>
          <a:xfrm rot="10800000">
            <a:off x="10971213" y="2547938"/>
            <a:ext cx="101600" cy="6667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1" name="Google Shape;268;p8">
            <a:extLst>
              <a:ext uri="{FF2B5EF4-FFF2-40B4-BE49-F238E27FC236}">
                <a16:creationId xmlns="" xmlns:a16="http://schemas.microsoft.com/office/drawing/2014/main" id="{4C5106F9-3824-1ACB-4B6B-61E3E6F5D968}"/>
              </a:ext>
            </a:extLst>
          </p:cNvPr>
          <p:cNvSpPr/>
          <p:nvPr/>
        </p:nvSpPr>
        <p:spPr>
          <a:xfrm rot="10800000">
            <a:off x="11555413" y="663575"/>
            <a:ext cx="103187" cy="68263"/>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2" name="Google Shape;269;p8">
            <a:extLst>
              <a:ext uri="{FF2B5EF4-FFF2-40B4-BE49-F238E27FC236}">
                <a16:creationId xmlns="" xmlns:a16="http://schemas.microsoft.com/office/drawing/2014/main" id="{37EB7B58-21A2-053F-6155-13757A445408}"/>
              </a:ext>
            </a:extLst>
          </p:cNvPr>
          <p:cNvSpPr/>
          <p:nvPr/>
        </p:nvSpPr>
        <p:spPr>
          <a:xfrm rot="10800000">
            <a:off x="7956550" y="6507163"/>
            <a:ext cx="103188" cy="6667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3" name="Google Shape;270;p8">
            <a:extLst>
              <a:ext uri="{FF2B5EF4-FFF2-40B4-BE49-F238E27FC236}">
                <a16:creationId xmlns="" xmlns:a16="http://schemas.microsoft.com/office/drawing/2014/main" id="{62AD72C6-D6E2-4BDC-38C8-11C17BEC1570}"/>
              </a:ext>
            </a:extLst>
          </p:cNvPr>
          <p:cNvSpPr/>
          <p:nvPr/>
        </p:nvSpPr>
        <p:spPr>
          <a:xfrm rot="10800000">
            <a:off x="10299700" y="5226050"/>
            <a:ext cx="101600" cy="6667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4" name="Google Shape;271;p8">
            <a:extLst>
              <a:ext uri="{FF2B5EF4-FFF2-40B4-BE49-F238E27FC236}">
                <a16:creationId xmlns="" xmlns:a16="http://schemas.microsoft.com/office/drawing/2014/main" id="{CD64D3DB-1A7D-CBA1-5E99-D7ACF19F43A4}"/>
              </a:ext>
            </a:extLst>
          </p:cNvPr>
          <p:cNvSpPr/>
          <p:nvPr/>
        </p:nvSpPr>
        <p:spPr>
          <a:xfrm rot="10800000">
            <a:off x="10577513" y="5159375"/>
            <a:ext cx="101600" cy="6667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lIns="90123" tIns="90123" rIns="90123" bIns="90123" anchor="ctr"/>
          <a:lstStyle/>
          <a:p>
            <a:pPr defTabSz="838492" eaLnBrk="1" fontAlgn="auto" hangingPunct="1">
              <a:spcBef>
                <a:spcPts val="0"/>
              </a:spcBef>
              <a:spcAft>
                <a:spcPts val="0"/>
              </a:spcAft>
              <a:defRPr/>
            </a:pPr>
            <a:endParaRPr sz="1630">
              <a:solidFill>
                <a:prstClr val="black"/>
              </a:solidFill>
              <a:latin typeface="Calibri"/>
            </a:endParaRPr>
          </a:p>
        </p:txBody>
      </p:sp>
      <p:grpSp>
        <p:nvGrpSpPr>
          <p:cNvPr id="15" name="Google Shape;272;p8">
            <a:extLst>
              <a:ext uri="{FF2B5EF4-FFF2-40B4-BE49-F238E27FC236}">
                <a16:creationId xmlns="" xmlns:a16="http://schemas.microsoft.com/office/drawing/2014/main" id="{4A9E445B-755C-25C2-413D-6946F90C28AD}"/>
              </a:ext>
            </a:extLst>
          </p:cNvPr>
          <p:cNvGrpSpPr>
            <a:grpSpLocks/>
          </p:cNvGrpSpPr>
          <p:nvPr/>
        </p:nvGrpSpPr>
        <p:grpSpPr bwMode="auto">
          <a:xfrm flipH="1">
            <a:off x="217488" y="407988"/>
            <a:ext cx="4030662" cy="6042025"/>
            <a:chOff x="230395" y="498172"/>
            <a:chExt cx="3022742" cy="4532209"/>
          </a:xfrm>
        </p:grpSpPr>
        <p:sp>
          <p:nvSpPr>
            <p:cNvPr id="16" name="Google Shape;273;p8">
              <a:extLst>
                <a:ext uri="{FF2B5EF4-FFF2-40B4-BE49-F238E27FC236}">
                  <a16:creationId xmlns="" xmlns:a16="http://schemas.microsoft.com/office/drawing/2014/main" id="{7CD291EB-619B-5A56-10A3-04976C739D96}"/>
                </a:ext>
              </a:extLst>
            </p:cNvPr>
            <p:cNvSpPr/>
            <p:nvPr/>
          </p:nvSpPr>
          <p:spPr>
            <a:xfrm rot="10800000">
              <a:off x="2929314" y="2770231"/>
              <a:ext cx="323823" cy="340571"/>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7" name="Google Shape;274;p8">
              <a:extLst>
                <a:ext uri="{FF2B5EF4-FFF2-40B4-BE49-F238E27FC236}">
                  <a16:creationId xmlns="" xmlns:a16="http://schemas.microsoft.com/office/drawing/2014/main" id="{0D378A44-92B9-2DEB-FD5D-F1DE16EAFAC2}"/>
                </a:ext>
              </a:extLst>
            </p:cNvPr>
            <p:cNvSpPr/>
            <p:nvPr/>
          </p:nvSpPr>
          <p:spPr>
            <a:xfrm rot="10800000">
              <a:off x="1759029" y="4637415"/>
              <a:ext cx="228581" cy="242924"/>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8" name="Google Shape;275;p8">
              <a:extLst>
                <a:ext uri="{FF2B5EF4-FFF2-40B4-BE49-F238E27FC236}">
                  <a16:creationId xmlns="" xmlns:a16="http://schemas.microsoft.com/office/drawing/2014/main" id="{8F9B5710-EA95-E4CB-36C0-4CF76A504714}"/>
                </a:ext>
              </a:extLst>
            </p:cNvPr>
            <p:cNvSpPr/>
            <p:nvPr/>
          </p:nvSpPr>
          <p:spPr>
            <a:xfrm rot="10800000">
              <a:off x="2194761" y="1186458"/>
              <a:ext cx="228581" cy="244115"/>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19" name="Google Shape;276;p8">
              <a:extLst>
                <a:ext uri="{FF2B5EF4-FFF2-40B4-BE49-F238E27FC236}">
                  <a16:creationId xmlns="" xmlns:a16="http://schemas.microsoft.com/office/drawing/2014/main" id="{FC20FAFB-EE24-6D25-D5D8-5835744C79F3}"/>
                </a:ext>
              </a:extLst>
            </p:cNvPr>
            <p:cNvSpPr/>
            <p:nvPr/>
          </p:nvSpPr>
          <p:spPr>
            <a:xfrm rot="10800000">
              <a:off x="1195910" y="4980367"/>
              <a:ext cx="76194" cy="50014"/>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20" name="Google Shape;277;p8">
              <a:extLst>
                <a:ext uri="{FF2B5EF4-FFF2-40B4-BE49-F238E27FC236}">
                  <a16:creationId xmlns="" xmlns:a16="http://schemas.microsoft.com/office/drawing/2014/main" id="{E6547B46-0E4C-C20D-9D98-C6A45D82D5AA}"/>
                </a:ext>
              </a:extLst>
            </p:cNvPr>
            <p:cNvSpPr/>
            <p:nvPr/>
          </p:nvSpPr>
          <p:spPr>
            <a:xfrm rot="10800000">
              <a:off x="2347148" y="2154583"/>
              <a:ext cx="76194" cy="5120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21" name="Google Shape;278;p8">
              <a:extLst>
                <a:ext uri="{FF2B5EF4-FFF2-40B4-BE49-F238E27FC236}">
                  <a16:creationId xmlns="" xmlns:a16="http://schemas.microsoft.com/office/drawing/2014/main" id="{1F7AA2FB-A03A-0461-99B6-EF82E165A8BB}"/>
                </a:ext>
              </a:extLst>
            </p:cNvPr>
            <p:cNvSpPr/>
            <p:nvPr/>
          </p:nvSpPr>
          <p:spPr>
            <a:xfrm rot="10800000">
              <a:off x="2490011" y="1911659"/>
              <a:ext cx="76194" cy="50014"/>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22" name="Google Shape;279;p8">
              <a:extLst>
                <a:ext uri="{FF2B5EF4-FFF2-40B4-BE49-F238E27FC236}">
                  <a16:creationId xmlns="" xmlns:a16="http://schemas.microsoft.com/office/drawing/2014/main" id="{8F25C0F4-8273-4734-65D7-E09E9C10DB5D}"/>
                </a:ext>
              </a:extLst>
            </p:cNvPr>
            <p:cNvSpPr/>
            <p:nvPr/>
          </p:nvSpPr>
          <p:spPr>
            <a:xfrm rot="10800000">
              <a:off x="2929314" y="498172"/>
              <a:ext cx="76194" cy="50014"/>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23" name="Google Shape;280;p8">
              <a:extLst>
                <a:ext uri="{FF2B5EF4-FFF2-40B4-BE49-F238E27FC236}">
                  <a16:creationId xmlns="" xmlns:a16="http://schemas.microsoft.com/office/drawing/2014/main" id="{8FF10813-8DA8-20E4-F268-98F4442138A8}"/>
                </a:ext>
              </a:extLst>
            </p:cNvPr>
            <p:cNvSpPr/>
            <p:nvPr/>
          </p:nvSpPr>
          <p:spPr>
            <a:xfrm rot="10800000">
              <a:off x="230395" y="4880339"/>
              <a:ext cx="76194" cy="50014"/>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24" name="Google Shape;281;p8">
              <a:extLst>
                <a:ext uri="{FF2B5EF4-FFF2-40B4-BE49-F238E27FC236}">
                  <a16:creationId xmlns="" xmlns:a16="http://schemas.microsoft.com/office/drawing/2014/main" id="{B8509F70-2837-2171-177D-C63FCFCB5588}"/>
                </a:ext>
              </a:extLst>
            </p:cNvPr>
            <p:cNvSpPr/>
            <p:nvPr/>
          </p:nvSpPr>
          <p:spPr>
            <a:xfrm rot="10800000">
              <a:off x="1987610" y="3919358"/>
              <a:ext cx="76194" cy="5120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sp>
          <p:nvSpPr>
            <p:cNvPr id="25" name="Google Shape;282;p8">
              <a:extLst>
                <a:ext uri="{FF2B5EF4-FFF2-40B4-BE49-F238E27FC236}">
                  <a16:creationId xmlns="" xmlns:a16="http://schemas.microsoft.com/office/drawing/2014/main" id="{CE588D14-C316-01FF-A32A-4DA729867D7D}"/>
                </a:ext>
              </a:extLst>
            </p:cNvPr>
            <p:cNvSpPr/>
            <p:nvPr/>
          </p:nvSpPr>
          <p:spPr>
            <a:xfrm rot="10800000">
              <a:off x="2194761" y="3869344"/>
              <a:ext cx="76194" cy="50014"/>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lIns="91425" tIns="91425" rIns="91425" bIns="91425" anchor="ctr"/>
            <a:lstStyle/>
            <a:p>
              <a:pPr defTabSz="838492" eaLnBrk="1" fontAlgn="auto" hangingPunct="1">
                <a:spcBef>
                  <a:spcPts val="0"/>
                </a:spcBef>
                <a:spcAft>
                  <a:spcPts val="0"/>
                </a:spcAft>
                <a:defRPr/>
              </a:pPr>
              <a:endParaRPr sz="1630">
                <a:solidFill>
                  <a:prstClr val="black"/>
                </a:solidFill>
                <a:latin typeface="Calibri"/>
              </a:endParaRPr>
            </a:p>
          </p:txBody>
        </p:sp>
      </p:grpSp>
      <p:sp>
        <p:nvSpPr>
          <p:cNvPr id="259" name="Google Shape;259;p8"/>
          <p:cNvSpPr txBox="1">
            <a:spLocks noGrp="1"/>
          </p:cNvSpPr>
          <p:nvPr>
            <p:ph type="title"/>
          </p:nvPr>
        </p:nvSpPr>
        <p:spPr>
          <a:xfrm>
            <a:off x="2912267" y="1977401"/>
            <a:ext cx="6378000" cy="2903200"/>
          </a:xfrm>
          <a:prstGeom prst="rect">
            <a:avLst/>
          </a:prstGeom>
        </p:spPr>
        <p:txBody>
          <a:bodyPr spcFirstLastPara="1" lIns="121666" tIns="121666" rIns="121666" bIns="121666">
            <a:noAutofit/>
          </a:bodyPr>
          <a:lstStyle>
            <a:lvl1pPr lvl="0">
              <a:spcBef>
                <a:spcPts val="0"/>
              </a:spcBef>
              <a:spcAft>
                <a:spcPts val="0"/>
              </a:spcAft>
              <a:buSzPts val="4800"/>
              <a:buNone/>
              <a:defRPr sz="6889"/>
            </a:lvl1pPr>
            <a:lvl2pPr lvl="1">
              <a:spcBef>
                <a:spcPts val="0"/>
              </a:spcBef>
              <a:spcAft>
                <a:spcPts val="0"/>
              </a:spcAft>
              <a:buSzPts val="4800"/>
              <a:buNone/>
              <a:defRPr sz="4740"/>
            </a:lvl2pPr>
            <a:lvl3pPr lvl="2">
              <a:spcBef>
                <a:spcPts val="0"/>
              </a:spcBef>
              <a:spcAft>
                <a:spcPts val="0"/>
              </a:spcAft>
              <a:buSzPts val="4800"/>
              <a:buNone/>
              <a:defRPr sz="4740"/>
            </a:lvl3pPr>
            <a:lvl4pPr lvl="3">
              <a:spcBef>
                <a:spcPts val="0"/>
              </a:spcBef>
              <a:spcAft>
                <a:spcPts val="0"/>
              </a:spcAft>
              <a:buSzPts val="4800"/>
              <a:buNone/>
              <a:defRPr sz="4740"/>
            </a:lvl4pPr>
            <a:lvl5pPr lvl="4">
              <a:spcBef>
                <a:spcPts val="0"/>
              </a:spcBef>
              <a:spcAft>
                <a:spcPts val="0"/>
              </a:spcAft>
              <a:buSzPts val="4800"/>
              <a:buNone/>
              <a:defRPr sz="4740"/>
            </a:lvl5pPr>
            <a:lvl6pPr lvl="5">
              <a:spcBef>
                <a:spcPts val="0"/>
              </a:spcBef>
              <a:spcAft>
                <a:spcPts val="0"/>
              </a:spcAft>
              <a:buSzPts val="4800"/>
              <a:buNone/>
              <a:defRPr sz="4740"/>
            </a:lvl6pPr>
            <a:lvl7pPr lvl="6">
              <a:spcBef>
                <a:spcPts val="0"/>
              </a:spcBef>
              <a:spcAft>
                <a:spcPts val="0"/>
              </a:spcAft>
              <a:buSzPts val="4800"/>
              <a:buNone/>
              <a:defRPr sz="4740"/>
            </a:lvl7pPr>
            <a:lvl8pPr lvl="7">
              <a:spcBef>
                <a:spcPts val="0"/>
              </a:spcBef>
              <a:spcAft>
                <a:spcPts val="0"/>
              </a:spcAft>
              <a:buSzPts val="4800"/>
              <a:buNone/>
              <a:defRPr sz="4740"/>
            </a:lvl8pPr>
            <a:lvl9pPr lvl="8">
              <a:spcBef>
                <a:spcPts val="0"/>
              </a:spcBef>
              <a:spcAft>
                <a:spcPts val="0"/>
              </a:spcAft>
              <a:buSzPts val="4800"/>
              <a:buNone/>
              <a:defRPr sz="4740"/>
            </a:lvl9pPr>
          </a:lstStyle>
          <a:p>
            <a:endParaRPr/>
          </a:p>
        </p:txBody>
      </p:sp>
    </p:spTree>
    <p:extLst>
      <p:ext uri="{BB962C8B-B14F-4D97-AF65-F5344CB8AC3E}">
        <p14:creationId xmlns:p14="http://schemas.microsoft.com/office/powerpoint/2010/main" val="1453294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6">
            <a:extLst>
              <a:ext uri="{FF2B5EF4-FFF2-40B4-BE49-F238E27FC236}">
                <a16:creationId xmlns="" xmlns:a16="http://schemas.microsoft.com/office/drawing/2014/main" id="{29486566-7ABF-E6DB-482D-ECAC2A8B4405}"/>
              </a:ext>
            </a:extLst>
          </p:cNvPr>
          <p:cNvSpPr>
            <a:spLocks/>
          </p:cNvSpPr>
          <p:nvPr/>
        </p:nvSpPr>
        <p:spPr bwMode="auto">
          <a:xfrm>
            <a:off x="0" y="4324350"/>
            <a:ext cx="1744663" cy="777875"/>
          </a:xfrm>
          <a:custGeom>
            <a:avLst/>
            <a:gdLst>
              <a:gd name="T0" fmla="*/ 287 w 372"/>
              <a:gd name="T1" fmla="*/ 166 h 166"/>
              <a:gd name="T2" fmla="*/ 293 w 372"/>
              <a:gd name="T3" fmla="*/ 164 h 166"/>
              <a:gd name="T4" fmla="*/ 294 w 372"/>
              <a:gd name="T5" fmla="*/ 163 h 166"/>
              <a:gd name="T6" fmla="*/ 370 w 372"/>
              <a:gd name="T7" fmla="*/ 87 h 166"/>
              <a:gd name="T8" fmla="*/ 370 w 372"/>
              <a:gd name="T9" fmla="*/ 78 h 166"/>
              <a:gd name="T10" fmla="*/ 294 w 372"/>
              <a:gd name="T11" fmla="*/ 3 h 166"/>
              <a:gd name="T12" fmla="*/ 293 w 372"/>
              <a:gd name="T13" fmla="*/ 2 h 166"/>
              <a:gd name="T14" fmla="*/ 287 w 372"/>
              <a:gd name="T15" fmla="*/ 0 h 166"/>
              <a:gd name="T16" fmla="*/ 0 w 372"/>
              <a:gd name="T17" fmla="*/ 0 h 166"/>
              <a:gd name="T18" fmla="*/ 0 w 372"/>
              <a:gd name="T19" fmla="*/ 166 h 166"/>
              <a:gd name="T20" fmla="*/ 287 w 372"/>
              <a:gd name="T21"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 xmlns:a16="http://schemas.microsoft.com/office/drawing/2014/main" id="{6872AECD-741F-F3F3-1FB3-7BDC945258D5}"/>
              </a:ext>
            </a:extLst>
          </p:cNvPr>
          <p:cNvSpPr>
            <a:spLocks noGrp="1"/>
          </p:cNvSpPr>
          <p:nvPr>
            <p:ph type="dt" sz="half" idx="10"/>
          </p:nvPr>
        </p:nvSpPr>
        <p:spPr/>
        <p:txBody>
          <a:bodyPr/>
          <a:lstStyle>
            <a:lvl1pPr>
              <a:defRPr/>
            </a:lvl1pPr>
          </a:lstStyle>
          <a:p>
            <a:pPr>
              <a:defRPr/>
            </a:pPr>
            <a:endParaRPr lang="vi-VN"/>
          </a:p>
        </p:txBody>
      </p:sp>
      <p:sp>
        <p:nvSpPr>
          <p:cNvPr id="6" name="Footer Placeholder 4">
            <a:extLst>
              <a:ext uri="{FF2B5EF4-FFF2-40B4-BE49-F238E27FC236}">
                <a16:creationId xmlns="" xmlns:a16="http://schemas.microsoft.com/office/drawing/2014/main" id="{B2ACFC93-CB91-D85F-C198-16E1C23C8517}"/>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 xmlns:a16="http://schemas.microsoft.com/office/drawing/2014/main" id="{4901F90B-BA97-5EC7-A32F-A762B69BDEDA}"/>
              </a:ext>
            </a:extLst>
          </p:cNvPr>
          <p:cNvSpPr>
            <a:spLocks noGrp="1"/>
          </p:cNvSpPr>
          <p:nvPr>
            <p:ph type="sldNum" sz="quarter" idx="12"/>
          </p:nvPr>
        </p:nvSpPr>
        <p:spPr>
          <a:xfrm>
            <a:off x="531813" y="4529138"/>
            <a:ext cx="779462" cy="365125"/>
          </a:xfrm>
        </p:spPr>
        <p:txBody>
          <a:bodyPr/>
          <a:lstStyle>
            <a:lvl1pPr>
              <a:defRPr/>
            </a:lvl1pPr>
          </a:lstStyle>
          <a:p>
            <a:pPr>
              <a:defRPr/>
            </a:pPr>
            <a:fld id="{94BFB10C-6CCA-4A5A-B4A9-DE7788774129}" type="slidenum">
              <a:rPr lang="vi-VN"/>
              <a:pPr>
                <a:defRPr/>
              </a:pPr>
              <a:t>‹#›</a:t>
            </a:fld>
            <a:endParaRPr lang="vi-VN"/>
          </a:p>
        </p:txBody>
      </p:sp>
    </p:spTree>
    <p:extLst>
      <p:ext uri="{BB962C8B-B14F-4D97-AF65-F5344CB8AC3E}">
        <p14:creationId xmlns:p14="http://schemas.microsoft.com/office/powerpoint/2010/main" val="26457376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D8EEB2FF-5EEA-AF35-4E0D-F02C1B4F6CD8}"/>
              </a:ext>
            </a:extLst>
          </p:cNvPr>
          <p:cNvSpPr>
            <a:spLocks/>
          </p:cNvSpPr>
          <p:nvPr/>
        </p:nvSpPr>
        <p:spPr bwMode="auto">
          <a:xfrm flipV="1">
            <a:off x="-4763" y="71437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 xmlns:a16="http://schemas.microsoft.com/office/drawing/2014/main" id="{67B837AC-480A-8FE8-C1F0-4DFA9104A987}"/>
              </a:ext>
            </a:extLst>
          </p:cNvPr>
          <p:cNvSpPr>
            <a:spLocks noGrp="1"/>
          </p:cNvSpPr>
          <p:nvPr>
            <p:ph type="dt" sz="half" idx="10"/>
          </p:nvPr>
        </p:nvSpPr>
        <p:spPr/>
        <p:txBody>
          <a:bodyPr/>
          <a:lstStyle>
            <a:lvl1pPr>
              <a:defRPr/>
            </a:lvl1pPr>
          </a:lstStyle>
          <a:p>
            <a:pPr>
              <a:defRPr/>
            </a:pPr>
            <a:endParaRPr lang="vi-VN"/>
          </a:p>
        </p:txBody>
      </p:sp>
      <p:sp>
        <p:nvSpPr>
          <p:cNvPr id="6" name="Footer Placeholder 4">
            <a:extLst>
              <a:ext uri="{FF2B5EF4-FFF2-40B4-BE49-F238E27FC236}">
                <a16:creationId xmlns="" xmlns:a16="http://schemas.microsoft.com/office/drawing/2014/main" id="{C579C297-6585-3BA5-3AB1-B2547A17C9CB}"/>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 xmlns:a16="http://schemas.microsoft.com/office/drawing/2014/main" id="{16581F96-7EDA-70A9-9499-2069E95E077E}"/>
              </a:ext>
            </a:extLst>
          </p:cNvPr>
          <p:cNvSpPr>
            <a:spLocks noGrp="1"/>
          </p:cNvSpPr>
          <p:nvPr>
            <p:ph type="sldNum" sz="quarter" idx="12"/>
          </p:nvPr>
        </p:nvSpPr>
        <p:spPr/>
        <p:txBody>
          <a:bodyPr/>
          <a:lstStyle>
            <a:lvl1pPr>
              <a:defRPr/>
            </a:lvl1pPr>
          </a:lstStyle>
          <a:p>
            <a:pPr>
              <a:defRPr/>
            </a:pPr>
            <a:fld id="{4B870E69-5459-47EA-816A-5190714DCFAE}" type="slidenum">
              <a:rPr lang="vi-VN"/>
              <a:pPr>
                <a:defRPr/>
              </a:pPr>
              <a:t>‹#›</a:t>
            </a:fld>
            <a:endParaRPr lang="vi-VN"/>
          </a:p>
        </p:txBody>
      </p:sp>
    </p:spTree>
    <p:extLst>
      <p:ext uri="{BB962C8B-B14F-4D97-AF65-F5344CB8AC3E}">
        <p14:creationId xmlns:p14="http://schemas.microsoft.com/office/powerpoint/2010/main" val="12577189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E2E0691C-329F-7DD4-59E6-A8FE5AF19466}"/>
              </a:ext>
            </a:extLst>
          </p:cNvPr>
          <p:cNvSpPr>
            <a:spLocks/>
          </p:cNvSpPr>
          <p:nvPr/>
        </p:nvSpPr>
        <p:spPr bwMode="auto">
          <a:xfrm flipV="1">
            <a:off x="-4763" y="317817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 xmlns:a16="http://schemas.microsoft.com/office/drawing/2014/main" id="{2ACF8E8E-B5D6-71DE-55FD-F88B1353A24E}"/>
              </a:ext>
            </a:extLst>
          </p:cNvPr>
          <p:cNvSpPr>
            <a:spLocks noGrp="1"/>
          </p:cNvSpPr>
          <p:nvPr>
            <p:ph type="dt" sz="half" idx="10"/>
          </p:nvPr>
        </p:nvSpPr>
        <p:spPr/>
        <p:txBody>
          <a:bodyPr/>
          <a:lstStyle>
            <a:lvl1pPr>
              <a:defRPr/>
            </a:lvl1pPr>
          </a:lstStyle>
          <a:p>
            <a:pPr>
              <a:defRPr/>
            </a:pPr>
            <a:endParaRPr lang="vi-VN"/>
          </a:p>
        </p:txBody>
      </p:sp>
      <p:sp>
        <p:nvSpPr>
          <p:cNvPr id="6" name="Footer Placeholder 4">
            <a:extLst>
              <a:ext uri="{FF2B5EF4-FFF2-40B4-BE49-F238E27FC236}">
                <a16:creationId xmlns="" xmlns:a16="http://schemas.microsoft.com/office/drawing/2014/main" id="{A82138E8-D6BF-7317-48F0-80AF1267D97F}"/>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 xmlns:a16="http://schemas.microsoft.com/office/drawing/2014/main" id="{901ADB29-C9A5-8742-71A2-660971D34330}"/>
              </a:ext>
            </a:extLst>
          </p:cNvPr>
          <p:cNvSpPr>
            <a:spLocks noGrp="1"/>
          </p:cNvSpPr>
          <p:nvPr>
            <p:ph type="sldNum" sz="quarter" idx="12"/>
          </p:nvPr>
        </p:nvSpPr>
        <p:spPr>
          <a:xfrm>
            <a:off x="531813" y="3244850"/>
            <a:ext cx="779462" cy="365125"/>
          </a:xfrm>
        </p:spPr>
        <p:txBody>
          <a:bodyPr/>
          <a:lstStyle>
            <a:lvl1pPr>
              <a:defRPr/>
            </a:lvl1pPr>
          </a:lstStyle>
          <a:p>
            <a:pPr>
              <a:defRPr/>
            </a:pPr>
            <a:fld id="{BE6ACE95-7641-4A75-842F-9FD42D95062E}" type="slidenum">
              <a:rPr lang="vi-VN"/>
              <a:pPr>
                <a:defRPr/>
              </a:pPr>
              <a:t>‹#›</a:t>
            </a:fld>
            <a:endParaRPr lang="vi-VN"/>
          </a:p>
        </p:txBody>
      </p:sp>
    </p:spTree>
    <p:extLst>
      <p:ext uri="{BB962C8B-B14F-4D97-AF65-F5344CB8AC3E}">
        <p14:creationId xmlns:p14="http://schemas.microsoft.com/office/powerpoint/2010/main" val="3773068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Freeform 11">
            <a:extLst>
              <a:ext uri="{FF2B5EF4-FFF2-40B4-BE49-F238E27FC236}">
                <a16:creationId xmlns="" xmlns:a16="http://schemas.microsoft.com/office/drawing/2014/main" id="{2EE68895-8610-2CDA-50F7-D897A791E98D}"/>
              </a:ext>
            </a:extLst>
          </p:cNvPr>
          <p:cNvSpPr>
            <a:spLocks/>
          </p:cNvSpPr>
          <p:nvPr/>
        </p:nvSpPr>
        <p:spPr bwMode="auto">
          <a:xfrm flipV="1">
            <a:off x="-4763" y="71437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 xmlns:a16="http://schemas.microsoft.com/office/drawing/2014/main" id="{6DE8F025-9E1B-25E9-1B13-52341037A877}"/>
              </a:ext>
            </a:extLst>
          </p:cNvPr>
          <p:cNvSpPr>
            <a:spLocks noGrp="1"/>
          </p:cNvSpPr>
          <p:nvPr>
            <p:ph type="dt" sz="half" idx="10"/>
          </p:nvPr>
        </p:nvSpPr>
        <p:spPr/>
        <p:txBody>
          <a:bodyPr/>
          <a:lstStyle>
            <a:lvl1pPr>
              <a:defRPr/>
            </a:lvl1pPr>
          </a:lstStyle>
          <a:p>
            <a:pPr>
              <a:defRPr/>
            </a:pPr>
            <a:endParaRPr lang="vi-VN"/>
          </a:p>
        </p:txBody>
      </p:sp>
      <p:sp>
        <p:nvSpPr>
          <p:cNvPr id="6" name="Footer Placeholder 5">
            <a:extLst>
              <a:ext uri="{FF2B5EF4-FFF2-40B4-BE49-F238E27FC236}">
                <a16:creationId xmlns="" xmlns:a16="http://schemas.microsoft.com/office/drawing/2014/main" id="{1D4D9B15-FBB0-798B-2C6C-1C80471383E5}"/>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 xmlns:a16="http://schemas.microsoft.com/office/drawing/2014/main" id="{BCB7FEDB-75F4-E9A6-6AB3-1B16FADBF5F9}"/>
              </a:ext>
            </a:extLst>
          </p:cNvPr>
          <p:cNvSpPr>
            <a:spLocks noGrp="1"/>
          </p:cNvSpPr>
          <p:nvPr>
            <p:ph type="sldNum" sz="quarter" idx="12"/>
          </p:nvPr>
        </p:nvSpPr>
        <p:spPr/>
        <p:txBody>
          <a:bodyPr/>
          <a:lstStyle>
            <a:lvl1pPr>
              <a:defRPr/>
            </a:lvl1pPr>
          </a:lstStyle>
          <a:p>
            <a:pPr>
              <a:defRPr/>
            </a:pPr>
            <a:fld id="{DC1795C9-222D-43F8-9316-38A015DE2554}" type="slidenum">
              <a:rPr lang="vi-VN"/>
              <a:pPr>
                <a:defRPr/>
              </a:pPr>
              <a:t>‹#›</a:t>
            </a:fld>
            <a:endParaRPr lang="vi-VN"/>
          </a:p>
        </p:txBody>
      </p:sp>
    </p:spTree>
    <p:extLst>
      <p:ext uri="{BB962C8B-B14F-4D97-AF65-F5344CB8AC3E}">
        <p14:creationId xmlns:p14="http://schemas.microsoft.com/office/powerpoint/2010/main" val="32565382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Freeform 11">
            <a:extLst>
              <a:ext uri="{FF2B5EF4-FFF2-40B4-BE49-F238E27FC236}">
                <a16:creationId xmlns="" xmlns:a16="http://schemas.microsoft.com/office/drawing/2014/main" id="{C3635A13-42DC-40C3-9A01-888370F80ED3}"/>
              </a:ext>
            </a:extLst>
          </p:cNvPr>
          <p:cNvSpPr>
            <a:spLocks/>
          </p:cNvSpPr>
          <p:nvPr/>
        </p:nvSpPr>
        <p:spPr bwMode="auto">
          <a:xfrm flipV="1">
            <a:off x="-4763" y="71437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 xmlns:a16="http://schemas.microsoft.com/office/drawing/2014/main" id="{FBCF9B5D-E8A4-F975-F08F-216502101465}"/>
              </a:ext>
            </a:extLst>
          </p:cNvPr>
          <p:cNvSpPr>
            <a:spLocks noGrp="1"/>
          </p:cNvSpPr>
          <p:nvPr>
            <p:ph type="dt" sz="half" idx="10"/>
          </p:nvPr>
        </p:nvSpPr>
        <p:spPr/>
        <p:txBody>
          <a:bodyPr/>
          <a:lstStyle>
            <a:lvl1pPr>
              <a:defRPr/>
            </a:lvl1pPr>
          </a:lstStyle>
          <a:p>
            <a:pPr>
              <a:defRPr/>
            </a:pPr>
            <a:endParaRPr lang="vi-VN"/>
          </a:p>
        </p:txBody>
      </p:sp>
      <p:sp>
        <p:nvSpPr>
          <p:cNvPr id="8" name="Footer Placeholder 7">
            <a:extLst>
              <a:ext uri="{FF2B5EF4-FFF2-40B4-BE49-F238E27FC236}">
                <a16:creationId xmlns="" xmlns:a16="http://schemas.microsoft.com/office/drawing/2014/main" id="{D4796EAD-3F23-9A24-8B7B-5CB7D758A4D0}"/>
              </a:ext>
            </a:extLst>
          </p:cNvPr>
          <p:cNvSpPr>
            <a:spLocks noGrp="1"/>
          </p:cNvSpPr>
          <p:nvPr>
            <p:ph type="ftr" sz="quarter" idx="11"/>
          </p:nvPr>
        </p:nvSpPr>
        <p:spPr/>
        <p:txBody>
          <a:bodyPr/>
          <a:lstStyle>
            <a:lvl1pPr>
              <a:defRPr/>
            </a:lvl1pPr>
          </a:lstStyle>
          <a:p>
            <a:pPr>
              <a:defRPr/>
            </a:pPr>
            <a:endParaRPr lang="vi-VN"/>
          </a:p>
        </p:txBody>
      </p:sp>
      <p:sp>
        <p:nvSpPr>
          <p:cNvPr id="9" name="Slide Number Placeholder 5">
            <a:extLst>
              <a:ext uri="{FF2B5EF4-FFF2-40B4-BE49-F238E27FC236}">
                <a16:creationId xmlns="" xmlns:a16="http://schemas.microsoft.com/office/drawing/2014/main" id="{E4D0E490-C6E8-A05E-EFCE-E60768B2F285}"/>
              </a:ext>
            </a:extLst>
          </p:cNvPr>
          <p:cNvSpPr>
            <a:spLocks noGrp="1"/>
          </p:cNvSpPr>
          <p:nvPr>
            <p:ph type="sldNum" sz="quarter" idx="12"/>
          </p:nvPr>
        </p:nvSpPr>
        <p:spPr/>
        <p:txBody>
          <a:bodyPr/>
          <a:lstStyle>
            <a:lvl1pPr>
              <a:defRPr/>
            </a:lvl1pPr>
          </a:lstStyle>
          <a:p>
            <a:pPr>
              <a:defRPr/>
            </a:pPr>
            <a:fld id="{E5C5E72C-5C57-4233-968D-ECF2B7D27367}" type="slidenum">
              <a:rPr lang="vi-VN"/>
              <a:pPr>
                <a:defRPr/>
              </a:pPr>
              <a:t>‹#›</a:t>
            </a:fld>
            <a:endParaRPr lang="vi-VN"/>
          </a:p>
        </p:txBody>
      </p:sp>
    </p:spTree>
    <p:extLst>
      <p:ext uri="{BB962C8B-B14F-4D97-AF65-F5344CB8AC3E}">
        <p14:creationId xmlns:p14="http://schemas.microsoft.com/office/powerpoint/2010/main" val="1063206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reeform 11">
            <a:extLst>
              <a:ext uri="{FF2B5EF4-FFF2-40B4-BE49-F238E27FC236}">
                <a16:creationId xmlns="" xmlns:a16="http://schemas.microsoft.com/office/drawing/2014/main" id="{04CD171A-2226-9E37-284B-389C9A2D6B88}"/>
              </a:ext>
            </a:extLst>
          </p:cNvPr>
          <p:cNvSpPr>
            <a:spLocks/>
          </p:cNvSpPr>
          <p:nvPr/>
        </p:nvSpPr>
        <p:spPr bwMode="auto">
          <a:xfrm flipV="1">
            <a:off x="-4763" y="71437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a:extLst>
              <a:ext uri="{FF2B5EF4-FFF2-40B4-BE49-F238E27FC236}">
                <a16:creationId xmlns="" xmlns:a16="http://schemas.microsoft.com/office/drawing/2014/main" id="{59832B74-EBB5-C680-3395-FC19A4BE7F3E}"/>
              </a:ext>
            </a:extLst>
          </p:cNvPr>
          <p:cNvSpPr>
            <a:spLocks noGrp="1"/>
          </p:cNvSpPr>
          <p:nvPr>
            <p:ph type="dt" sz="half" idx="10"/>
          </p:nvPr>
        </p:nvSpPr>
        <p:spPr/>
        <p:txBody>
          <a:bodyPr/>
          <a:lstStyle>
            <a:lvl1pPr>
              <a:defRPr/>
            </a:lvl1pPr>
          </a:lstStyle>
          <a:p>
            <a:pPr>
              <a:defRPr/>
            </a:pPr>
            <a:endParaRPr lang="vi-VN"/>
          </a:p>
        </p:txBody>
      </p:sp>
      <p:sp>
        <p:nvSpPr>
          <p:cNvPr id="5" name="Footer Placeholder 3">
            <a:extLst>
              <a:ext uri="{FF2B5EF4-FFF2-40B4-BE49-F238E27FC236}">
                <a16:creationId xmlns="" xmlns:a16="http://schemas.microsoft.com/office/drawing/2014/main" id="{F87A06CD-E565-0F9A-565F-1976EC63D52D}"/>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4">
            <a:extLst>
              <a:ext uri="{FF2B5EF4-FFF2-40B4-BE49-F238E27FC236}">
                <a16:creationId xmlns="" xmlns:a16="http://schemas.microsoft.com/office/drawing/2014/main" id="{091F8652-36CD-8BDF-9F3D-D47230490662}"/>
              </a:ext>
            </a:extLst>
          </p:cNvPr>
          <p:cNvSpPr>
            <a:spLocks noGrp="1"/>
          </p:cNvSpPr>
          <p:nvPr>
            <p:ph type="sldNum" sz="quarter" idx="12"/>
          </p:nvPr>
        </p:nvSpPr>
        <p:spPr/>
        <p:txBody>
          <a:bodyPr/>
          <a:lstStyle>
            <a:lvl1pPr>
              <a:defRPr/>
            </a:lvl1pPr>
          </a:lstStyle>
          <a:p>
            <a:pPr>
              <a:defRPr/>
            </a:pPr>
            <a:fld id="{C0E95994-D6AC-45A5-B160-4235F91CB008}" type="slidenum">
              <a:rPr lang="vi-VN"/>
              <a:pPr>
                <a:defRPr/>
              </a:pPr>
              <a:t>‹#›</a:t>
            </a:fld>
            <a:endParaRPr lang="vi-VN"/>
          </a:p>
        </p:txBody>
      </p:sp>
    </p:spTree>
    <p:extLst>
      <p:ext uri="{BB962C8B-B14F-4D97-AF65-F5344CB8AC3E}">
        <p14:creationId xmlns:p14="http://schemas.microsoft.com/office/powerpoint/2010/main" val="33008125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11">
            <a:extLst>
              <a:ext uri="{FF2B5EF4-FFF2-40B4-BE49-F238E27FC236}">
                <a16:creationId xmlns="" xmlns:a16="http://schemas.microsoft.com/office/drawing/2014/main" id="{278CEE3B-ADAB-AE88-744A-29FAF19EAA46}"/>
              </a:ext>
            </a:extLst>
          </p:cNvPr>
          <p:cNvSpPr>
            <a:spLocks/>
          </p:cNvSpPr>
          <p:nvPr/>
        </p:nvSpPr>
        <p:spPr bwMode="auto">
          <a:xfrm flipV="1">
            <a:off x="-4763" y="71437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 name="Date Placeholder 1">
            <a:extLst>
              <a:ext uri="{FF2B5EF4-FFF2-40B4-BE49-F238E27FC236}">
                <a16:creationId xmlns="" xmlns:a16="http://schemas.microsoft.com/office/drawing/2014/main" id="{7303C23F-BC4E-DBF0-25A4-EDE94F8C2FFF}"/>
              </a:ext>
            </a:extLst>
          </p:cNvPr>
          <p:cNvSpPr>
            <a:spLocks noGrp="1"/>
          </p:cNvSpPr>
          <p:nvPr>
            <p:ph type="dt" sz="half" idx="10"/>
          </p:nvPr>
        </p:nvSpPr>
        <p:spPr/>
        <p:txBody>
          <a:bodyPr/>
          <a:lstStyle>
            <a:lvl1pPr>
              <a:defRPr/>
            </a:lvl1pPr>
          </a:lstStyle>
          <a:p>
            <a:pPr>
              <a:defRPr/>
            </a:pPr>
            <a:endParaRPr lang="vi-VN"/>
          </a:p>
        </p:txBody>
      </p:sp>
      <p:sp>
        <p:nvSpPr>
          <p:cNvPr id="4" name="Footer Placeholder 2">
            <a:extLst>
              <a:ext uri="{FF2B5EF4-FFF2-40B4-BE49-F238E27FC236}">
                <a16:creationId xmlns="" xmlns:a16="http://schemas.microsoft.com/office/drawing/2014/main" id="{9BC34EA6-9219-A77E-7BA8-C4D928191787}"/>
              </a:ext>
            </a:extLst>
          </p:cNvPr>
          <p:cNvSpPr>
            <a:spLocks noGrp="1"/>
          </p:cNvSpPr>
          <p:nvPr>
            <p:ph type="ftr" sz="quarter" idx="11"/>
          </p:nvPr>
        </p:nvSpPr>
        <p:spPr/>
        <p:txBody>
          <a:bodyPr/>
          <a:lstStyle>
            <a:lvl1pPr>
              <a:defRPr/>
            </a:lvl1pPr>
          </a:lstStyle>
          <a:p>
            <a:pPr>
              <a:defRPr/>
            </a:pPr>
            <a:endParaRPr lang="vi-VN"/>
          </a:p>
        </p:txBody>
      </p:sp>
      <p:sp>
        <p:nvSpPr>
          <p:cNvPr id="5" name="Slide Number Placeholder 3">
            <a:extLst>
              <a:ext uri="{FF2B5EF4-FFF2-40B4-BE49-F238E27FC236}">
                <a16:creationId xmlns="" xmlns:a16="http://schemas.microsoft.com/office/drawing/2014/main" id="{C3A4E040-9C1B-0576-6675-882B1748CB90}"/>
              </a:ext>
            </a:extLst>
          </p:cNvPr>
          <p:cNvSpPr>
            <a:spLocks noGrp="1"/>
          </p:cNvSpPr>
          <p:nvPr>
            <p:ph type="sldNum" sz="quarter" idx="12"/>
          </p:nvPr>
        </p:nvSpPr>
        <p:spPr/>
        <p:txBody>
          <a:bodyPr/>
          <a:lstStyle>
            <a:lvl1pPr>
              <a:defRPr/>
            </a:lvl1pPr>
          </a:lstStyle>
          <a:p>
            <a:pPr>
              <a:defRPr/>
            </a:pPr>
            <a:fld id="{162D7EB6-2F72-4744-BCAD-5D896BED6FD6}" type="slidenum">
              <a:rPr lang="vi-VN"/>
              <a:pPr>
                <a:defRPr/>
              </a:pPr>
              <a:t>‹#›</a:t>
            </a:fld>
            <a:endParaRPr lang="vi-VN"/>
          </a:p>
        </p:txBody>
      </p:sp>
    </p:spTree>
    <p:extLst>
      <p:ext uri="{BB962C8B-B14F-4D97-AF65-F5344CB8AC3E}">
        <p14:creationId xmlns:p14="http://schemas.microsoft.com/office/powerpoint/2010/main" val="21116171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52374D99-C624-3E23-4010-B22C880D3FFB}"/>
              </a:ext>
            </a:extLst>
          </p:cNvPr>
          <p:cNvSpPr>
            <a:spLocks/>
          </p:cNvSpPr>
          <p:nvPr/>
        </p:nvSpPr>
        <p:spPr bwMode="auto">
          <a:xfrm flipV="1">
            <a:off x="-4763" y="71437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 xmlns:a16="http://schemas.microsoft.com/office/drawing/2014/main" id="{CC045827-BF6F-DD3F-67FD-E7466F66B4FA}"/>
              </a:ext>
            </a:extLst>
          </p:cNvPr>
          <p:cNvSpPr>
            <a:spLocks noGrp="1"/>
          </p:cNvSpPr>
          <p:nvPr>
            <p:ph type="dt" sz="half" idx="10"/>
          </p:nvPr>
        </p:nvSpPr>
        <p:spPr/>
        <p:txBody>
          <a:bodyPr/>
          <a:lstStyle>
            <a:lvl1pPr>
              <a:defRPr/>
            </a:lvl1pPr>
          </a:lstStyle>
          <a:p>
            <a:pPr>
              <a:defRPr/>
            </a:pPr>
            <a:endParaRPr lang="vi-VN"/>
          </a:p>
        </p:txBody>
      </p:sp>
      <p:sp>
        <p:nvSpPr>
          <p:cNvPr id="7" name="Footer Placeholder 5">
            <a:extLst>
              <a:ext uri="{FF2B5EF4-FFF2-40B4-BE49-F238E27FC236}">
                <a16:creationId xmlns="" xmlns:a16="http://schemas.microsoft.com/office/drawing/2014/main" id="{9B099B02-F2D9-9968-8DAF-CF0C95FFEE8D}"/>
              </a:ext>
            </a:extLst>
          </p:cNvPr>
          <p:cNvSpPr>
            <a:spLocks noGrp="1"/>
          </p:cNvSpPr>
          <p:nvPr>
            <p:ph type="ftr" sz="quarter" idx="11"/>
          </p:nvPr>
        </p:nvSpPr>
        <p:spPr/>
        <p:txBody>
          <a:bodyPr/>
          <a:lstStyle>
            <a:lvl1pPr>
              <a:defRPr/>
            </a:lvl1pPr>
          </a:lstStyle>
          <a:p>
            <a:pPr>
              <a:defRPr/>
            </a:pPr>
            <a:endParaRPr lang="vi-VN"/>
          </a:p>
        </p:txBody>
      </p:sp>
      <p:sp>
        <p:nvSpPr>
          <p:cNvPr id="8" name="Slide Number Placeholder 6">
            <a:extLst>
              <a:ext uri="{FF2B5EF4-FFF2-40B4-BE49-F238E27FC236}">
                <a16:creationId xmlns="" xmlns:a16="http://schemas.microsoft.com/office/drawing/2014/main" id="{A61B46BC-475E-E38F-8477-687C8146E14E}"/>
              </a:ext>
            </a:extLst>
          </p:cNvPr>
          <p:cNvSpPr>
            <a:spLocks noGrp="1"/>
          </p:cNvSpPr>
          <p:nvPr>
            <p:ph type="sldNum" sz="quarter" idx="12"/>
          </p:nvPr>
        </p:nvSpPr>
        <p:spPr/>
        <p:txBody>
          <a:bodyPr/>
          <a:lstStyle>
            <a:lvl1pPr>
              <a:defRPr/>
            </a:lvl1pPr>
          </a:lstStyle>
          <a:p>
            <a:pPr>
              <a:defRPr/>
            </a:pPr>
            <a:fld id="{9E7422B0-3BA6-4B9D-AB4E-E17152948DAA}" type="slidenum">
              <a:rPr lang="vi-VN"/>
              <a:pPr>
                <a:defRPr/>
              </a:pPr>
              <a:t>‹#›</a:t>
            </a:fld>
            <a:endParaRPr lang="vi-VN"/>
          </a:p>
        </p:txBody>
      </p:sp>
    </p:spTree>
    <p:extLst>
      <p:ext uri="{BB962C8B-B14F-4D97-AF65-F5344CB8AC3E}">
        <p14:creationId xmlns:p14="http://schemas.microsoft.com/office/powerpoint/2010/main" val="678421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vi-VN"/>
          </a:p>
        </p:txBody>
      </p:sp>
      <p:sp>
        <p:nvSpPr>
          <p:cNvPr id="6" name="Footer Placeholder 5"/>
          <p:cNvSpPr>
            <a:spLocks noGrp="1"/>
          </p:cNvSpPr>
          <p:nvPr>
            <p:ph type="ftr" sz="quarter" idx="11"/>
          </p:nvPr>
        </p:nvSpPr>
        <p:spPr/>
        <p:txBody>
          <a:bodyPr/>
          <a:lstStyle/>
          <a:p>
            <a:pPr>
              <a:defRPr/>
            </a:pPr>
            <a:endParaRPr lang="vi-VN"/>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pPr>
              <a:defRPr/>
            </a:pPr>
            <a:fld id="{2D3DFD78-BE32-4A22-A575-D204E533973B}" type="slidenum">
              <a:rPr lang="vi-VN" smtClean="0"/>
              <a:pPr>
                <a:defRPr/>
              </a:pPr>
              <a:t>‹#›</a:t>
            </a:fld>
            <a:endParaRPr lang="vi-VN"/>
          </a:p>
        </p:txBody>
      </p:sp>
    </p:spTree>
    <p:extLst>
      <p:ext uri="{BB962C8B-B14F-4D97-AF65-F5344CB8AC3E}">
        <p14:creationId xmlns:p14="http://schemas.microsoft.com/office/powerpoint/2010/main" val="33008757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11">
            <a:extLst>
              <a:ext uri="{FF2B5EF4-FFF2-40B4-BE49-F238E27FC236}">
                <a16:creationId xmlns="" xmlns:a16="http://schemas.microsoft.com/office/drawing/2014/main" id="{E21A86B7-C3DD-C487-A5A0-FBD4571C8AF0}"/>
              </a:ext>
            </a:extLst>
          </p:cNvPr>
          <p:cNvSpPr>
            <a:spLocks/>
          </p:cNvSpPr>
          <p:nvPr/>
        </p:nvSpPr>
        <p:spPr bwMode="auto">
          <a:xfrm flipV="1">
            <a:off x="-4763" y="491172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 xmlns:a16="http://schemas.microsoft.com/office/drawing/2014/main" id="{E9829500-BE7C-53D9-C0FA-03061DD4936E}"/>
              </a:ext>
            </a:extLst>
          </p:cNvPr>
          <p:cNvSpPr>
            <a:spLocks noGrp="1"/>
          </p:cNvSpPr>
          <p:nvPr>
            <p:ph type="dt" sz="half" idx="10"/>
          </p:nvPr>
        </p:nvSpPr>
        <p:spPr/>
        <p:txBody>
          <a:bodyPr/>
          <a:lstStyle>
            <a:lvl1pPr>
              <a:defRPr/>
            </a:lvl1pPr>
          </a:lstStyle>
          <a:p>
            <a:pPr>
              <a:defRPr/>
            </a:pPr>
            <a:endParaRPr lang="vi-VN"/>
          </a:p>
        </p:txBody>
      </p:sp>
      <p:sp>
        <p:nvSpPr>
          <p:cNvPr id="7" name="Footer Placeholder 5">
            <a:extLst>
              <a:ext uri="{FF2B5EF4-FFF2-40B4-BE49-F238E27FC236}">
                <a16:creationId xmlns="" xmlns:a16="http://schemas.microsoft.com/office/drawing/2014/main" id="{8789CC0C-EA5C-E913-26AC-CBDF371BDABA}"/>
              </a:ext>
            </a:extLst>
          </p:cNvPr>
          <p:cNvSpPr>
            <a:spLocks noGrp="1"/>
          </p:cNvSpPr>
          <p:nvPr>
            <p:ph type="ftr" sz="quarter" idx="11"/>
          </p:nvPr>
        </p:nvSpPr>
        <p:spPr/>
        <p:txBody>
          <a:bodyPr/>
          <a:lstStyle>
            <a:lvl1pPr>
              <a:defRPr/>
            </a:lvl1pPr>
          </a:lstStyle>
          <a:p>
            <a:pPr>
              <a:defRPr/>
            </a:pPr>
            <a:endParaRPr lang="vi-VN"/>
          </a:p>
        </p:txBody>
      </p:sp>
      <p:sp>
        <p:nvSpPr>
          <p:cNvPr id="8" name="Slide Number Placeholder 6">
            <a:extLst>
              <a:ext uri="{FF2B5EF4-FFF2-40B4-BE49-F238E27FC236}">
                <a16:creationId xmlns="" xmlns:a16="http://schemas.microsoft.com/office/drawing/2014/main" id="{815E80F6-4943-45E3-83C8-5A06620CE147}"/>
              </a:ext>
            </a:extLst>
          </p:cNvPr>
          <p:cNvSpPr>
            <a:spLocks noGrp="1"/>
          </p:cNvSpPr>
          <p:nvPr>
            <p:ph type="sldNum" sz="quarter" idx="12"/>
          </p:nvPr>
        </p:nvSpPr>
        <p:spPr>
          <a:xfrm>
            <a:off x="531813" y="4983163"/>
            <a:ext cx="779462" cy="365125"/>
          </a:xfrm>
        </p:spPr>
        <p:txBody>
          <a:bodyPr/>
          <a:lstStyle>
            <a:lvl1pPr>
              <a:defRPr/>
            </a:lvl1pPr>
          </a:lstStyle>
          <a:p>
            <a:pPr>
              <a:defRPr/>
            </a:pPr>
            <a:fld id="{0D157FBC-9F30-4DDD-89F0-D042D4A147DB}" type="slidenum">
              <a:rPr lang="vi-VN"/>
              <a:pPr>
                <a:defRPr/>
              </a:pPr>
              <a:t>‹#›</a:t>
            </a:fld>
            <a:endParaRPr lang="vi-VN"/>
          </a:p>
        </p:txBody>
      </p:sp>
    </p:spTree>
    <p:extLst>
      <p:ext uri="{BB962C8B-B14F-4D97-AF65-F5344CB8AC3E}">
        <p14:creationId xmlns:p14="http://schemas.microsoft.com/office/powerpoint/2010/main" val="19581918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8E2FCDD0-AB43-2E84-6287-3D0DD2108284}"/>
              </a:ext>
            </a:extLst>
          </p:cNvPr>
          <p:cNvSpPr>
            <a:spLocks/>
          </p:cNvSpPr>
          <p:nvPr/>
        </p:nvSpPr>
        <p:spPr bwMode="auto">
          <a:xfrm flipV="1">
            <a:off x="-4763" y="317817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 xmlns:a16="http://schemas.microsoft.com/office/drawing/2014/main" id="{94C13EFD-A020-FCF3-E4DF-CC9E6E38431F}"/>
              </a:ext>
            </a:extLst>
          </p:cNvPr>
          <p:cNvSpPr>
            <a:spLocks noGrp="1"/>
          </p:cNvSpPr>
          <p:nvPr>
            <p:ph type="dt" sz="half" idx="10"/>
          </p:nvPr>
        </p:nvSpPr>
        <p:spPr/>
        <p:txBody>
          <a:bodyPr/>
          <a:lstStyle>
            <a:lvl1pPr>
              <a:defRPr/>
            </a:lvl1pPr>
          </a:lstStyle>
          <a:p>
            <a:pPr>
              <a:defRPr/>
            </a:pPr>
            <a:endParaRPr lang="vi-VN"/>
          </a:p>
        </p:txBody>
      </p:sp>
      <p:sp>
        <p:nvSpPr>
          <p:cNvPr id="6" name="Footer Placeholder 4">
            <a:extLst>
              <a:ext uri="{FF2B5EF4-FFF2-40B4-BE49-F238E27FC236}">
                <a16:creationId xmlns="" xmlns:a16="http://schemas.microsoft.com/office/drawing/2014/main" id="{08C17927-835D-DF2C-4858-0AC2EB11AA8E}"/>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 xmlns:a16="http://schemas.microsoft.com/office/drawing/2014/main" id="{916B7BBD-E81C-69F6-85CE-E26CB3AE6E15}"/>
              </a:ext>
            </a:extLst>
          </p:cNvPr>
          <p:cNvSpPr>
            <a:spLocks noGrp="1"/>
          </p:cNvSpPr>
          <p:nvPr>
            <p:ph type="sldNum" sz="quarter" idx="12"/>
          </p:nvPr>
        </p:nvSpPr>
        <p:spPr>
          <a:xfrm>
            <a:off x="531813" y="3244850"/>
            <a:ext cx="779462" cy="365125"/>
          </a:xfrm>
        </p:spPr>
        <p:txBody>
          <a:bodyPr/>
          <a:lstStyle>
            <a:lvl1pPr>
              <a:defRPr/>
            </a:lvl1pPr>
          </a:lstStyle>
          <a:p>
            <a:pPr>
              <a:defRPr/>
            </a:pPr>
            <a:fld id="{BC6E68F8-F424-4C82-9D7F-D0D14A4F90C4}" type="slidenum">
              <a:rPr lang="vi-VN"/>
              <a:pPr>
                <a:defRPr/>
              </a:pPr>
              <a:t>‹#›</a:t>
            </a:fld>
            <a:endParaRPr lang="vi-VN"/>
          </a:p>
        </p:txBody>
      </p:sp>
    </p:spTree>
    <p:extLst>
      <p:ext uri="{BB962C8B-B14F-4D97-AF65-F5344CB8AC3E}">
        <p14:creationId xmlns:p14="http://schemas.microsoft.com/office/powerpoint/2010/main" val="1589987188"/>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E9F27032-8BAE-B3B6-F01D-77F030264144}"/>
              </a:ext>
            </a:extLst>
          </p:cNvPr>
          <p:cNvSpPr>
            <a:spLocks/>
          </p:cNvSpPr>
          <p:nvPr/>
        </p:nvSpPr>
        <p:spPr bwMode="auto">
          <a:xfrm flipV="1">
            <a:off x="-4763" y="317817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TextBox 8">
            <a:extLst>
              <a:ext uri="{FF2B5EF4-FFF2-40B4-BE49-F238E27FC236}">
                <a16:creationId xmlns="" xmlns:a16="http://schemas.microsoft.com/office/drawing/2014/main" id="{43F398B0-865A-FF5D-7EFB-8D0A8552F666}"/>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0">
                <a:solidFill>
                  <a:schemeClr val="accent1"/>
                </a:solidFill>
              </a:rPr>
              <a:t>“</a:t>
            </a:r>
          </a:p>
        </p:txBody>
      </p:sp>
      <p:sp>
        <p:nvSpPr>
          <p:cNvPr id="6" name="TextBox 35">
            <a:extLst>
              <a:ext uri="{FF2B5EF4-FFF2-40B4-BE49-F238E27FC236}">
                <a16:creationId xmlns="" xmlns:a16="http://schemas.microsoft.com/office/drawing/2014/main" id="{95798467-AC0A-8BB5-C7DD-9CF8E2BB2E68}"/>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 xmlns:a16="http://schemas.microsoft.com/office/drawing/2014/main" id="{0B89B18A-08FF-D619-294F-940D1250E4B2}"/>
              </a:ext>
            </a:extLst>
          </p:cNvPr>
          <p:cNvSpPr>
            <a:spLocks noGrp="1"/>
          </p:cNvSpPr>
          <p:nvPr>
            <p:ph type="dt" sz="half" idx="14"/>
          </p:nvPr>
        </p:nvSpPr>
        <p:spPr/>
        <p:txBody>
          <a:bodyPr/>
          <a:lstStyle>
            <a:lvl1pPr>
              <a:defRPr/>
            </a:lvl1pPr>
          </a:lstStyle>
          <a:p>
            <a:pPr>
              <a:defRPr/>
            </a:pPr>
            <a:endParaRPr lang="vi-VN"/>
          </a:p>
        </p:txBody>
      </p:sp>
      <p:sp>
        <p:nvSpPr>
          <p:cNvPr id="8" name="Footer Placeholder 4">
            <a:extLst>
              <a:ext uri="{FF2B5EF4-FFF2-40B4-BE49-F238E27FC236}">
                <a16:creationId xmlns="" xmlns:a16="http://schemas.microsoft.com/office/drawing/2014/main" id="{6493297F-67A8-C5FD-2C28-9B1D3D24B622}"/>
              </a:ext>
            </a:extLst>
          </p:cNvPr>
          <p:cNvSpPr>
            <a:spLocks noGrp="1"/>
          </p:cNvSpPr>
          <p:nvPr>
            <p:ph type="ftr" sz="quarter" idx="15"/>
          </p:nvPr>
        </p:nvSpPr>
        <p:spPr/>
        <p:txBody>
          <a:bodyPr/>
          <a:lstStyle>
            <a:lvl1pPr>
              <a:defRPr/>
            </a:lvl1pPr>
          </a:lstStyle>
          <a:p>
            <a:pPr>
              <a:defRPr/>
            </a:pPr>
            <a:endParaRPr lang="vi-VN"/>
          </a:p>
        </p:txBody>
      </p:sp>
      <p:sp>
        <p:nvSpPr>
          <p:cNvPr id="9" name="Slide Number Placeholder 5">
            <a:extLst>
              <a:ext uri="{FF2B5EF4-FFF2-40B4-BE49-F238E27FC236}">
                <a16:creationId xmlns="" xmlns:a16="http://schemas.microsoft.com/office/drawing/2014/main" id="{2D156384-4678-C736-92CF-F2FD44D65937}"/>
              </a:ext>
            </a:extLst>
          </p:cNvPr>
          <p:cNvSpPr>
            <a:spLocks noGrp="1"/>
          </p:cNvSpPr>
          <p:nvPr>
            <p:ph type="sldNum" sz="quarter" idx="16"/>
          </p:nvPr>
        </p:nvSpPr>
        <p:spPr>
          <a:xfrm>
            <a:off x="531813" y="3244850"/>
            <a:ext cx="779462" cy="365125"/>
          </a:xfrm>
        </p:spPr>
        <p:txBody>
          <a:bodyPr/>
          <a:lstStyle>
            <a:lvl1pPr>
              <a:defRPr/>
            </a:lvl1pPr>
          </a:lstStyle>
          <a:p>
            <a:pPr>
              <a:defRPr/>
            </a:pPr>
            <a:fld id="{D717A0D9-165B-447E-A408-798A6342E6F4}" type="slidenum">
              <a:rPr lang="vi-VN"/>
              <a:pPr>
                <a:defRPr/>
              </a:pPr>
              <a:t>‹#›</a:t>
            </a:fld>
            <a:endParaRPr lang="vi-VN"/>
          </a:p>
        </p:txBody>
      </p:sp>
    </p:spTree>
    <p:extLst>
      <p:ext uri="{BB962C8B-B14F-4D97-AF65-F5344CB8AC3E}">
        <p14:creationId xmlns:p14="http://schemas.microsoft.com/office/powerpoint/2010/main" val="2519435708"/>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3" name="Freeform 11">
            <a:extLst>
              <a:ext uri="{FF2B5EF4-FFF2-40B4-BE49-F238E27FC236}">
                <a16:creationId xmlns="" xmlns:a16="http://schemas.microsoft.com/office/drawing/2014/main" id="{0BFCE443-D8A6-796D-C678-8171CCBE3545}"/>
              </a:ext>
            </a:extLst>
          </p:cNvPr>
          <p:cNvSpPr>
            <a:spLocks/>
          </p:cNvSpPr>
          <p:nvPr/>
        </p:nvSpPr>
        <p:spPr bwMode="auto">
          <a:xfrm flipV="1">
            <a:off x="-4763" y="491172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en-US"/>
              <a:t>Click to edit Master text styles</a:t>
            </a:r>
          </a:p>
        </p:txBody>
      </p:sp>
      <p:sp>
        <p:nvSpPr>
          <p:cNvPr id="5" name="Date Placeholder 4">
            <a:extLst>
              <a:ext uri="{FF2B5EF4-FFF2-40B4-BE49-F238E27FC236}">
                <a16:creationId xmlns="" xmlns:a16="http://schemas.microsoft.com/office/drawing/2014/main" id="{B9637E95-1C90-6BAE-8B70-DF9BB5757124}"/>
              </a:ext>
            </a:extLst>
          </p:cNvPr>
          <p:cNvSpPr>
            <a:spLocks noGrp="1"/>
          </p:cNvSpPr>
          <p:nvPr>
            <p:ph type="dt" sz="half" idx="10"/>
          </p:nvPr>
        </p:nvSpPr>
        <p:spPr/>
        <p:txBody>
          <a:bodyPr/>
          <a:lstStyle>
            <a:lvl1pPr>
              <a:defRPr/>
            </a:lvl1pPr>
          </a:lstStyle>
          <a:p>
            <a:pPr>
              <a:defRPr/>
            </a:pPr>
            <a:endParaRPr lang="vi-VN"/>
          </a:p>
        </p:txBody>
      </p:sp>
      <p:sp>
        <p:nvSpPr>
          <p:cNvPr id="6" name="Footer Placeholder 5">
            <a:extLst>
              <a:ext uri="{FF2B5EF4-FFF2-40B4-BE49-F238E27FC236}">
                <a16:creationId xmlns="" xmlns:a16="http://schemas.microsoft.com/office/drawing/2014/main" id="{2F873BE2-57FB-D84E-4280-97BB6927A78A}"/>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6">
            <a:extLst>
              <a:ext uri="{FF2B5EF4-FFF2-40B4-BE49-F238E27FC236}">
                <a16:creationId xmlns="" xmlns:a16="http://schemas.microsoft.com/office/drawing/2014/main" id="{7A43FF62-5AC4-99CE-15C8-F0BC1400C513}"/>
              </a:ext>
            </a:extLst>
          </p:cNvPr>
          <p:cNvSpPr>
            <a:spLocks noGrp="1"/>
          </p:cNvSpPr>
          <p:nvPr>
            <p:ph type="sldNum" sz="quarter" idx="12"/>
          </p:nvPr>
        </p:nvSpPr>
        <p:spPr>
          <a:xfrm>
            <a:off x="531813" y="4983163"/>
            <a:ext cx="779462" cy="365125"/>
          </a:xfrm>
        </p:spPr>
        <p:txBody>
          <a:bodyPr/>
          <a:lstStyle>
            <a:lvl1pPr>
              <a:defRPr/>
            </a:lvl1pPr>
          </a:lstStyle>
          <a:p>
            <a:pPr>
              <a:defRPr/>
            </a:pPr>
            <a:fld id="{A9404449-9AE8-4601-B856-4DE80DA37A00}" type="slidenum">
              <a:rPr lang="vi-VN"/>
              <a:pPr>
                <a:defRPr/>
              </a:pPr>
              <a:t>‹#›</a:t>
            </a:fld>
            <a:endParaRPr lang="vi-VN"/>
          </a:p>
        </p:txBody>
      </p:sp>
    </p:spTree>
    <p:extLst>
      <p:ext uri="{BB962C8B-B14F-4D97-AF65-F5344CB8AC3E}">
        <p14:creationId xmlns:p14="http://schemas.microsoft.com/office/powerpoint/2010/main" val="336069021"/>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Freeform 11">
            <a:extLst>
              <a:ext uri="{FF2B5EF4-FFF2-40B4-BE49-F238E27FC236}">
                <a16:creationId xmlns="" xmlns:a16="http://schemas.microsoft.com/office/drawing/2014/main" id="{FE21F542-C477-762E-40CD-2AB09E145AC1}"/>
              </a:ext>
            </a:extLst>
          </p:cNvPr>
          <p:cNvSpPr>
            <a:spLocks/>
          </p:cNvSpPr>
          <p:nvPr/>
        </p:nvSpPr>
        <p:spPr bwMode="auto">
          <a:xfrm flipV="1">
            <a:off x="-4763" y="491172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 name="TextBox 8">
            <a:extLst>
              <a:ext uri="{FF2B5EF4-FFF2-40B4-BE49-F238E27FC236}">
                <a16:creationId xmlns="" xmlns:a16="http://schemas.microsoft.com/office/drawing/2014/main" id="{E0C7281A-6951-4791-53C6-0386B2C9B83E}"/>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0">
                <a:solidFill>
                  <a:schemeClr val="accent1"/>
                </a:solidFill>
              </a:rPr>
              <a:t>“</a:t>
            </a:r>
          </a:p>
        </p:txBody>
      </p:sp>
      <p:sp>
        <p:nvSpPr>
          <p:cNvPr id="5" name="TextBox 35">
            <a:extLst>
              <a:ext uri="{FF2B5EF4-FFF2-40B4-BE49-F238E27FC236}">
                <a16:creationId xmlns="" xmlns:a16="http://schemas.microsoft.com/office/drawing/2014/main" id="{F1356160-CBE0-A83B-F8E1-0F5CC453DFF1}"/>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en-US"/>
              <a:t>Click to edit Master text styles</a:t>
            </a:r>
          </a:p>
        </p:txBody>
      </p:sp>
      <p:sp>
        <p:nvSpPr>
          <p:cNvPr id="6" name="Date Placeholder 4">
            <a:extLst>
              <a:ext uri="{FF2B5EF4-FFF2-40B4-BE49-F238E27FC236}">
                <a16:creationId xmlns="" xmlns:a16="http://schemas.microsoft.com/office/drawing/2014/main" id="{88B31732-95B9-9F90-919A-857AC2761B6E}"/>
              </a:ext>
            </a:extLst>
          </p:cNvPr>
          <p:cNvSpPr>
            <a:spLocks noGrp="1"/>
          </p:cNvSpPr>
          <p:nvPr>
            <p:ph type="dt" sz="half" idx="14"/>
          </p:nvPr>
        </p:nvSpPr>
        <p:spPr/>
        <p:txBody>
          <a:bodyPr/>
          <a:lstStyle>
            <a:lvl1pPr>
              <a:defRPr/>
            </a:lvl1pPr>
          </a:lstStyle>
          <a:p>
            <a:pPr>
              <a:defRPr/>
            </a:pPr>
            <a:endParaRPr lang="vi-VN"/>
          </a:p>
        </p:txBody>
      </p:sp>
      <p:sp>
        <p:nvSpPr>
          <p:cNvPr id="7" name="Footer Placeholder 5">
            <a:extLst>
              <a:ext uri="{FF2B5EF4-FFF2-40B4-BE49-F238E27FC236}">
                <a16:creationId xmlns="" xmlns:a16="http://schemas.microsoft.com/office/drawing/2014/main" id="{65AE5469-362A-EF0A-3773-3ED5FE93BAEB}"/>
              </a:ext>
            </a:extLst>
          </p:cNvPr>
          <p:cNvSpPr>
            <a:spLocks noGrp="1"/>
          </p:cNvSpPr>
          <p:nvPr>
            <p:ph type="ftr" sz="quarter" idx="15"/>
          </p:nvPr>
        </p:nvSpPr>
        <p:spPr/>
        <p:txBody>
          <a:bodyPr/>
          <a:lstStyle>
            <a:lvl1pPr>
              <a:defRPr/>
            </a:lvl1pPr>
          </a:lstStyle>
          <a:p>
            <a:pPr>
              <a:defRPr/>
            </a:pPr>
            <a:endParaRPr lang="vi-VN"/>
          </a:p>
        </p:txBody>
      </p:sp>
      <p:sp>
        <p:nvSpPr>
          <p:cNvPr id="8" name="Slide Number Placeholder 6">
            <a:extLst>
              <a:ext uri="{FF2B5EF4-FFF2-40B4-BE49-F238E27FC236}">
                <a16:creationId xmlns="" xmlns:a16="http://schemas.microsoft.com/office/drawing/2014/main" id="{8E373344-6FC2-8423-38F2-4388F7A22A1D}"/>
              </a:ext>
            </a:extLst>
          </p:cNvPr>
          <p:cNvSpPr>
            <a:spLocks noGrp="1"/>
          </p:cNvSpPr>
          <p:nvPr>
            <p:ph type="sldNum" sz="quarter" idx="16"/>
          </p:nvPr>
        </p:nvSpPr>
        <p:spPr>
          <a:xfrm>
            <a:off x="531813" y="4983163"/>
            <a:ext cx="779462" cy="365125"/>
          </a:xfrm>
        </p:spPr>
        <p:txBody>
          <a:bodyPr/>
          <a:lstStyle>
            <a:lvl1pPr>
              <a:defRPr/>
            </a:lvl1pPr>
          </a:lstStyle>
          <a:p>
            <a:pPr>
              <a:defRPr/>
            </a:pPr>
            <a:fld id="{47EE407E-80B8-4A66-AAE7-92001985B1A4}" type="slidenum">
              <a:rPr lang="vi-VN"/>
              <a:pPr>
                <a:defRPr/>
              </a:pPr>
              <a:t>‹#›</a:t>
            </a:fld>
            <a:endParaRPr lang="vi-VN"/>
          </a:p>
        </p:txBody>
      </p:sp>
    </p:spTree>
    <p:extLst>
      <p:ext uri="{BB962C8B-B14F-4D97-AF65-F5344CB8AC3E}">
        <p14:creationId xmlns:p14="http://schemas.microsoft.com/office/powerpoint/2010/main" val="3235831876"/>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3" name="Freeform 11">
            <a:extLst>
              <a:ext uri="{FF2B5EF4-FFF2-40B4-BE49-F238E27FC236}">
                <a16:creationId xmlns="" xmlns:a16="http://schemas.microsoft.com/office/drawing/2014/main" id="{B45BF150-58C7-E4A8-76BD-28011AC0FE67}"/>
              </a:ext>
            </a:extLst>
          </p:cNvPr>
          <p:cNvSpPr>
            <a:spLocks/>
          </p:cNvSpPr>
          <p:nvPr/>
        </p:nvSpPr>
        <p:spPr bwMode="auto">
          <a:xfrm flipV="1">
            <a:off x="-4763" y="491172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en-US"/>
              <a:t>Click to edit Master text styles</a:t>
            </a:r>
          </a:p>
        </p:txBody>
      </p:sp>
      <p:sp>
        <p:nvSpPr>
          <p:cNvPr id="5" name="Date Placeholder 4">
            <a:extLst>
              <a:ext uri="{FF2B5EF4-FFF2-40B4-BE49-F238E27FC236}">
                <a16:creationId xmlns="" xmlns:a16="http://schemas.microsoft.com/office/drawing/2014/main" id="{06D5AF41-A04C-45C9-95F3-AC4D4C2612F6}"/>
              </a:ext>
            </a:extLst>
          </p:cNvPr>
          <p:cNvSpPr>
            <a:spLocks noGrp="1"/>
          </p:cNvSpPr>
          <p:nvPr>
            <p:ph type="dt" sz="half" idx="14"/>
          </p:nvPr>
        </p:nvSpPr>
        <p:spPr/>
        <p:txBody>
          <a:bodyPr/>
          <a:lstStyle>
            <a:lvl1pPr>
              <a:defRPr/>
            </a:lvl1pPr>
          </a:lstStyle>
          <a:p>
            <a:pPr>
              <a:defRPr/>
            </a:pPr>
            <a:endParaRPr lang="vi-VN"/>
          </a:p>
        </p:txBody>
      </p:sp>
      <p:sp>
        <p:nvSpPr>
          <p:cNvPr id="6" name="Footer Placeholder 5">
            <a:extLst>
              <a:ext uri="{FF2B5EF4-FFF2-40B4-BE49-F238E27FC236}">
                <a16:creationId xmlns="" xmlns:a16="http://schemas.microsoft.com/office/drawing/2014/main" id="{70891A84-57A5-8FD2-5CC3-51CAA5ACEA06}"/>
              </a:ext>
            </a:extLst>
          </p:cNvPr>
          <p:cNvSpPr>
            <a:spLocks noGrp="1"/>
          </p:cNvSpPr>
          <p:nvPr>
            <p:ph type="ftr" sz="quarter" idx="15"/>
          </p:nvPr>
        </p:nvSpPr>
        <p:spPr/>
        <p:txBody>
          <a:bodyPr/>
          <a:lstStyle>
            <a:lvl1pPr>
              <a:defRPr/>
            </a:lvl1pPr>
          </a:lstStyle>
          <a:p>
            <a:pPr>
              <a:defRPr/>
            </a:pPr>
            <a:endParaRPr lang="vi-VN"/>
          </a:p>
        </p:txBody>
      </p:sp>
      <p:sp>
        <p:nvSpPr>
          <p:cNvPr id="7" name="Slide Number Placeholder 6">
            <a:extLst>
              <a:ext uri="{FF2B5EF4-FFF2-40B4-BE49-F238E27FC236}">
                <a16:creationId xmlns="" xmlns:a16="http://schemas.microsoft.com/office/drawing/2014/main" id="{9921D9AF-2269-64A5-D0BA-729284DB23FA}"/>
              </a:ext>
            </a:extLst>
          </p:cNvPr>
          <p:cNvSpPr>
            <a:spLocks noGrp="1"/>
          </p:cNvSpPr>
          <p:nvPr>
            <p:ph type="sldNum" sz="quarter" idx="16"/>
          </p:nvPr>
        </p:nvSpPr>
        <p:spPr>
          <a:xfrm>
            <a:off x="531813" y="4983163"/>
            <a:ext cx="779462" cy="365125"/>
          </a:xfrm>
        </p:spPr>
        <p:txBody>
          <a:bodyPr/>
          <a:lstStyle>
            <a:lvl1pPr>
              <a:defRPr/>
            </a:lvl1pPr>
          </a:lstStyle>
          <a:p>
            <a:pPr>
              <a:defRPr/>
            </a:pPr>
            <a:fld id="{FA95968D-7075-4D2D-97D6-EBB430C55EE9}" type="slidenum">
              <a:rPr lang="vi-VN"/>
              <a:pPr>
                <a:defRPr/>
              </a:pPr>
              <a:t>‹#›</a:t>
            </a:fld>
            <a:endParaRPr lang="vi-VN"/>
          </a:p>
        </p:txBody>
      </p:sp>
    </p:spTree>
    <p:extLst>
      <p:ext uri="{BB962C8B-B14F-4D97-AF65-F5344CB8AC3E}">
        <p14:creationId xmlns:p14="http://schemas.microsoft.com/office/powerpoint/2010/main" val="371574976"/>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5B4C74FE-AB1C-77D9-5A71-6E0A7FF1A40E}"/>
              </a:ext>
            </a:extLst>
          </p:cNvPr>
          <p:cNvSpPr>
            <a:spLocks/>
          </p:cNvSpPr>
          <p:nvPr/>
        </p:nvSpPr>
        <p:spPr bwMode="auto">
          <a:xfrm flipV="1">
            <a:off x="-4763" y="71437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 xmlns:a16="http://schemas.microsoft.com/office/drawing/2014/main" id="{08AE18FA-500E-3E90-817D-76B7C6A207CF}"/>
              </a:ext>
            </a:extLst>
          </p:cNvPr>
          <p:cNvSpPr>
            <a:spLocks noGrp="1"/>
          </p:cNvSpPr>
          <p:nvPr>
            <p:ph type="dt" sz="half" idx="10"/>
          </p:nvPr>
        </p:nvSpPr>
        <p:spPr/>
        <p:txBody>
          <a:bodyPr/>
          <a:lstStyle>
            <a:lvl1pPr>
              <a:defRPr/>
            </a:lvl1pPr>
          </a:lstStyle>
          <a:p>
            <a:pPr>
              <a:defRPr/>
            </a:pPr>
            <a:endParaRPr lang="vi-VN"/>
          </a:p>
        </p:txBody>
      </p:sp>
      <p:sp>
        <p:nvSpPr>
          <p:cNvPr id="6" name="Footer Placeholder 4">
            <a:extLst>
              <a:ext uri="{FF2B5EF4-FFF2-40B4-BE49-F238E27FC236}">
                <a16:creationId xmlns="" xmlns:a16="http://schemas.microsoft.com/office/drawing/2014/main" id="{D79C671F-64AE-45FC-B11F-532C5842A401}"/>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 xmlns:a16="http://schemas.microsoft.com/office/drawing/2014/main" id="{6237A24D-805B-20C4-54F0-C7B7A3F10E7A}"/>
              </a:ext>
            </a:extLst>
          </p:cNvPr>
          <p:cNvSpPr>
            <a:spLocks noGrp="1"/>
          </p:cNvSpPr>
          <p:nvPr>
            <p:ph type="sldNum" sz="quarter" idx="12"/>
          </p:nvPr>
        </p:nvSpPr>
        <p:spPr/>
        <p:txBody>
          <a:bodyPr/>
          <a:lstStyle>
            <a:lvl1pPr>
              <a:defRPr/>
            </a:lvl1pPr>
          </a:lstStyle>
          <a:p>
            <a:pPr>
              <a:defRPr/>
            </a:pPr>
            <a:fld id="{9D9322FA-0DE9-4B37-BC18-01DEB29AF5ED}" type="slidenum">
              <a:rPr lang="vi-VN"/>
              <a:pPr>
                <a:defRPr/>
              </a:pPr>
              <a:t>‹#›</a:t>
            </a:fld>
            <a:endParaRPr lang="vi-VN"/>
          </a:p>
        </p:txBody>
      </p:sp>
    </p:spTree>
    <p:extLst>
      <p:ext uri="{BB962C8B-B14F-4D97-AF65-F5344CB8AC3E}">
        <p14:creationId xmlns:p14="http://schemas.microsoft.com/office/powerpoint/2010/main" val="25807898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Freeform 11">
            <a:extLst>
              <a:ext uri="{FF2B5EF4-FFF2-40B4-BE49-F238E27FC236}">
                <a16:creationId xmlns="" xmlns:a16="http://schemas.microsoft.com/office/drawing/2014/main" id="{CAC3B31B-9D50-0CFC-1D08-55E4D5275F44}"/>
              </a:ext>
            </a:extLst>
          </p:cNvPr>
          <p:cNvSpPr>
            <a:spLocks/>
          </p:cNvSpPr>
          <p:nvPr/>
        </p:nvSpPr>
        <p:spPr bwMode="auto">
          <a:xfrm flipV="1">
            <a:off x="-4763" y="714375"/>
            <a:ext cx="1589088"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 xmlns:a16="http://schemas.microsoft.com/office/drawing/2014/main" id="{35A84823-B567-93D9-F8EB-B7530A693C8A}"/>
              </a:ext>
            </a:extLst>
          </p:cNvPr>
          <p:cNvSpPr>
            <a:spLocks noGrp="1"/>
          </p:cNvSpPr>
          <p:nvPr>
            <p:ph type="dt" sz="half" idx="10"/>
          </p:nvPr>
        </p:nvSpPr>
        <p:spPr/>
        <p:txBody>
          <a:bodyPr/>
          <a:lstStyle>
            <a:lvl1pPr>
              <a:defRPr/>
            </a:lvl1pPr>
          </a:lstStyle>
          <a:p>
            <a:pPr>
              <a:defRPr/>
            </a:pPr>
            <a:endParaRPr lang="vi-VN"/>
          </a:p>
        </p:txBody>
      </p:sp>
      <p:sp>
        <p:nvSpPr>
          <p:cNvPr id="6" name="Footer Placeholder 4">
            <a:extLst>
              <a:ext uri="{FF2B5EF4-FFF2-40B4-BE49-F238E27FC236}">
                <a16:creationId xmlns="" xmlns:a16="http://schemas.microsoft.com/office/drawing/2014/main" id="{C52640F5-9DFF-EEDC-79BA-CADC040F0323}"/>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 xmlns:a16="http://schemas.microsoft.com/office/drawing/2014/main" id="{089F1E28-65A8-6467-0EA6-EFFF18BB83DA}"/>
              </a:ext>
            </a:extLst>
          </p:cNvPr>
          <p:cNvSpPr>
            <a:spLocks noGrp="1"/>
          </p:cNvSpPr>
          <p:nvPr>
            <p:ph type="sldNum" sz="quarter" idx="12"/>
          </p:nvPr>
        </p:nvSpPr>
        <p:spPr/>
        <p:txBody>
          <a:bodyPr/>
          <a:lstStyle>
            <a:lvl1pPr>
              <a:defRPr/>
            </a:lvl1pPr>
          </a:lstStyle>
          <a:p>
            <a:pPr>
              <a:defRPr/>
            </a:pPr>
            <a:fld id="{8FBE57E2-3502-439B-91C4-B073F97070ED}" type="slidenum">
              <a:rPr lang="vi-VN"/>
              <a:pPr>
                <a:defRPr/>
              </a:pPr>
              <a:t>‹#›</a:t>
            </a:fld>
            <a:endParaRPr lang="vi-VN"/>
          </a:p>
        </p:txBody>
      </p:sp>
    </p:spTree>
    <p:extLst>
      <p:ext uri="{BB962C8B-B14F-4D97-AF65-F5344CB8AC3E}">
        <p14:creationId xmlns:p14="http://schemas.microsoft.com/office/powerpoint/2010/main" val="26149119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2" name="图片 7">
            <a:extLst>
              <a:ext uri="{FF2B5EF4-FFF2-40B4-BE49-F238E27FC236}">
                <a16:creationId xmlns="" xmlns:a16="http://schemas.microsoft.com/office/drawing/2014/main" id="{292B7FE4-9137-D526-5EBA-77713EED6D9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09625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3"/>
        <p:cNvGrpSpPr/>
        <p:nvPr/>
      </p:nvGrpSpPr>
      <p:grpSpPr>
        <a:xfrm>
          <a:off x="0" y="0"/>
          <a:ext cx="0" cy="0"/>
          <a:chOff x="0" y="0"/>
          <a:chExt cx="0" cy="0"/>
        </a:xfrm>
      </p:grpSpPr>
    </p:spTree>
    <p:extLst>
      <p:ext uri="{BB962C8B-B14F-4D97-AF65-F5344CB8AC3E}">
        <p14:creationId xmlns:p14="http://schemas.microsoft.com/office/powerpoint/2010/main" val="2884568504"/>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vi-VN"/>
          </a:p>
        </p:txBody>
      </p:sp>
      <p:sp>
        <p:nvSpPr>
          <p:cNvPr id="8" name="Footer Placeholder 7"/>
          <p:cNvSpPr>
            <a:spLocks noGrp="1"/>
          </p:cNvSpPr>
          <p:nvPr>
            <p:ph type="ftr" sz="quarter" idx="11"/>
          </p:nvPr>
        </p:nvSpPr>
        <p:spPr/>
        <p:txBody>
          <a:bodyPr/>
          <a:lstStyle/>
          <a:p>
            <a:pPr>
              <a:defRPr/>
            </a:pPr>
            <a:endParaRPr lang="vi-VN"/>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a:defRPr/>
            </a:pPr>
            <a:fld id="{2D3DFD78-BE32-4A22-A575-D204E533973B}" type="slidenum">
              <a:rPr lang="vi-VN" smtClean="0"/>
              <a:pPr>
                <a:defRPr/>
              </a:pPr>
              <a:t>‹#›</a:t>
            </a:fld>
            <a:endParaRPr lang="vi-VN"/>
          </a:p>
        </p:txBody>
      </p:sp>
    </p:spTree>
    <p:extLst>
      <p:ext uri="{BB962C8B-B14F-4D97-AF65-F5344CB8AC3E}">
        <p14:creationId xmlns:p14="http://schemas.microsoft.com/office/powerpoint/2010/main" val="177289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vi-VN"/>
          </a:p>
        </p:txBody>
      </p:sp>
      <p:sp>
        <p:nvSpPr>
          <p:cNvPr id="4" name="Footer Placeholder 3"/>
          <p:cNvSpPr>
            <a:spLocks noGrp="1"/>
          </p:cNvSpPr>
          <p:nvPr>
            <p:ph type="ftr" sz="quarter" idx="11"/>
          </p:nvPr>
        </p:nvSpPr>
        <p:spPr/>
        <p:txBody>
          <a:bodyPr/>
          <a:lstStyle/>
          <a:p>
            <a:pPr>
              <a:defRPr/>
            </a:pPr>
            <a:endParaRPr lang="vi-VN"/>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2D3DFD78-BE32-4A22-A575-D204E533973B}" type="slidenum">
              <a:rPr lang="vi-VN" smtClean="0"/>
              <a:pPr>
                <a:defRPr/>
              </a:pPr>
              <a:t>‹#›</a:t>
            </a:fld>
            <a:endParaRPr lang="vi-VN"/>
          </a:p>
        </p:txBody>
      </p:sp>
    </p:spTree>
    <p:extLst>
      <p:ext uri="{BB962C8B-B14F-4D97-AF65-F5344CB8AC3E}">
        <p14:creationId xmlns:p14="http://schemas.microsoft.com/office/powerpoint/2010/main" val="3497401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vi-VN"/>
          </a:p>
        </p:txBody>
      </p:sp>
      <p:sp>
        <p:nvSpPr>
          <p:cNvPr id="3" name="Footer Placeholder 2"/>
          <p:cNvSpPr>
            <a:spLocks noGrp="1"/>
          </p:cNvSpPr>
          <p:nvPr>
            <p:ph type="ftr" sz="quarter" idx="11"/>
          </p:nvPr>
        </p:nvSpPr>
        <p:spPr/>
        <p:txBody>
          <a:bodyPr/>
          <a:lstStyle/>
          <a:p>
            <a:pPr>
              <a:defRPr/>
            </a:pPr>
            <a:endParaRPr lang="vi-VN"/>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2D3DFD78-BE32-4A22-A575-D204E533973B}" type="slidenum">
              <a:rPr lang="vi-VN" smtClean="0"/>
              <a:pPr>
                <a:defRPr/>
              </a:pPr>
              <a:t>‹#›</a:t>
            </a:fld>
            <a:endParaRPr lang="vi-VN"/>
          </a:p>
        </p:txBody>
      </p:sp>
    </p:spTree>
    <p:extLst>
      <p:ext uri="{BB962C8B-B14F-4D97-AF65-F5344CB8AC3E}">
        <p14:creationId xmlns:p14="http://schemas.microsoft.com/office/powerpoint/2010/main" val="2323835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vi-VN"/>
          </a:p>
        </p:txBody>
      </p:sp>
      <p:sp>
        <p:nvSpPr>
          <p:cNvPr id="6" name="Footer Placeholder 5"/>
          <p:cNvSpPr>
            <a:spLocks noGrp="1"/>
          </p:cNvSpPr>
          <p:nvPr>
            <p:ph type="ftr" sz="quarter" idx="11"/>
          </p:nvPr>
        </p:nvSpPr>
        <p:spPr/>
        <p:txBody>
          <a:bodyPr/>
          <a:lstStyle/>
          <a:p>
            <a:pPr>
              <a:defRPr/>
            </a:pPr>
            <a:endParaRPr lang="vi-VN"/>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2D3DFD78-BE32-4A22-A575-D204E533973B}" type="slidenum">
              <a:rPr lang="vi-VN" smtClean="0"/>
              <a:pPr>
                <a:defRPr/>
              </a:pPr>
              <a:t>‹#›</a:t>
            </a:fld>
            <a:endParaRPr lang="vi-VN"/>
          </a:p>
        </p:txBody>
      </p:sp>
    </p:spTree>
    <p:extLst>
      <p:ext uri="{BB962C8B-B14F-4D97-AF65-F5344CB8AC3E}">
        <p14:creationId xmlns:p14="http://schemas.microsoft.com/office/powerpoint/2010/main" val="264739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vi-VN"/>
          </a:p>
        </p:txBody>
      </p:sp>
      <p:sp>
        <p:nvSpPr>
          <p:cNvPr id="6" name="Footer Placeholder 5"/>
          <p:cNvSpPr>
            <a:spLocks noGrp="1"/>
          </p:cNvSpPr>
          <p:nvPr>
            <p:ph type="ftr" sz="quarter" idx="11"/>
          </p:nvPr>
        </p:nvSpPr>
        <p:spPr/>
        <p:txBody>
          <a:bodyPr/>
          <a:lstStyle/>
          <a:p>
            <a:pPr>
              <a:defRPr/>
            </a:pPr>
            <a:endParaRPr lang="vi-V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2D3DFD78-BE32-4A22-A575-D204E533973B}" type="slidenum">
              <a:rPr lang="vi-VN" smtClean="0"/>
              <a:pPr>
                <a:defRPr/>
              </a:pPr>
              <a:t>‹#›</a:t>
            </a:fld>
            <a:endParaRPr lang="vi-VN"/>
          </a:p>
        </p:txBody>
      </p:sp>
    </p:spTree>
    <p:extLst>
      <p:ext uri="{BB962C8B-B14F-4D97-AF65-F5344CB8AC3E}">
        <p14:creationId xmlns:p14="http://schemas.microsoft.com/office/powerpoint/2010/main" val="928798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image" Target="../media/image1.jpe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theme" Target="../theme/theme3.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vi-VN"/>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vi-VN"/>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a:defRPr/>
            </a:pPr>
            <a:fld id="{F6E7AD85-FCD5-4948-8C86-6106F1D05BC4}" type="slidenum">
              <a:rPr lang="vi-VN" smtClean="0"/>
              <a:pPr>
                <a:defRPr/>
              </a:pPr>
              <a:t>‹#›</a:t>
            </a:fld>
            <a:endParaRPr lang="vi-VN"/>
          </a:p>
        </p:txBody>
      </p:sp>
    </p:spTree>
    <p:extLst>
      <p:ext uri="{BB962C8B-B14F-4D97-AF65-F5344CB8AC3E}">
        <p14:creationId xmlns:p14="http://schemas.microsoft.com/office/powerpoint/2010/main" val="147026788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 xmlns:a16="http://schemas.microsoft.com/office/drawing/2014/main" id="{93A11235-6723-127D-02DC-87924392DBD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3203" tIns="56601" rIns="113203" bIns="56601"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 xmlns:a16="http://schemas.microsoft.com/office/drawing/2014/main" id="{DA05C219-8B85-C51B-20C6-3C7B417441A6}"/>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3203" tIns="56601" rIns="113203" bIns="5660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A6BA16F8-0052-FF26-E9BC-6DF9D545BF1D}"/>
              </a:ext>
            </a:extLst>
          </p:cNvPr>
          <p:cNvSpPr>
            <a:spLocks noGrp="1"/>
          </p:cNvSpPr>
          <p:nvPr>
            <p:ph type="dt" sz="half" idx="2"/>
          </p:nvPr>
        </p:nvSpPr>
        <p:spPr>
          <a:xfrm>
            <a:off x="609600" y="6356350"/>
            <a:ext cx="2844800" cy="365125"/>
          </a:xfrm>
          <a:prstGeom prst="rect">
            <a:avLst/>
          </a:prstGeom>
        </p:spPr>
        <p:txBody>
          <a:bodyPr vert="horz" lIns="113203" tIns="56601" rIns="113203" bIns="56601" rtlCol="0" anchor="ctr"/>
          <a:lstStyle>
            <a:lvl1pPr algn="l" defTabSz="838492" eaLnBrk="1" fontAlgn="auto" hangingPunct="1">
              <a:spcBef>
                <a:spcPts val="0"/>
              </a:spcBef>
              <a:spcAft>
                <a:spcPts val="0"/>
              </a:spcAft>
              <a:defRPr sz="1111">
                <a:solidFill>
                  <a:prstClr val="black">
                    <a:tint val="75000"/>
                  </a:prstClr>
                </a:solidFill>
                <a:latin typeface="Calibri"/>
              </a:defRPr>
            </a:lvl1pPr>
          </a:lstStyle>
          <a:p>
            <a:pPr>
              <a:defRPr/>
            </a:pPr>
            <a:fld id="{F49D8026-F2A3-469B-8FB6-C94890090E46}" type="datetimeFigureOut">
              <a:rPr lang="en-US"/>
              <a:pPr>
                <a:defRPr/>
              </a:pPr>
              <a:t>11/11/2025</a:t>
            </a:fld>
            <a:endParaRPr lang="en-US"/>
          </a:p>
        </p:txBody>
      </p:sp>
      <p:sp>
        <p:nvSpPr>
          <p:cNvPr id="5" name="Footer Placeholder 4">
            <a:extLst>
              <a:ext uri="{FF2B5EF4-FFF2-40B4-BE49-F238E27FC236}">
                <a16:creationId xmlns="" xmlns:a16="http://schemas.microsoft.com/office/drawing/2014/main" id="{54752F85-60A4-C7B1-1F2E-1A4EED015B92}"/>
              </a:ext>
            </a:extLst>
          </p:cNvPr>
          <p:cNvSpPr>
            <a:spLocks noGrp="1"/>
          </p:cNvSpPr>
          <p:nvPr>
            <p:ph type="ftr" sz="quarter" idx="3"/>
          </p:nvPr>
        </p:nvSpPr>
        <p:spPr>
          <a:xfrm>
            <a:off x="4165600" y="6356350"/>
            <a:ext cx="3860800" cy="365125"/>
          </a:xfrm>
          <a:prstGeom prst="rect">
            <a:avLst/>
          </a:prstGeom>
        </p:spPr>
        <p:txBody>
          <a:bodyPr vert="horz" lIns="113203" tIns="56601" rIns="113203" bIns="56601" rtlCol="0" anchor="ctr"/>
          <a:lstStyle>
            <a:lvl1pPr algn="ctr" defTabSz="838492" eaLnBrk="1" fontAlgn="auto" hangingPunct="1">
              <a:spcBef>
                <a:spcPts val="0"/>
              </a:spcBef>
              <a:spcAft>
                <a:spcPts val="0"/>
              </a:spcAft>
              <a:defRPr sz="1111">
                <a:solidFill>
                  <a:prstClr val="black">
                    <a:tint val="75000"/>
                  </a:prstClr>
                </a:solidFill>
                <a:latin typeface="Calibri"/>
              </a:defRPr>
            </a:lvl1pPr>
          </a:lstStyle>
          <a:p>
            <a:pPr>
              <a:defRPr/>
            </a:pPr>
            <a:endParaRPr lang="en-US"/>
          </a:p>
        </p:txBody>
      </p:sp>
      <p:sp>
        <p:nvSpPr>
          <p:cNvPr id="6" name="Slide Number Placeholder 5">
            <a:extLst>
              <a:ext uri="{FF2B5EF4-FFF2-40B4-BE49-F238E27FC236}">
                <a16:creationId xmlns="" xmlns:a16="http://schemas.microsoft.com/office/drawing/2014/main" id="{D3B7AC25-1544-FA22-47DF-F535918035D9}"/>
              </a:ext>
            </a:extLst>
          </p:cNvPr>
          <p:cNvSpPr>
            <a:spLocks noGrp="1"/>
          </p:cNvSpPr>
          <p:nvPr>
            <p:ph type="sldNum" sz="quarter" idx="4"/>
          </p:nvPr>
        </p:nvSpPr>
        <p:spPr>
          <a:xfrm>
            <a:off x="8737600" y="6356350"/>
            <a:ext cx="2844800" cy="365125"/>
          </a:xfrm>
          <a:prstGeom prst="rect">
            <a:avLst/>
          </a:prstGeom>
        </p:spPr>
        <p:txBody>
          <a:bodyPr vert="horz" wrap="square" lIns="113203" tIns="56601" rIns="113203" bIns="56601" numCol="1" anchor="ctr" anchorCtr="0" compatLnSpc="1">
            <a:prstTxWarp prst="textNoShape">
              <a:avLst/>
            </a:prstTxWarp>
          </a:bodyPr>
          <a:lstStyle>
            <a:lvl1pPr algn="r" defTabSz="838200" eaLnBrk="1" hangingPunct="1">
              <a:defRPr sz="1100" smtClean="0">
                <a:solidFill>
                  <a:srgbClr val="898989"/>
                </a:solidFill>
                <a:latin typeface="Calibri" panose="020F0502020204030204" pitchFamily="34" charset="0"/>
              </a:defRPr>
            </a:lvl1pPr>
          </a:lstStyle>
          <a:p>
            <a:pPr>
              <a:defRPr/>
            </a:pPr>
            <a:fld id="{965F4BA7-B7AE-4483-8C6D-666F4ED7F918}" type="slidenum">
              <a:rPr lang="en-US" altLang="en-US"/>
              <a:pPr>
                <a:defRPr/>
              </a:pPr>
              <a:t>‹#›</a:t>
            </a:fld>
            <a:endParaRPr lang="en-US" altLang="en-US"/>
          </a:p>
        </p:txBody>
      </p:sp>
    </p:spTree>
    <p:extLst>
      <p:ext uri="{BB962C8B-B14F-4D97-AF65-F5344CB8AC3E}">
        <p14:creationId xmlns:p14="http://schemas.microsoft.com/office/powerpoint/2010/main" val="117291192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Lst>
  <p:txStyles>
    <p:titleStyle>
      <a:lvl1pPr algn="ctr" defTabSz="838200" rtl="0" eaLnBrk="0" fontAlgn="base" hangingPunct="0">
        <a:spcBef>
          <a:spcPct val="0"/>
        </a:spcBef>
        <a:spcAft>
          <a:spcPct val="0"/>
        </a:spcAft>
        <a:defRPr sz="4000" kern="1200">
          <a:solidFill>
            <a:schemeClr val="tx1"/>
          </a:solidFill>
          <a:latin typeface="+mj-lt"/>
          <a:ea typeface="+mj-ea"/>
          <a:cs typeface="+mj-cs"/>
        </a:defRPr>
      </a:lvl1pPr>
      <a:lvl2pPr algn="ctr" defTabSz="838200" rtl="0" eaLnBrk="0" fontAlgn="base" hangingPunct="0">
        <a:spcBef>
          <a:spcPct val="0"/>
        </a:spcBef>
        <a:spcAft>
          <a:spcPct val="0"/>
        </a:spcAft>
        <a:defRPr sz="4000">
          <a:solidFill>
            <a:schemeClr val="tx1"/>
          </a:solidFill>
          <a:latin typeface="Calibri" panose="020F0502020204030204" pitchFamily="34" charset="0"/>
        </a:defRPr>
      </a:lvl2pPr>
      <a:lvl3pPr algn="ctr" defTabSz="838200" rtl="0" eaLnBrk="0" fontAlgn="base" hangingPunct="0">
        <a:spcBef>
          <a:spcPct val="0"/>
        </a:spcBef>
        <a:spcAft>
          <a:spcPct val="0"/>
        </a:spcAft>
        <a:defRPr sz="4000">
          <a:solidFill>
            <a:schemeClr val="tx1"/>
          </a:solidFill>
          <a:latin typeface="Calibri" panose="020F0502020204030204" pitchFamily="34" charset="0"/>
        </a:defRPr>
      </a:lvl3pPr>
      <a:lvl4pPr algn="ctr" defTabSz="838200" rtl="0" eaLnBrk="0" fontAlgn="base" hangingPunct="0">
        <a:spcBef>
          <a:spcPct val="0"/>
        </a:spcBef>
        <a:spcAft>
          <a:spcPct val="0"/>
        </a:spcAft>
        <a:defRPr sz="4000">
          <a:solidFill>
            <a:schemeClr val="tx1"/>
          </a:solidFill>
          <a:latin typeface="Calibri" panose="020F0502020204030204" pitchFamily="34" charset="0"/>
        </a:defRPr>
      </a:lvl4pPr>
      <a:lvl5pPr algn="ctr" defTabSz="838200" rtl="0" eaLnBrk="0" fontAlgn="base" hangingPunct="0">
        <a:spcBef>
          <a:spcPct val="0"/>
        </a:spcBef>
        <a:spcAft>
          <a:spcPct val="0"/>
        </a:spcAft>
        <a:defRPr sz="4000">
          <a:solidFill>
            <a:schemeClr val="tx1"/>
          </a:solidFill>
          <a:latin typeface="Calibri" panose="020F0502020204030204" pitchFamily="34" charset="0"/>
        </a:defRPr>
      </a:lvl5pPr>
      <a:lvl6pPr marL="457200" algn="ctr" defTabSz="838200" rtl="0" fontAlgn="base">
        <a:spcBef>
          <a:spcPct val="0"/>
        </a:spcBef>
        <a:spcAft>
          <a:spcPct val="0"/>
        </a:spcAft>
        <a:defRPr sz="4000">
          <a:solidFill>
            <a:schemeClr val="tx1"/>
          </a:solidFill>
          <a:latin typeface="Calibri" panose="020F0502020204030204" pitchFamily="34" charset="0"/>
        </a:defRPr>
      </a:lvl6pPr>
      <a:lvl7pPr marL="914400" algn="ctr" defTabSz="838200" rtl="0" fontAlgn="base">
        <a:spcBef>
          <a:spcPct val="0"/>
        </a:spcBef>
        <a:spcAft>
          <a:spcPct val="0"/>
        </a:spcAft>
        <a:defRPr sz="4000">
          <a:solidFill>
            <a:schemeClr val="tx1"/>
          </a:solidFill>
          <a:latin typeface="Calibri" panose="020F0502020204030204" pitchFamily="34" charset="0"/>
        </a:defRPr>
      </a:lvl7pPr>
      <a:lvl8pPr marL="1371600" algn="ctr" defTabSz="838200" rtl="0" fontAlgn="base">
        <a:spcBef>
          <a:spcPct val="0"/>
        </a:spcBef>
        <a:spcAft>
          <a:spcPct val="0"/>
        </a:spcAft>
        <a:defRPr sz="4000">
          <a:solidFill>
            <a:schemeClr val="tx1"/>
          </a:solidFill>
          <a:latin typeface="Calibri" panose="020F0502020204030204" pitchFamily="34" charset="0"/>
        </a:defRPr>
      </a:lvl8pPr>
      <a:lvl9pPr marL="1828800" algn="ctr" defTabSz="838200" rtl="0" fontAlgn="base">
        <a:spcBef>
          <a:spcPct val="0"/>
        </a:spcBef>
        <a:spcAft>
          <a:spcPct val="0"/>
        </a:spcAft>
        <a:defRPr sz="4000">
          <a:solidFill>
            <a:schemeClr val="tx1"/>
          </a:solidFill>
          <a:latin typeface="Calibri" panose="020F0502020204030204" pitchFamily="34" charset="0"/>
        </a:defRPr>
      </a:lvl9pPr>
    </p:titleStyle>
    <p:bodyStyle>
      <a:lvl1pPr marL="314325" indent="-314325" algn="l" defTabSz="838200"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1pPr>
      <a:lvl2pPr marL="681038" indent="-261938" algn="l" defTabSz="838200"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2pPr>
      <a:lvl3pPr marL="1047750" indent="-209550" algn="l" defTabSz="838200"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3pPr>
      <a:lvl4pPr marL="1466850" indent="-209550" algn="l" defTabSz="8382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1885950" indent="-209550" algn="l" defTabSz="8382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305855" indent="-209623" algn="l" defTabSz="838492" rtl="0" eaLnBrk="1" latinLnBrk="0" hangingPunct="1">
        <a:spcBef>
          <a:spcPct val="20000"/>
        </a:spcBef>
        <a:buFont typeface="Arial" pitchFamily="34" charset="0"/>
        <a:buChar char="•"/>
        <a:defRPr sz="1852" kern="1200">
          <a:solidFill>
            <a:schemeClr val="tx1"/>
          </a:solidFill>
          <a:latin typeface="+mn-lt"/>
          <a:ea typeface="+mn-ea"/>
          <a:cs typeface="+mn-cs"/>
        </a:defRPr>
      </a:lvl6pPr>
      <a:lvl7pPr marL="2725100" indent="-209623" algn="l" defTabSz="838492" rtl="0" eaLnBrk="1" latinLnBrk="0" hangingPunct="1">
        <a:spcBef>
          <a:spcPct val="20000"/>
        </a:spcBef>
        <a:buFont typeface="Arial" pitchFamily="34" charset="0"/>
        <a:buChar char="•"/>
        <a:defRPr sz="1852" kern="1200">
          <a:solidFill>
            <a:schemeClr val="tx1"/>
          </a:solidFill>
          <a:latin typeface="+mn-lt"/>
          <a:ea typeface="+mn-ea"/>
          <a:cs typeface="+mn-cs"/>
        </a:defRPr>
      </a:lvl7pPr>
      <a:lvl8pPr marL="3144347" indent="-209623" algn="l" defTabSz="838492" rtl="0" eaLnBrk="1" latinLnBrk="0" hangingPunct="1">
        <a:spcBef>
          <a:spcPct val="20000"/>
        </a:spcBef>
        <a:buFont typeface="Arial" pitchFamily="34" charset="0"/>
        <a:buChar char="•"/>
        <a:defRPr sz="1852" kern="1200">
          <a:solidFill>
            <a:schemeClr val="tx1"/>
          </a:solidFill>
          <a:latin typeface="+mn-lt"/>
          <a:ea typeface="+mn-ea"/>
          <a:cs typeface="+mn-cs"/>
        </a:defRPr>
      </a:lvl8pPr>
      <a:lvl9pPr marL="3563594" indent="-209623" algn="l" defTabSz="838492" rtl="0" eaLnBrk="1" latinLnBrk="0" hangingPunct="1">
        <a:spcBef>
          <a:spcPct val="20000"/>
        </a:spcBef>
        <a:buFont typeface="Arial" pitchFamily="34" charset="0"/>
        <a:buChar char="•"/>
        <a:defRPr sz="1852" kern="1200">
          <a:solidFill>
            <a:schemeClr val="tx1"/>
          </a:solidFill>
          <a:latin typeface="+mn-lt"/>
          <a:ea typeface="+mn-ea"/>
          <a:cs typeface="+mn-cs"/>
        </a:defRPr>
      </a:lvl9pPr>
    </p:bodyStyle>
    <p:otherStyle>
      <a:defPPr>
        <a:defRPr lang="en-US"/>
      </a:defPPr>
      <a:lvl1pPr marL="0" algn="l" defTabSz="838492" rtl="0" eaLnBrk="1" latinLnBrk="0" hangingPunct="1">
        <a:defRPr sz="1630" kern="1200">
          <a:solidFill>
            <a:schemeClr val="tx1"/>
          </a:solidFill>
          <a:latin typeface="+mn-lt"/>
          <a:ea typeface="+mn-ea"/>
          <a:cs typeface="+mn-cs"/>
        </a:defRPr>
      </a:lvl1pPr>
      <a:lvl2pPr marL="419247" algn="l" defTabSz="838492" rtl="0" eaLnBrk="1" latinLnBrk="0" hangingPunct="1">
        <a:defRPr sz="1630" kern="1200">
          <a:solidFill>
            <a:schemeClr val="tx1"/>
          </a:solidFill>
          <a:latin typeface="+mn-lt"/>
          <a:ea typeface="+mn-ea"/>
          <a:cs typeface="+mn-cs"/>
        </a:defRPr>
      </a:lvl2pPr>
      <a:lvl3pPr marL="838492" algn="l" defTabSz="838492" rtl="0" eaLnBrk="1" latinLnBrk="0" hangingPunct="1">
        <a:defRPr sz="1630" kern="1200">
          <a:solidFill>
            <a:schemeClr val="tx1"/>
          </a:solidFill>
          <a:latin typeface="+mn-lt"/>
          <a:ea typeface="+mn-ea"/>
          <a:cs typeface="+mn-cs"/>
        </a:defRPr>
      </a:lvl3pPr>
      <a:lvl4pPr marL="1257739" algn="l" defTabSz="838492" rtl="0" eaLnBrk="1" latinLnBrk="0" hangingPunct="1">
        <a:defRPr sz="1630" kern="1200">
          <a:solidFill>
            <a:schemeClr val="tx1"/>
          </a:solidFill>
          <a:latin typeface="+mn-lt"/>
          <a:ea typeface="+mn-ea"/>
          <a:cs typeface="+mn-cs"/>
        </a:defRPr>
      </a:lvl4pPr>
      <a:lvl5pPr marL="1676985" algn="l" defTabSz="838492" rtl="0" eaLnBrk="1" latinLnBrk="0" hangingPunct="1">
        <a:defRPr sz="1630" kern="1200">
          <a:solidFill>
            <a:schemeClr val="tx1"/>
          </a:solidFill>
          <a:latin typeface="+mn-lt"/>
          <a:ea typeface="+mn-ea"/>
          <a:cs typeface="+mn-cs"/>
        </a:defRPr>
      </a:lvl5pPr>
      <a:lvl6pPr marL="2096231" algn="l" defTabSz="838492" rtl="0" eaLnBrk="1" latinLnBrk="0" hangingPunct="1">
        <a:defRPr sz="1630" kern="1200">
          <a:solidFill>
            <a:schemeClr val="tx1"/>
          </a:solidFill>
          <a:latin typeface="+mn-lt"/>
          <a:ea typeface="+mn-ea"/>
          <a:cs typeface="+mn-cs"/>
        </a:defRPr>
      </a:lvl6pPr>
      <a:lvl7pPr marL="2515478" algn="l" defTabSz="838492" rtl="0" eaLnBrk="1" latinLnBrk="0" hangingPunct="1">
        <a:defRPr sz="1630" kern="1200">
          <a:solidFill>
            <a:schemeClr val="tx1"/>
          </a:solidFill>
          <a:latin typeface="+mn-lt"/>
          <a:ea typeface="+mn-ea"/>
          <a:cs typeface="+mn-cs"/>
        </a:defRPr>
      </a:lvl7pPr>
      <a:lvl8pPr marL="2934724" algn="l" defTabSz="838492" rtl="0" eaLnBrk="1" latinLnBrk="0" hangingPunct="1">
        <a:defRPr sz="1630" kern="1200">
          <a:solidFill>
            <a:schemeClr val="tx1"/>
          </a:solidFill>
          <a:latin typeface="+mn-lt"/>
          <a:ea typeface="+mn-ea"/>
          <a:cs typeface="+mn-cs"/>
        </a:defRPr>
      </a:lvl8pPr>
      <a:lvl9pPr marL="3353970" algn="l" defTabSz="838492" rtl="0" eaLnBrk="1" latinLnBrk="0" hangingPunct="1">
        <a:defRPr sz="163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grpSp>
        <p:nvGrpSpPr>
          <p:cNvPr id="3074" name="Group 22">
            <a:extLst>
              <a:ext uri="{FF2B5EF4-FFF2-40B4-BE49-F238E27FC236}">
                <a16:creationId xmlns="" xmlns:a16="http://schemas.microsoft.com/office/drawing/2014/main" id="{D2B3D2FB-3D89-74BC-6EA4-C362325492C6}"/>
              </a:ext>
            </a:extLst>
          </p:cNvPr>
          <p:cNvGrpSpPr>
            <a:grpSpLocks/>
          </p:cNvGrpSpPr>
          <p:nvPr/>
        </p:nvGrpSpPr>
        <p:grpSpPr bwMode="auto">
          <a:xfrm>
            <a:off x="0" y="228600"/>
            <a:ext cx="2851150" cy="6638925"/>
            <a:chOff x="2487613" y="285750"/>
            <a:chExt cx="2428875" cy="5654676"/>
          </a:xfrm>
        </p:grpSpPr>
        <p:sp>
          <p:nvSpPr>
            <p:cNvPr id="3094" name="Freeform 11">
              <a:extLst>
                <a:ext uri="{FF2B5EF4-FFF2-40B4-BE49-F238E27FC236}">
                  <a16:creationId xmlns="" xmlns:a16="http://schemas.microsoft.com/office/drawing/2014/main" id="{2F37B987-ACB5-20B0-60D9-049522639E76}"/>
                </a:ext>
              </a:extLst>
            </p:cNvPr>
            <p:cNvSpPr>
              <a:spLocks/>
            </p:cNvSpPr>
            <p:nvPr/>
          </p:nvSpPr>
          <p:spPr bwMode="auto">
            <a:xfrm>
              <a:off x="2487613" y="2284413"/>
              <a:ext cx="85725" cy="533400"/>
            </a:xfrm>
            <a:custGeom>
              <a:avLst/>
              <a:gdLst>
                <a:gd name="T0" fmla="*/ 22 w 22"/>
                <a:gd name="T1" fmla="*/ 136 h 136"/>
                <a:gd name="T2" fmla="*/ 17 w 22"/>
                <a:gd name="T3" fmla="*/ 80 h 136"/>
                <a:gd name="T4" fmla="*/ 0 w 22"/>
                <a:gd name="T5" fmla="*/ 0 h 136"/>
                <a:gd name="T6" fmla="*/ 0 w 22"/>
                <a:gd name="T7" fmla="*/ 35 h 136"/>
                <a:gd name="T8" fmla="*/ 20 w 22"/>
                <a:gd name="T9" fmla="*/ 124 h 136"/>
                <a:gd name="T10" fmla="*/ 22 w 22"/>
                <a:gd name="T11" fmla="*/ 136 h 136"/>
              </a:gdLst>
              <a:ahLst/>
              <a:cxnLst>
                <a:cxn ang="0">
                  <a:pos x="T0" y="T1"/>
                </a:cxn>
                <a:cxn ang="0">
                  <a:pos x="T2" y="T3"/>
                </a:cxn>
                <a:cxn ang="0">
                  <a:pos x="T4" y="T5"/>
                </a:cxn>
                <a:cxn ang="0">
                  <a:pos x="T6" y="T7"/>
                </a:cxn>
                <a:cxn ang="0">
                  <a:pos x="T8" y="T9"/>
                </a:cxn>
                <a:cxn ang="0">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5" name="Freeform 12">
              <a:extLst>
                <a:ext uri="{FF2B5EF4-FFF2-40B4-BE49-F238E27FC236}">
                  <a16:creationId xmlns="" xmlns:a16="http://schemas.microsoft.com/office/drawing/2014/main" id="{C03867BC-19F3-8E80-E657-807BFA3E57D9}"/>
                </a:ext>
              </a:extLst>
            </p:cNvPr>
            <p:cNvSpPr>
              <a:spLocks/>
            </p:cNvSpPr>
            <p:nvPr/>
          </p:nvSpPr>
          <p:spPr bwMode="auto">
            <a:xfrm>
              <a:off x="2597151" y="2779713"/>
              <a:ext cx="550863" cy="1978025"/>
            </a:xfrm>
            <a:custGeom>
              <a:avLst/>
              <a:gdLst>
                <a:gd name="T0" fmla="*/ 86 w 140"/>
                <a:gd name="T1" fmla="*/ 350 h 504"/>
                <a:gd name="T2" fmla="*/ 139 w 140"/>
                <a:gd name="T3" fmla="*/ 504 h 504"/>
                <a:gd name="T4" fmla="*/ 140 w 140"/>
                <a:gd name="T5" fmla="*/ 478 h 504"/>
                <a:gd name="T6" fmla="*/ 95 w 140"/>
                <a:gd name="T7" fmla="*/ 347 h 504"/>
                <a:gd name="T8" fmla="*/ 0 w 140"/>
                <a:gd name="T9" fmla="*/ 0 h 504"/>
                <a:gd name="T10" fmla="*/ 6 w 140"/>
                <a:gd name="T11" fmla="*/ 61 h 504"/>
                <a:gd name="T12" fmla="*/ 86 w 140"/>
                <a:gd name="T13" fmla="*/ 350 h 504"/>
              </a:gdLst>
              <a:ahLst/>
              <a:cxnLst>
                <a:cxn ang="0">
                  <a:pos x="T0" y="T1"/>
                </a:cxn>
                <a:cxn ang="0">
                  <a:pos x="T2" y="T3"/>
                </a:cxn>
                <a:cxn ang="0">
                  <a:pos x="T4" y="T5"/>
                </a:cxn>
                <a:cxn ang="0">
                  <a:pos x="T6" y="T7"/>
                </a:cxn>
                <a:cxn ang="0">
                  <a:pos x="T8" y="T9"/>
                </a:cxn>
                <a:cxn ang="0">
                  <a:pos x="T10" y="T11"/>
                </a:cxn>
                <a:cxn ang="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6" name="Freeform 13">
              <a:extLst>
                <a:ext uri="{FF2B5EF4-FFF2-40B4-BE49-F238E27FC236}">
                  <a16:creationId xmlns="" xmlns:a16="http://schemas.microsoft.com/office/drawing/2014/main" id="{47A5CEAB-0516-E996-C046-CC710256C011}"/>
                </a:ext>
              </a:extLst>
            </p:cNvPr>
            <p:cNvSpPr>
              <a:spLocks/>
            </p:cNvSpPr>
            <p:nvPr/>
          </p:nvSpPr>
          <p:spPr bwMode="auto">
            <a:xfrm>
              <a:off x="3175001" y="4730750"/>
              <a:ext cx="519113" cy="1209675"/>
            </a:xfrm>
            <a:custGeom>
              <a:avLst/>
              <a:gdLst>
                <a:gd name="T0" fmla="*/ 8 w 132"/>
                <a:gd name="T1" fmla="*/ 22 h 308"/>
                <a:gd name="T2" fmla="*/ 0 w 132"/>
                <a:gd name="T3" fmla="*/ 0 h 308"/>
                <a:gd name="T4" fmla="*/ 0 w 132"/>
                <a:gd name="T5" fmla="*/ 29 h 308"/>
                <a:gd name="T6" fmla="*/ 68 w 132"/>
                <a:gd name="T7" fmla="*/ 194 h 308"/>
                <a:gd name="T8" fmla="*/ 123 w 132"/>
                <a:gd name="T9" fmla="*/ 308 h 308"/>
                <a:gd name="T10" fmla="*/ 132 w 132"/>
                <a:gd name="T11" fmla="*/ 308 h 308"/>
                <a:gd name="T12" fmla="*/ 77 w 132"/>
                <a:gd name="T13" fmla="*/ 190 h 308"/>
                <a:gd name="T14" fmla="*/ 8 w 132"/>
                <a:gd name="T15" fmla="*/ 22 h 3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7" name="Freeform 14">
              <a:extLst>
                <a:ext uri="{FF2B5EF4-FFF2-40B4-BE49-F238E27FC236}">
                  <a16:creationId xmlns="" xmlns:a16="http://schemas.microsoft.com/office/drawing/2014/main" id="{DE4180CB-0BA3-D71A-85B2-0BAF644C653F}"/>
                </a:ext>
              </a:extLst>
            </p:cNvPr>
            <p:cNvSpPr>
              <a:spLocks/>
            </p:cNvSpPr>
            <p:nvPr/>
          </p:nvSpPr>
          <p:spPr bwMode="auto">
            <a:xfrm>
              <a:off x="3305176" y="5630863"/>
              <a:ext cx="146050" cy="309563"/>
            </a:xfrm>
            <a:custGeom>
              <a:avLst/>
              <a:gdLst>
                <a:gd name="T0" fmla="*/ 28 w 37"/>
                <a:gd name="T1" fmla="*/ 79 h 79"/>
                <a:gd name="T2" fmla="*/ 37 w 37"/>
                <a:gd name="T3" fmla="*/ 79 h 79"/>
                <a:gd name="T4" fmla="*/ 0 w 37"/>
                <a:gd name="T5" fmla="*/ 0 h 79"/>
                <a:gd name="T6" fmla="*/ 28 w 37"/>
                <a:gd name="T7" fmla="*/ 79 h 79"/>
              </a:gdLst>
              <a:ahLst/>
              <a:cxnLst>
                <a:cxn ang="0">
                  <a:pos x="T0" y="T1"/>
                </a:cxn>
                <a:cxn ang="0">
                  <a:pos x="T2" y="T3"/>
                </a:cxn>
                <a:cxn ang="0">
                  <a:pos x="T4" y="T5"/>
                </a:cxn>
                <a:cxn ang="0">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8" name="Freeform 15">
              <a:extLst>
                <a:ext uri="{FF2B5EF4-FFF2-40B4-BE49-F238E27FC236}">
                  <a16:creationId xmlns="" xmlns:a16="http://schemas.microsoft.com/office/drawing/2014/main" id="{0D92841C-5B72-EB78-BDCE-3E62E2BC3042}"/>
                </a:ext>
              </a:extLst>
            </p:cNvPr>
            <p:cNvSpPr>
              <a:spLocks/>
            </p:cNvSpPr>
            <p:nvPr/>
          </p:nvSpPr>
          <p:spPr bwMode="auto">
            <a:xfrm>
              <a:off x="2573338" y="2817813"/>
              <a:ext cx="700088" cy="2835275"/>
            </a:xfrm>
            <a:custGeom>
              <a:avLst/>
              <a:gdLst>
                <a:gd name="T0" fmla="*/ 162 w 178"/>
                <a:gd name="T1" fmla="*/ 660 h 722"/>
                <a:gd name="T2" fmla="*/ 116 w 178"/>
                <a:gd name="T3" fmla="*/ 534 h 722"/>
                <a:gd name="T4" fmla="*/ 40 w 178"/>
                <a:gd name="T5" fmla="*/ 236 h 722"/>
                <a:gd name="T6" fmla="*/ 12 w 178"/>
                <a:gd name="T7" fmla="*/ 51 h 722"/>
                <a:gd name="T8" fmla="*/ 0 w 178"/>
                <a:gd name="T9" fmla="*/ 0 h 722"/>
                <a:gd name="T10" fmla="*/ 33 w 178"/>
                <a:gd name="T11" fmla="*/ 237 h 722"/>
                <a:gd name="T12" fmla="*/ 107 w 178"/>
                <a:gd name="T13" fmla="*/ 537 h 722"/>
                <a:gd name="T14" fmla="*/ 160 w 178"/>
                <a:gd name="T15" fmla="*/ 681 h 722"/>
                <a:gd name="T16" fmla="*/ 178 w 178"/>
                <a:gd name="T17" fmla="*/ 722 h 722"/>
                <a:gd name="T18" fmla="*/ 174 w 178"/>
                <a:gd name="T19" fmla="*/ 708 h 722"/>
                <a:gd name="T20" fmla="*/ 162 w 178"/>
                <a:gd name="T21" fmla="*/ 660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9" name="Freeform 16">
              <a:extLst>
                <a:ext uri="{FF2B5EF4-FFF2-40B4-BE49-F238E27FC236}">
                  <a16:creationId xmlns="" xmlns:a16="http://schemas.microsoft.com/office/drawing/2014/main" id="{101EF698-3E48-6D39-99C7-9E636CC823E5}"/>
                </a:ext>
              </a:extLst>
            </p:cNvPr>
            <p:cNvSpPr>
              <a:spLocks/>
            </p:cNvSpPr>
            <p:nvPr/>
          </p:nvSpPr>
          <p:spPr bwMode="auto">
            <a:xfrm>
              <a:off x="2506663" y="285750"/>
              <a:ext cx="90488" cy="2493963"/>
            </a:xfrm>
            <a:custGeom>
              <a:avLst/>
              <a:gdLst>
                <a:gd name="T0" fmla="*/ 11 w 23"/>
                <a:gd name="T1" fmla="*/ 577 h 635"/>
                <a:gd name="T2" fmla="*/ 12 w 23"/>
                <a:gd name="T3" fmla="*/ 589 h 635"/>
                <a:gd name="T4" fmla="*/ 22 w 23"/>
                <a:gd name="T5" fmla="*/ 632 h 635"/>
                <a:gd name="T6" fmla="*/ 23 w 23"/>
                <a:gd name="T7" fmla="*/ 635 h 635"/>
                <a:gd name="T8" fmla="*/ 17 w 23"/>
                <a:gd name="T9" fmla="*/ 576 h 635"/>
                <a:gd name="T10" fmla="*/ 5 w 23"/>
                <a:gd name="T11" fmla="*/ 269 h 635"/>
                <a:gd name="T12" fmla="*/ 15 w 23"/>
                <a:gd name="T13" fmla="*/ 0 h 635"/>
                <a:gd name="T14" fmla="*/ 12 w 23"/>
                <a:gd name="T15" fmla="*/ 0 h 635"/>
                <a:gd name="T16" fmla="*/ 1 w 23"/>
                <a:gd name="T17" fmla="*/ 269 h 635"/>
                <a:gd name="T18" fmla="*/ 11 w 23"/>
                <a:gd name="T19" fmla="*/ 577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0" name="Freeform 17">
              <a:extLst>
                <a:ext uri="{FF2B5EF4-FFF2-40B4-BE49-F238E27FC236}">
                  <a16:creationId xmlns="" xmlns:a16="http://schemas.microsoft.com/office/drawing/2014/main" id="{F1DB9C0E-F491-7852-BE0B-E83081855D7F}"/>
                </a:ext>
              </a:extLst>
            </p:cNvPr>
            <p:cNvSpPr>
              <a:spLocks/>
            </p:cNvSpPr>
            <p:nvPr/>
          </p:nvSpPr>
          <p:spPr bwMode="auto">
            <a:xfrm>
              <a:off x="2554288" y="2598738"/>
              <a:ext cx="66675" cy="420688"/>
            </a:xfrm>
            <a:custGeom>
              <a:avLst/>
              <a:gdLst>
                <a:gd name="T0" fmla="*/ 0 w 17"/>
                <a:gd name="T1" fmla="*/ 0 h 107"/>
                <a:gd name="T2" fmla="*/ 5 w 17"/>
                <a:gd name="T3" fmla="*/ 56 h 107"/>
                <a:gd name="T4" fmla="*/ 17 w 17"/>
                <a:gd name="T5" fmla="*/ 107 h 107"/>
                <a:gd name="T6" fmla="*/ 11 w 17"/>
                <a:gd name="T7" fmla="*/ 46 h 107"/>
                <a:gd name="T8" fmla="*/ 10 w 17"/>
                <a:gd name="T9" fmla="*/ 43 h 107"/>
                <a:gd name="T10" fmla="*/ 0 w 17"/>
                <a:gd name="T11" fmla="*/ 0 h 107"/>
              </a:gdLst>
              <a:ahLst/>
              <a:cxnLst>
                <a:cxn ang="0">
                  <a:pos x="T0" y="T1"/>
                </a:cxn>
                <a:cxn ang="0">
                  <a:pos x="T2" y="T3"/>
                </a:cxn>
                <a:cxn ang="0">
                  <a:pos x="T4" y="T5"/>
                </a:cxn>
                <a:cxn ang="0">
                  <a:pos x="T6" y="T7"/>
                </a:cxn>
                <a:cxn ang="0">
                  <a:pos x="T8" y="T9"/>
                </a:cxn>
                <a:cxn ang="0">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1" name="Freeform 18">
              <a:extLst>
                <a:ext uri="{FF2B5EF4-FFF2-40B4-BE49-F238E27FC236}">
                  <a16:creationId xmlns="" xmlns:a16="http://schemas.microsoft.com/office/drawing/2014/main" id="{54FD8C78-B538-745F-01B1-C51B2DD85DFE}"/>
                </a:ext>
              </a:extLst>
            </p:cNvPr>
            <p:cNvSpPr>
              <a:spLocks/>
            </p:cNvSpPr>
            <p:nvPr/>
          </p:nvSpPr>
          <p:spPr bwMode="auto">
            <a:xfrm>
              <a:off x="3143251" y="4757738"/>
              <a:ext cx="161925" cy="873125"/>
            </a:xfrm>
            <a:custGeom>
              <a:avLst/>
              <a:gdLst>
                <a:gd name="T0" fmla="*/ 0 w 41"/>
                <a:gd name="T1" fmla="*/ 0 h 222"/>
                <a:gd name="T2" fmla="*/ 5 w 41"/>
                <a:gd name="T3" fmla="*/ 93 h 222"/>
                <a:gd name="T4" fmla="*/ 17 w 41"/>
                <a:gd name="T5" fmla="*/ 166 h 222"/>
                <a:gd name="T6" fmla="*/ 24 w 41"/>
                <a:gd name="T7" fmla="*/ 184 h 222"/>
                <a:gd name="T8" fmla="*/ 41 w 41"/>
                <a:gd name="T9" fmla="*/ 222 h 222"/>
                <a:gd name="T10" fmla="*/ 38 w 41"/>
                <a:gd name="T11" fmla="*/ 212 h 222"/>
                <a:gd name="T12" fmla="*/ 13 w 41"/>
                <a:gd name="T13" fmla="*/ 92 h 222"/>
                <a:gd name="T14" fmla="*/ 8 w 41"/>
                <a:gd name="T15" fmla="*/ 22 h 222"/>
                <a:gd name="T16" fmla="*/ 7 w 41"/>
                <a:gd name="T17" fmla="*/ 18 h 222"/>
                <a:gd name="T18" fmla="*/ 0 w 41"/>
                <a:gd name="T19"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2" name="Freeform 19">
              <a:extLst>
                <a:ext uri="{FF2B5EF4-FFF2-40B4-BE49-F238E27FC236}">
                  <a16:creationId xmlns="" xmlns:a16="http://schemas.microsoft.com/office/drawing/2014/main" id="{A671E34A-459C-26A5-F9BF-FF2A3DC4415F}"/>
                </a:ext>
              </a:extLst>
            </p:cNvPr>
            <p:cNvSpPr>
              <a:spLocks/>
            </p:cNvSpPr>
            <p:nvPr/>
          </p:nvSpPr>
          <p:spPr bwMode="auto">
            <a:xfrm>
              <a:off x="3148013" y="1282700"/>
              <a:ext cx="1768475" cy="3448050"/>
            </a:xfrm>
            <a:custGeom>
              <a:avLst/>
              <a:gdLst>
                <a:gd name="T0" fmla="*/ 7 w 450"/>
                <a:gd name="T1" fmla="*/ 854 h 878"/>
                <a:gd name="T2" fmla="*/ 50 w 450"/>
                <a:gd name="T3" fmla="*/ 613 h 878"/>
                <a:gd name="T4" fmla="*/ 149 w 450"/>
                <a:gd name="T5" fmla="*/ 388 h 878"/>
                <a:gd name="T6" fmla="*/ 285 w 450"/>
                <a:gd name="T7" fmla="*/ 183 h 878"/>
                <a:gd name="T8" fmla="*/ 364 w 450"/>
                <a:gd name="T9" fmla="*/ 89 h 878"/>
                <a:gd name="T10" fmla="*/ 406 w 450"/>
                <a:gd name="T11" fmla="*/ 44 h 878"/>
                <a:gd name="T12" fmla="*/ 450 w 450"/>
                <a:gd name="T13" fmla="*/ 1 h 878"/>
                <a:gd name="T14" fmla="*/ 450 w 450"/>
                <a:gd name="T15" fmla="*/ 0 h 878"/>
                <a:gd name="T16" fmla="*/ 405 w 450"/>
                <a:gd name="T17" fmla="*/ 43 h 878"/>
                <a:gd name="T18" fmla="*/ 363 w 450"/>
                <a:gd name="T19" fmla="*/ 88 h 878"/>
                <a:gd name="T20" fmla="*/ 283 w 450"/>
                <a:gd name="T21" fmla="*/ 181 h 878"/>
                <a:gd name="T22" fmla="*/ 145 w 450"/>
                <a:gd name="T23" fmla="*/ 386 h 878"/>
                <a:gd name="T24" fmla="*/ 45 w 450"/>
                <a:gd name="T25" fmla="*/ 611 h 878"/>
                <a:gd name="T26" fmla="*/ 0 w 450"/>
                <a:gd name="T27" fmla="*/ 854 h 878"/>
                <a:gd name="T28" fmla="*/ 0 w 450"/>
                <a:gd name="T29" fmla="*/ 859 h 878"/>
                <a:gd name="T30" fmla="*/ 7 w 450"/>
                <a:gd name="T31" fmla="*/ 878 h 878"/>
                <a:gd name="T32" fmla="*/ 7 w 450"/>
                <a:gd name="T33" fmla="*/ 854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3" name="Freeform 20">
              <a:extLst>
                <a:ext uri="{FF2B5EF4-FFF2-40B4-BE49-F238E27FC236}">
                  <a16:creationId xmlns="" xmlns:a16="http://schemas.microsoft.com/office/drawing/2014/main" id="{92393512-931F-1528-F8D3-65C6A8621BA0}"/>
                </a:ext>
              </a:extLst>
            </p:cNvPr>
            <p:cNvSpPr>
              <a:spLocks/>
            </p:cNvSpPr>
            <p:nvPr/>
          </p:nvSpPr>
          <p:spPr bwMode="auto">
            <a:xfrm>
              <a:off x="3273426" y="5653088"/>
              <a:ext cx="138113" cy="287338"/>
            </a:xfrm>
            <a:custGeom>
              <a:avLst/>
              <a:gdLst>
                <a:gd name="T0" fmla="*/ 0 w 35"/>
                <a:gd name="T1" fmla="*/ 0 h 73"/>
                <a:gd name="T2" fmla="*/ 26 w 35"/>
                <a:gd name="T3" fmla="*/ 73 h 73"/>
                <a:gd name="T4" fmla="*/ 35 w 35"/>
                <a:gd name="T5" fmla="*/ 73 h 73"/>
                <a:gd name="T6" fmla="*/ 0 w 35"/>
                <a:gd name="T7" fmla="*/ 0 h 73"/>
              </a:gdLst>
              <a:ahLst/>
              <a:cxnLst>
                <a:cxn ang="0">
                  <a:pos x="T0" y="T1"/>
                </a:cxn>
                <a:cxn ang="0">
                  <a:pos x="T2" y="T3"/>
                </a:cxn>
                <a:cxn ang="0">
                  <a:pos x="T4" y="T5"/>
                </a:cxn>
                <a:cxn ang="0">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4" name="Freeform 21">
              <a:extLst>
                <a:ext uri="{FF2B5EF4-FFF2-40B4-BE49-F238E27FC236}">
                  <a16:creationId xmlns="" xmlns:a16="http://schemas.microsoft.com/office/drawing/2014/main" id="{3AB4D044-CA40-9B51-5EC8-2C5C824F3DBA}"/>
                </a:ext>
              </a:extLst>
            </p:cNvPr>
            <p:cNvSpPr>
              <a:spLocks/>
            </p:cNvSpPr>
            <p:nvPr/>
          </p:nvSpPr>
          <p:spPr bwMode="auto">
            <a:xfrm>
              <a:off x="3143251" y="4656138"/>
              <a:ext cx="31750" cy="188913"/>
            </a:xfrm>
            <a:custGeom>
              <a:avLst/>
              <a:gdLst>
                <a:gd name="T0" fmla="*/ 7 w 8"/>
                <a:gd name="T1" fmla="*/ 44 h 48"/>
                <a:gd name="T2" fmla="*/ 8 w 8"/>
                <a:gd name="T3" fmla="*/ 48 h 48"/>
                <a:gd name="T4" fmla="*/ 8 w 8"/>
                <a:gd name="T5" fmla="*/ 19 h 48"/>
                <a:gd name="T6" fmla="*/ 1 w 8"/>
                <a:gd name="T7" fmla="*/ 0 h 48"/>
                <a:gd name="T8" fmla="*/ 0 w 8"/>
                <a:gd name="T9" fmla="*/ 26 h 48"/>
                <a:gd name="T10" fmla="*/ 7 w 8"/>
                <a:gd name="T11" fmla="*/ 44 h 48"/>
              </a:gdLst>
              <a:ahLst/>
              <a:cxnLst>
                <a:cxn ang="0">
                  <a:pos x="T0" y="T1"/>
                </a:cxn>
                <a:cxn ang="0">
                  <a:pos x="T2" y="T3"/>
                </a:cxn>
                <a:cxn ang="0">
                  <a:pos x="T4" y="T5"/>
                </a:cxn>
                <a:cxn ang="0">
                  <a:pos x="T6" y="T7"/>
                </a:cxn>
                <a:cxn ang="0">
                  <a:pos x="T8" y="T9"/>
                </a:cxn>
                <a:cxn ang="0">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5" name="Freeform 22">
              <a:extLst>
                <a:ext uri="{FF2B5EF4-FFF2-40B4-BE49-F238E27FC236}">
                  <a16:creationId xmlns="" xmlns:a16="http://schemas.microsoft.com/office/drawing/2014/main" id="{87DAE1E3-24DA-9013-A0CF-504A23578A45}"/>
                </a:ext>
              </a:extLst>
            </p:cNvPr>
            <p:cNvSpPr>
              <a:spLocks/>
            </p:cNvSpPr>
            <p:nvPr/>
          </p:nvSpPr>
          <p:spPr bwMode="auto">
            <a:xfrm>
              <a:off x="3211513" y="5410200"/>
              <a:ext cx="203200" cy="530225"/>
            </a:xfrm>
            <a:custGeom>
              <a:avLst/>
              <a:gdLst>
                <a:gd name="T0" fmla="*/ 7 w 52"/>
                <a:gd name="T1" fmla="*/ 18 h 135"/>
                <a:gd name="T2" fmla="*/ 0 w 52"/>
                <a:gd name="T3" fmla="*/ 0 h 135"/>
                <a:gd name="T4" fmla="*/ 12 w 52"/>
                <a:gd name="T5" fmla="*/ 48 h 135"/>
                <a:gd name="T6" fmla="*/ 16 w 52"/>
                <a:gd name="T7" fmla="*/ 62 h 135"/>
                <a:gd name="T8" fmla="*/ 51 w 52"/>
                <a:gd name="T9" fmla="*/ 135 h 135"/>
                <a:gd name="T10" fmla="*/ 52 w 52"/>
                <a:gd name="T11" fmla="*/ 135 h 135"/>
                <a:gd name="T12" fmla="*/ 24 w 52"/>
                <a:gd name="T13" fmla="*/ 56 h 135"/>
                <a:gd name="T14" fmla="*/ 7 w 52"/>
                <a:gd name="T15" fmla="*/ 18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075" name="Group 9">
            <a:extLst>
              <a:ext uri="{FF2B5EF4-FFF2-40B4-BE49-F238E27FC236}">
                <a16:creationId xmlns="" xmlns:a16="http://schemas.microsoft.com/office/drawing/2014/main" id="{442FE25D-8803-60DC-0D37-697FD7C5BEA2}"/>
              </a:ext>
            </a:extLst>
          </p:cNvPr>
          <p:cNvGrpSpPr>
            <a:grpSpLocks/>
          </p:cNvGrpSpPr>
          <p:nvPr/>
        </p:nvGrpSpPr>
        <p:grpSpPr bwMode="auto">
          <a:xfrm>
            <a:off x="26988" y="0"/>
            <a:ext cx="2357437" cy="6853238"/>
            <a:chOff x="6627813" y="194833"/>
            <a:chExt cx="1952625" cy="5678918"/>
          </a:xfrm>
        </p:grpSpPr>
        <p:sp>
          <p:nvSpPr>
            <p:cNvPr id="3082" name="Freeform 27">
              <a:extLst>
                <a:ext uri="{FF2B5EF4-FFF2-40B4-BE49-F238E27FC236}">
                  <a16:creationId xmlns="" xmlns:a16="http://schemas.microsoft.com/office/drawing/2014/main" id="{F6C5FCE8-12E7-CDBB-DDCB-24EC04F20280}"/>
                </a:ext>
              </a:extLst>
            </p:cNvPr>
            <p:cNvSpPr>
              <a:spLocks/>
            </p:cNvSpPr>
            <p:nvPr/>
          </p:nvSpPr>
          <p:spPr bwMode="auto">
            <a:xfrm>
              <a:off x="6627813" y="194833"/>
              <a:ext cx="409575" cy="3646488"/>
            </a:xfrm>
            <a:custGeom>
              <a:avLst/>
              <a:gdLst>
                <a:gd name="T0" fmla="*/ 7 w 103"/>
                <a:gd name="T1" fmla="*/ 210 h 920"/>
                <a:gd name="T2" fmla="*/ 26 w 103"/>
                <a:gd name="T3" fmla="*/ 445 h 920"/>
                <a:gd name="T4" fmla="*/ 57 w 103"/>
                <a:gd name="T5" fmla="*/ 679 h 920"/>
                <a:gd name="T6" fmla="*/ 101 w 103"/>
                <a:gd name="T7" fmla="*/ 911 h 920"/>
                <a:gd name="T8" fmla="*/ 103 w 103"/>
                <a:gd name="T9" fmla="*/ 920 h 920"/>
                <a:gd name="T10" fmla="*/ 99 w 103"/>
                <a:gd name="T11" fmla="*/ 874 h 920"/>
                <a:gd name="T12" fmla="*/ 99 w 103"/>
                <a:gd name="T13" fmla="*/ 866 h 920"/>
                <a:gd name="T14" fmla="*/ 63 w 103"/>
                <a:gd name="T15" fmla="*/ 678 h 920"/>
                <a:gd name="T16" fmla="*/ 30 w 103"/>
                <a:gd name="T17" fmla="*/ 444 h 920"/>
                <a:gd name="T18" fmla="*/ 9 w 103"/>
                <a:gd name="T19" fmla="*/ 209 h 920"/>
                <a:gd name="T20" fmla="*/ 3 w 103"/>
                <a:gd name="T21" fmla="*/ 92 h 920"/>
                <a:gd name="T22" fmla="*/ 1 w 103"/>
                <a:gd name="T23" fmla="*/ 0 h 920"/>
                <a:gd name="T24" fmla="*/ 0 w 103"/>
                <a:gd name="T25" fmla="*/ 0 h 920"/>
                <a:gd name="T26" fmla="*/ 1 w 103"/>
                <a:gd name="T27" fmla="*/ 92 h 920"/>
                <a:gd name="T28" fmla="*/ 7 w 103"/>
                <a:gd name="T29" fmla="*/ 21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3" name="Freeform 28">
              <a:extLst>
                <a:ext uri="{FF2B5EF4-FFF2-40B4-BE49-F238E27FC236}">
                  <a16:creationId xmlns="" xmlns:a16="http://schemas.microsoft.com/office/drawing/2014/main" id="{7C0098AE-D3A8-AABE-9FC1-C0CFD7AC384D}"/>
                </a:ext>
              </a:extLst>
            </p:cNvPr>
            <p:cNvSpPr>
              <a:spLocks/>
            </p:cNvSpPr>
            <p:nvPr/>
          </p:nvSpPr>
          <p:spPr bwMode="auto">
            <a:xfrm>
              <a:off x="7061201" y="3771900"/>
              <a:ext cx="350838" cy="1309688"/>
            </a:xfrm>
            <a:custGeom>
              <a:avLst/>
              <a:gdLst>
                <a:gd name="T0" fmla="*/ 53 w 88"/>
                <a:gd name="T1" fmla="*/ 229 h 330"/>
                <a:gd name="T2" fmla="*/ 88 w 88"/>
                <a:gd name="T3" fmla="*/ 330 h 330"/>
                <a:gd name="T4" fmla="*/ 88 w 88"/>
                <a:gd name="T5" fmla="*/ 308 h 330"/>
                <a:gd name="T6" fmla="*/ 88 w 88"/>
                <a:gd name="T7" fmla="*/ 304 h 330"/>
                <a:gd name="T8" fmla="*/ 62 w 88"/>
                <a:gd name="T9" fmla="*/ 226 h 330"/>
                <a:gd name="T10" fmla="*/ 0 w 88"/>
                <a:gd name="T11" fmla="*/ 0 h 330"/>
                <a:gd name="T12" fmla="*/ 7 w 88"/>
                <a:gd name="T13" fmla="*/ 63 h 330"/>
                <a:gd name="T14" fmla="*/ 53 w 88"/>
                <a:gd name="T15" fmla="*/ 229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4" name="Freeform 29">
              <a:extLst>
                <a:ext uri="{FF2B5EF4-FFF2-40B4-BE49-F238E27FC236}">
                  <a16:creationId xmlns="" xmlns:a16="http://schemas.microsoft.com/office/drawing/2014/main" id="{4CE570B0-DD3A-277D-2994-F00DAFE99927}"/>
                </a:ext>
              </a:extLst>
            </p:cNvPr>
            <p:cNvSpPr>
              <a:spLocks/>
            </p:cNvSpPr>
            <p:nvPr/>
          </p:nvSpPr>
          <p:spPr bwMode="auto">
            <a:xfrm>
              <a:off x="7439026" y="5053013"/>
              <a:ext cx="357188" cy="820738"/>
            </a:xfrm>
            <a:custGeom>
              <a:avLst/>
              <a:gdLst>
                <a:gd name="T0" fmla="*/ 6 w 90"/>
                <a:gd name="T1" fmla="*/ 15 h 207"/>
                <a:gd name="T2" fmla="*/ 0 w 90"/>
                <a:gd name="T3" fmla="*/ 0 h 207"/>
                <a:gd name="T4" fmla="*/ 1 w 90"/>
                <a:gd name="T5" fmla="*/ 29 h 207"/>
                <a:gd name="T6" fmla="*/ 42 w 90"/>
                <a:gd name="T7" fmla="*/ 127 h 207"/>
                <a:gd name="T8" fmla="*/ 80 w 90"/>
                <a:gd name="T9" fmla="*/ 207 h 207"/>
                <a:gd name="T10" fmla="*/ 90 w 90"/>
                <a:gd name="T11" fmla="*/ 207 h 207"/>
                <a:gd name="T12" fmla="*/ 50 w 90"/>
                <a:gd name="T13" fmla="*/ 123 h 207"/>
                <a:gd name="T14" fmla="*/ 6 w 90"/>
                <a:gd name="T15" fmla="*/ 15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5" name="Freeform 30">
              <a:extLst>
                <a:ext uri="{FF2B5EF4-FFF2-40B4-BE49-F238E27FC236}">
                  <a16:creationId xmlns="" xmlns:a16="http://schemas.microsoft.com/office/drawing/2014/main" id="{7119C836-9134-A336-E482-70AD571297D8}"/>
                </a:ext>
              </a:extLst>
            </p:cNvPr>
            <p:cNvSpPr>
              <a:spLocks/>
            </p:cNvSpPr>
            <p:nvPr/>
          </p:nvSpPr>
          <p:spPr bwMode="auto">
            <a:xfrm>
              <a:off x="7037388" y="3811588"/>
              <a:ext cx="457200" cy="1852613"/>
            </a:xfrm>
            <a:custGeom>
              <a:avLst/>
              <a:gdLst>
                <a:gd name="T0" fmla="*/ 101 w 115"/>
                <a:gd name="T1" fmla="*/ 409 h 467"/>
                <a:gd name="T2" fmla="*/ 78 w 115"/>
                <a:gd name="T3" fmla="*/ 344 h 467"/>
                <a:gd name="T4" fmla="*/ 29 w 115"/>
                <a:gd name="T5" fmla="*/ 151 h 467"/>
                <a:gd name="T6" fmla="*/ 13 w 115"/>
                <a:gd name="T7" fmla="*/ 53 h 467"/>
                <a:gd name="T8" fmla="*/ 0 w 115"/>
                <a:gd name="T9" fmla="*/ 0 h 467"/>
                <a:gd name="T10" fmla="*/ 21 w 115"/>
                <a:gd name="T11" fmla="*/ 152 h 467"/>
                <a:gd name="T12" fmla="*/ 69 w 115"/>
                <a:gd name="T13" fmla="*/ 347 h 467"/>
                <a:gd name="T14" fmla="*/ 103 w 115"/>
                <a:gd name="T15" fmla="*/ 441 h 467"/>
                <a:gd name="T16" fmla="*/ 115 w 115"/>
                <a:gd name="T17" fmla="*/ 467 h 467"/>
                <a:gd name="T18" fmla="*/ 112 w 115"/>
                <a:gd name="T19" fmla="*/ 458 h 467"/>
                <a:gd name="T20" fmla="*/ 101 w 115"/>
                <a:gd name="T21" fmla="*/ 409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6" name="Freeform 31">
              <a:extLst>
                <a:ext uri="{FF2B5EF4-FFF2-40B4-BE49-F238E27FC236}">
                  <a16:creationId xmlns="" xmlns:a16="http://schemas.microsoft.com/office/drawing/2014/main" id="{DD3B863E-B472-D4F3-905C-7B618AA8E979}"/>
                </a:ext>
              </a:extLst>
            </p:cNvPr>
            <p:cNvSpPr>
              <a:spLocks/>
            </p:cNvSpPr>
            <p:nvPr/>
          </p:nvSpPr>
          <p:spPr bwMode="auto">
            <a:xfrm>
              <a:off x="6992938" y="1263650"/>
              <a:ext cx="144463" cy="2508250"/>
            </a:xfrm>
            <a:custGeom>
              <a:avLst/>
              <a:gdLst>
                <a:gd name="T0" fmla="*/ 17 w 36"/>
                <a:gd name="T1" fmla="*/ 633 h 633"/>
                <a:gd name="T2" fmla="*/ 13 w 36"/>
                <a:gd name="T3" fmla="*/ 597 h 633"/>
                <a:gd name="T4" fmla="*/ 5 w 36"/>
                <a:gd name="T5" fmla="*/ 398 h 633"/>
                <a:gd name="T6" fmla="*/ 13 w 36"/>
                <a:gd name="T7" fmla="*/ 198 h 633"/>
                <a:gd name="T8" fmla="*/ 22 w 36"/>
                <a:gd name="T9" fmla="*/ 99 h 633"/>
                <a:gd name="T10" fmla="*/ 36 w 36"/>
                <a:gd name="T11" fmla="*/ 0 h 633"/>
                <a:gd name="T12" fmla="*/ 35 w 36"/>
                <a:gd name="T13" fmla="*/ 0 h 633"/>
                <a:gd name="T14" fmla="*/ 20 w 36"/>
                <a:gd name="T15" fmla="*/ 99 h 633"/>
                <a:gd name="T16" fmla="*/ 10 w 36"/>
                <a:gd name="T17" fmla="*/ 198 h 633"/>
                <a:gd name="T18" fmla="*/ 1 w 36"/>
                <a:gd name="T19" fmla="*/ 398 h 633"/>
                <a:gd name="T20" fmla="*/ 7 w 36"/>
                <a:gd name="T21" fmla="*/ 589 h 633"/>
                <a:gd name="T22" fmla="*/ 16 w 36"/>
                <a:gd name="T23" fmla="*/ 632 h 633"/>
                <a:gd name="T24" fmla="*/ 17 w 36"/>
                <a:gd name="T25" fmla="*/ 633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7" name="Freeform 32">
              <a:extLst>
                <a:ext uri="{FF2B5EF4-FFF2-40B4-BE49-F238E27FC236}">
                  <a16:creationId xmlns="" xmlns:a16="http://schemas.microsoft.com/office/drawing/2014/main" id="{21D5E123-F269-1175-94AC-D070E261C1E1}"/>
                </a:ext>
              </a:extLst>
            </p:cNvPr>
            <p:cNvSpPr>
              <a:spLocks/>
            </p:cNvSpPr>
            <p:nvPr/>
          </p:nvSpPr>
          <p:spPr bwMode="auto">
            <a:xfrm>
              <a:off x="7526338" y="5640388"/>
              <a:ext cx="111125" cy="233363"/>
            </a:xfrm>
            <a:custGeom>
              <a:avLst/>
              <a:gdLst>
                <a:gd name="T0" fmla="*/ 22 w 28"/>
                <a:gd name="T1" fmla="*/ 59 h 59"/>
                <a:gd name="T2" fmla="*/ 28 w 28"/>
                <a:gd name="T3" fmla="*/ 59 h 59"/>
                <a:gd name="T4" fmla="*/ 0 w 28"/>
                <a:gd name="T5" fmla="*/ 0 h 59"/>
                <a:gd name="T6" fmla="*/ 22 w 28"/>
                <a:gd name="T7" fmla="*/ 59 h 59"/>
              </a:gdLst>
              <a:ahLst/>
              <a:cxnLst>
                <a:cxn ang="0">
                  <a:pos x="T0" y="T1"/>
                </a:cxn>
                <a:cxn ang="0">
                  <a:pos x="T2" y="T3"/>
                </a:cxn>
                <a:cxn ang="0">
                  <a:pos x="T4" y="T5"/>
                </a:cxn>
                <a:cxn ang="0">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8" name="Freeform 33">
              <a:extLst>
                <a:ext uri="{FF2B5EF4-FFF2-40B4-BE49-F238E27FC236}">
                  <a16:creationId xmlns="" xmlns:a16="http://schemas.microsoft.com/office/drawing/2014/main" id="{0F95BA4D-8BC7-DF00-DF44-E6E5CD38E5F3}"/>
                </a:ext>
              </a:extLst>
            </p:cNvPr>
            <p:cNvSpPr>
              <a:spLocks/>
            </p:cNvSpPr>
            <p:nvPr/>
          </p:nvSpPr>
          <p:spPr bwMode="auto">
            <a:xfrm>
              <a:off x="7021513" y="3598863"/>
              <a:ext cx="68263" cy="423863"/>
            </a:xfrm>
            <a:custGeom>
              <a:avLst/>
              <a:gdLst>
                <a:gd name="T0" fmla="*/ 4 w 17"/>
                <a:gd name="T1" fmla="*/ 54 h 107"/>
                <a:gd name="T2" fmla="*/ 17 w 17"/>
                <a:gd name="T3" fmla="*/ 107 h 107"/>
                <a:gd name="T4" fmla="*/ 10 w 17"/>
                <a:gd name="T5" fmla="*/ 44 h 107"/>
                <a:gd name="T6" fmla="*/ 9 w 17"/>
                <a:gd name="T7" fmla="*/ 43 h 107"/>
                <a:gd name="T8" fmla="*/ 0 w 17"/>
                <a:gd name="T9" fmla="*/ 0 h 107"/>
                <a:gd name="T10" fmla="*/ 0 w 17"/>
                <a:gd name="T11" fmla="*/ 8 h 107"/>
                <a:gd name="T12" fmla="*/ 4 w 17"/>
                <a:gd name="T13" fmla="*/ 54 h 107"/>
              </a:gdLst>
              <a:ahLst/>
              <a:cxnLst>
                <a:cxn ang="0">
                  <a:pos x="T0" y="T1"/>
                </a:cxn>
                <a:cxn ang="0">
                  <a:pos x="T2" y="T3"/>
                </a:cxn>
                <a:cxn ang="0">
                  <a:pos x="T4" y="T5"/>
                </a:cxn>
                <a:cxn ang="0">
                  <a:pos x="T6" y="T7"/>
                </a:cxn>
                <a:cxn ang="0">
                  <a:pos x="T8" y="T9"/>
                </a:cxn>
                <a:cxn ang="0">
                  <a:pos x="T10" y="T11"/>
                </a:cxn>
                <a:cxn ang="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9" name="Freeform 34">
              <a:extLst>
                <a:ext uri="{FF2B5EF4-FFF2-40B4-BE49-F238E27FC236}">
                  <a16:creationId xmlns="" xmlns:a16="http://schemas.microsoft.com/office/drawing/2014/main" id="{2AC07938-D40B-8747-5E6A-598449845D40}"/>
                </a:ext>
              </a:extLst>
            </p:cNvPr>
            <p:cNvSpPr>
              <a:spLocks/>
            </p:cNvSpPr>
            <p:nvPr/>
          </p:nvSpPr>
          <p:spPr bwMode="auto">
            <a:xfrm>
              <a:off x="7412038" y="2801938"/>
              <a:ext cx="1168400" cy="2251075"/>
            </a:xfrm>
            <a:custGeom>
              <a:avLst/>
              <a:gdLst>
                <a:gd name="T0" fmla="*/ 8 w 294"/>
                <a:gd name="T1" fmla="*/ 553 h 568"/>
                <a:gd name="T2" fmla="*/ 35 w 294"/>
                <a:gd name="T3" fmla="*/ 397 h 568"/>
                <a:gd name="T4" fmla="*/ 99 w 294"/>
                <a:gd name="T5" fmla="*/ 252 h 568"/>
                <a:gd name="T6" fmla="*/ 187 w 294"/>
                <a:gd name="T7" fmla="*/ 119 h 568"/>
                <a:gd name="T8" fmla="*/ 238 w 294"/>
                <a:gd name="T9" fmla="*/ 58 h 568"/>
                <a:gd name="T10" fmla="*/ 265 w 294"/>
                <a:gd name="T11" fmla="*/ 28 h 568"/>
                <a:gd name="T12" fmla="*/ 294 w 294"/>
                <a:gd name="T13" fmla="*/ 0 h 568"/>
                <a:gd name="T14" fmla="*/ 293 w 294"/>
                <a:gd name="T15" fmla="*/ 0 h 568"/>
                <a:gd name="T16" fmla="*/ 264 w 294"/>
                <a:gd name="T17" fmla="*/ 27 h 568"/>
                <a:gd name="T18" fmla="*/ 237 w 294"/>
                <a:gd name="T19" fmla="*/ 56 h 568"/>
                <a:gd name="T20" fmla="*/ 185 w 294"/>
                <a:gd name="T21" fmla="*/ 117 h 568"/>
                <a:gd name="T22" fmla="*/ 95 w 294"/>
                <a:gd name="T23" fmla="*/ 249 h 568"/>
                <a:gd name="T24" fmla="*/ 30 w 294"/>
                <a:gd name="T25" fmla="*/ 396 h 568"/>
                <a:gd name="T26" fmla="*/ 0 w 294"/>
                <a:gd name="T27" fmla="*/ 549 h 568"/>
                <a:gd name="T28" fmla="*/ 7 w 294"/>
                <a:gd name="T29" fmla="*/ 568 h 568"/>
                <a:gd name="T30" fmla="*/ 8 w 294"/>
                <a:gd name="T31" fmla="*/ 553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0" name="Freeform 35">
              <a:extLst>
                <a:ext uri="{FF2B5EF4-FFF2-40B4-BE49-F238E27FC236}">
                  <a16:creationId xmlns="" xmlns:a16="http://schemas.microsoft.com/office/drawing/2014/main" id="{7506630A-50B4-F24B-D028-FBD5FB3159B5}"/>
                </a:ext>
              </a:extLst>
            </p:cNvPr>
            <p:cNvSpPr>
              <a:spLocks/>
            </p:cNvSpPr>
            <p:nvPr/>
          </p:nvSpPr>
          <p:spPr bwMode="auto">
            <a:xfrm>
              <a:off x="7494588" y="5664200"/>
              <a:ext cx="100013" cy="209550"/>
            </a:xfrm>
            <a:custGeom>
              <a:avLst/>
              <a:gdLst>
                <a:gd name="T0" fmla="*/ 0 w 25"/>
                <a:gd name="T1" fmla="*/ 0 h 53"/>
                <a:gd name="T2" fmla="*/ 19 w 25"/>
                <a:gd name="T3" fmla="*/ 53 h 53"/>
                <a:gd name="T4" fmla="*/ 25 w 25"/>
                <a:gd name="T5" fmla="*/ 53 h 53"/>
                <a:gd name="T6" fmla="*/ 0 w 25"/>
                <a:gd name="T7" fmla="*/ 0 h 53"/>
              </a:gdLst>
              <a:ahLst/>
              <a:cxnLst>
                <a:cxn ang="0">
                  <a:pos x="T0" y="T1"/>
                </a:cxn>
                <a:cxn ang="0">
                  <a:pos x="T2" y="T3"/>
                </a:cxn>
                <a:cxn ang="0">
                  <a:pos x="T4" y="T5"/>
                </a:cxn>
                <a:cxn ang="0">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1" name="Freeform 36">
              <a:extLst>
                <a:ext uri="{FF2B5EF4-FFF2-40B4-BE49-F238E27FC236}">
                  <a16:creationId xmlns="" xmlns:a16="http://schemas.microsoft.com/office/drawing/2014/main" id="{369E08B2-5796-A33D-87FE-495B9049D0E0}"/>
                </a:ext>
              </a:extLst>
            </p:cNvPr>
            <p:cNvSpPr>
              <a:spLocks/>
            </p:cNvSpPr>
            <p:nvPr/>
          </p:nvSpPr>
          <p:spPr bwMode="auto">
            <a:xfrm>
              <a:off x="7412038" y="5081588"/>
              <a:ext cx="114300" cy="558800"/>
            </a:xfrm>
            <a:custGeom>
              <a:avLst/>
              <a:gdLst>
                <a:gd name="T0" fmla="*/ 0 w 29"/>
                <a:gd name="T1" fmla="*/ 0 h 141"/>
                <a:gd name="T2" fmla="*/ 7 w 29"/>
                <a:gd name="T3" fmla="*/ 89 h 141"/>
                <a:gd name="T4" fmla="*/ 18 w 29"/>
                <a:gd name="T5" fmla="*/ 117 h 141"/>
                <a:gd name="T6" fmla="*/ 29 w 29"/>
                <a:gd name="T7" fmla="*/ 141 h 141"/>
                <a:gd name="T8" fmla="*/ 27 w 29"/>
                <a:gd name="T9" fmla="*/ 135 h 141"/>
                <a:gd name="T10" fmla="*/ 8 w 29"/>
                <a:gd name="T11" fmla="*/ 22 h 141"/>
                <a:gd name="T12" fmla="*/ 4 w 29"/>
                <a:gd name="T13" fmla="*/ 11 h 141"/>
                <a:gd name="T14" fmla="*/ 0 w 29"/>
                <a:gd name="T15" fmla="*/ 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2" name="Freeform 37">
              <a:extLst>
                <a:ext uri="{FF2B5EF4-FFF2-40B4-BE49-F238E27FC236}">
                  <a16:creationId xmlns="" xmlns:a16="http://schemas.microsoft.com/office/drawing/2014/main" id="{4BFA8AB9-DC89-36FF-AE0B-634F8076AB4C}"/>
                </a:ext>
              </a:extLst>
            </p:cNvPr>
            <p:cNvSpPr>
              <a:spLocks/>
            </p:cNvSpPr>
            <p:nvPr/>
          </p:nvSpPr>
          <p:spPr bwMode="auto">
            <a:xfrm>
              <a:off x="7412038" y="4978400"/>
              <a:ext cx="31750" cy="188913"/>
            </a:xfrm>
            <a:custGeom>
              <a:avLst/>
              <a:gdLst>
                <a:gd name="T0" fmla="*/ 0 w 8"/>
                <a:gd name="T1" fmla="*/ 26 h 48"/>
                <a:gd name="T2" fmla="*/ 4 w 8"/>
                <a:gd name="T3" fmla="*/ 37 h 48"/>
                <a:gd name="T4" fmla="*/ 8 w 8"/>
                <a:gd name="T5" fmla="*/ 48 h 48"/>
                <a:gd name="T6" fmla="*/ 7 w 8"/>
                <a:gd name="T7" fmla="*/ 19 h 48"/>
                <a:gd name="T8" fmla="*/ 0 w 8"/>
                <a:gd name="T9" fmla="*/ 0 h 48"/>
                <a:gd name="T10" fmla="*/ 0 w 8"/>
                <a:gd name="T11" fmla="*/ 4 h 48"/>
                <a:gd name="T12" fmla="*/ 0 w 8"/>
                <a:gd name="T13" fmla="*/ 26 h 48"/>
              </a:gdLst>
              <a:ahLst/>
              <a:cxnLst>
                <a:cxn ang="0">
                  <a:pos x="T0" y="T1"/>
                </a:cxn>
                <a:cxn ang="0">
                  <a:pos x="T2" y="T3"/>
                </a:cxn>
                <a:cxn ang="0">
                  <a:pos x="T4" y="T5"/>
                </a:cxn>
                <a:cxn ang="0">
                  <a:pos x="T6" y="T7"/>
                </a:cxn>
                <a:cxn ang="0">
                  <a:pos x="T8" y="T9"/>
                </a:cxn>
                <a:cxn ang="0">
                  <a:pos x="T10" y="T11"/>
                </a:cxn>
                <a:cxn ang="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3" name="Freeform 38">
              <a:extLst>
                <a:ext uri="{FF2B5EF4-FFF2-40B4-BE49-F238E27FC236}">
                  <a16:creationId xmlns="" xmlns:a16="http://schemas.microsoft.com/office/drawing/2014/main" id="{2B523AD5-96DB-E07A-C1CB-378EB269E862}"/>
                </a:ext>
              </a:extLst>
            </p:cNvPr>
            <p:cNvSpPr>
              <a:spLocks/>
            </p:cNvSpPr>
            <p:nvPr/>
          </p:nvSpPr>
          <p:spPr bwMode="auto">
            <a:xfrm>
              <a:off x="7439026" y="5434013"/>
              <a:ext cx="174625" cy="439738"/>
            </a:xfrm>
            <a:custGeom>
              <a:avLst/>
              <a:gdLst>
                <a:gd name="T0" fmla="*/ 11 w 44"/>
                <a:gd name="T1" fmla="*/ 28 h 111"/>
                <a:gd name="T2" fmla="*/ 0 w 44"/>
                <a:gd name="T3" fmla="*/ 0 h 111"/>
                <a:gd name="T4" fmla="*/ 11 w 44"/>
                <a:gd name="T5" fmla="*/ 49 h 111"/>
                <a:gd name="T6" fmla="*/ 14 w 44"/>
                <a:gd name="T7" fmla="*/ 58 h 111"/>
                <a:gd name="T8" fmla="*/ 39 w 44"/>
                <a:gd name="T9" fmla="*/ 111 h 111"/>
                <a:gd name="T10" fmla="*/ 44 w 44"/>
                <a:gd name="T11" fmla="*/ 111 h 111"/>
                <a:gd name="T12" fmla="*/ 22 w 44"/>
                <a:gd name="T13" fmla="*/ 52 h 111"/>
                <a:gd name="T14" fmla="*/ 11 w 44"/>
                <a:gd name="T15" fmla="*/ 28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 name="Rectangle 6">
            <a:extLst>
              <a:ext uri="{FF2B5EF4-FFF2-40B4-BE49-F238E27FC236}">
                <a16:creationId xmlns="" xmlns:a16="http://schemas.microsoft.com/office/drawing/2014/main" id="{DDF907A1-3F42-C0FC-E5F0-F236AEB791D7}"/>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77" name="Title Placeholder 1">
            <a:extLst>
              <a:ext uri="{FF2B5EF4-FFF2-40B4-BE49-F238E27FC236}">
                <a16:creationId xmlns="" xmlns:a16="http://schemas.microsoft.com/office/drawing/2014/main" id="{5538E7C9-23C7-4F6D-30B2-51D88C9FB266}"/>
              </a:ext>
            </a:extLst>
          </p:cNvPr>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3078" name="Text Placeholder 2">
            <a:extLst>
              <a:ext uri="{FF2B5EF4-FFF2-40B4-BE49-F238E27FC236}">
                <a16:creationId xmlns="" xmlns:a16="http://schemas.microsoft.com/office/drawing/2014/main" id="{4B3C32FC-4FF8-5F93-994D-BCD0C668697F}"/>
              </a:ext>
            </a:extLst>
          </p:cNvPr>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5A2AEF51-0E5B-BB25-C076-AFC61B71ABB7}"/>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vi-VN"/>
          </a:p>
        </p:txBody>
      </p:sp>
      <p:sp>
        <p:nvSpPr>
          <p:cNvPr id="5" name="Footer Placeholder 4">
            <a:extLst>
              <a:ext uri="{FF2B5EF4-FFF2-40B4-BE49-F238E27FC236}">
                <a16:creationId xmlns="" xmlns:a16="http://schemas.microsoft.com/office/drawing/2014/main" id="{E3839046-BBD3-1E32-736C-92A17680909A}"/>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vi-VN"/>
          </a:p>
        </p:txBody>
      </p:sp>
      <p:sp>
        <p:nvSpPr>
          <p:cNvPr id="6" name="Slide Number Placeholder 5">
            <a:extLst>
              <a:ext uri="{FF2B5EF4-FFF2-40B4-BE49-F238E27FC236}">
                <a16:creationId xmlns="" xmlns:a16="http://schemas.microsoft.com/office/drawing/2014/main" id="{6B239C9C-E5A9-4F80-08CA-E62D3A4C54FE}"/>
              </a:ext>
            </a:extLst>
          </p:cNvPr>
          <p:cNvSpPr>
            <a:spLocks noGrp="1"/>
          </p:cNvSpPr>
          <p:nvPr>
            <p:ph type="sldNum" sz="quarter" idx="4"/>
          </p:nvPr>
        </p:nvSpPr>
        <p:spPr bwMode="gray">
          <a:xfrm>
            <a:off x="531813" y="787400"/>
            <a:ext cx="779462" cy="365125"/>
          </a:xfrm>
          <a:prstGeom prst="rect">
            <a:avLst/>
          </a:prstGeom>
        </p:spPr>
        <p:txBody>
          <a:bodyPr vert="horz" lIns="91440" tIns="45720" rIns="91440" bIns="45720" rtlCol="0" anchor="ctr"/>
          <a:lstStyle>
            <a:lvl1pPr algn="r">
              <a:defRPr sz="2000" smtClean="0">
                <a:solidFill>
                  <a:srgbClr val="FEFFFF"/>
                </a:solidFill>
              </a:defRPr>
            </a:lvl1pPr>
          </a:lstStyle>
          <a:p>
            <a:pPr>
              <a:defRPr/>
            </a:pPr>
            <a:fld id="{F78A22DC-C4A6-40B4-8EDE-50E479F85713}" type="slidenum">
              <a:rPr lang="vi-VN"/>
              <a:pPr>
                <a:defRPr/>
              </a:pPr>
              <a:t>‹#›</a:t>
            </a:fld>
            <a:endParaRPr lang="vi-VN"/>
          </a:p>
        </p:txBody>
      </p:sp>
    </p:spTree>
    <p:extLst>
      <p:ext uri="{BB962C8B-B14F-4D97-AF65-F5344CB8AC3E}">
        <p14:creationId xmlns:p14="http://schemas.microsoft.com/office/powerpoint/2010/main" val="415247471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Lst>
  <p:hf sldNum="0" hdr="0" ftr="0" dt="0"/>
  <p:txStyles>
    <p:titleStyle>
      <a:lvl1pPr algn="l" defTabSz="457200" rtl="0" fontAlgn="base">
        <a:spcBef>
          <a:spcPct val="0"/>
        </a:spcBef>
        <a:spcAft>
          <a:spcPct val="0"/>
        </a:spcAft>
        <a:defRPr sz="3600" kern="1200">
          <a:solidFill>
            <a:srgbClr val="262626"/>
          </a:solidFill>
          <a:latin typeface="+mj-lt"/>
          <a:ea typeface="+mj-ea"/>
          <a:cs typeface="+mj-cs"/>
        </a:defRPr>
      </a:lvl1pPr>
      <a:lvl2pPr algn="l" defTabSz="457200" rtl="0" fontAlgn="base">
        <a:spcBef>
          <a:spcPct val="0"/>
        </a:spcBef>
        <a:spcAft>
          <a:spcPct val="0"/>
        </a:spcAft>
        <a:defRPr sz="3600">
          <a:solidFill>
            <a:srgbClr val="262626"/>
          </a:solidFill>
          <a:latin typeface="Century Gothic" panose="020B0502020202020204" pitchFamily="34" charset="0"/>
        </a:defRPr>
      </a:lvl2pPr>
      <a:lvl3pPr algn="l" defTabSz="457200" rtl="0" fontAlgn="base">
        <a:spcBef>
          <a:spcPct val="0"/>
        </a:spcBef>
        <a:spcAft>
          <a:spcPct val="0"/>
        </a:spcAft>
        <a:defRPr sz="3600">
          <a:solidFill>
            <a:srgbClr val="262626"/>
          </a:solidFill>
          <a:latin typeface="Century Gothic" panose="020B0502020202020204" pitchFamily="34" charset="0"/>
        </a:defRPr>
      </a:lvl3pPr>
      <a:lvl4pPr algn="l" defTabSz="457200" rtl="0" fontAlgn="base">
        <a:spcBef>
          <a:spcPct val="0"/>
        </a:spcBef>
        <a:spcAft>
          <a:spcPct val="0"/>
        </a:spcAft>
        <a:defRPr sz="3600">
          <a:solidFill>
            <a:srgbClr val="262626"/>
          </a:solidFill>
          <a:latin typeface="Century Gothic" panose="020B0502020202020204" pitchFamily="34" charset="0"/>
        </a:defRPr>
      </a:lvl4pPr>
      <a:lvl5pPr algn="l" defTabSz="457200" rtl="0" fontAlgn="base">
        <a:spcBef>
          <a:spcPct val="0"/>
        </a:spcBef>
        <a:spcAft>
          <a:spcPct val="0"/>
        </a:spcAft>
        <a:defRPr sz="3600">
          <a:solidFill>
            <a:srgbClr val="262626"/>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ts val="1000"/>
        </a:spcBef>
        <a:spcAft>
          <a:spcPct val="0"/>
        </a:spcAft>
        <a:buClr>
          <a:schemeClr val="accent1"/>
        </a:buClr>
        <a:buFont typeface="Wingdings 3" panose="05040102010807070707" pitchFamily="82" charset="2"/>
        <a:buChar char=""/>
        <a:defRPr kern="1200">
          <a:solidFill>
            <a:srgbClr val="404040"/>
          </a:solidFill>
          <a:latin typeface="+mn-lt"/>
          <a:ea typeface="+mn-ea"/>
          <a:cs typeface="+mn-cs"/>
        </a:defRPr>
      </a:lvl1pPr>
      <a:lvl2pPr marL="742950" indent="-285750" algn="l" defTabSz="457200" rtl="0" fontAlgn="base">
        <a:spcBef>
          <a:spcPts val="1000"/>
        </a:spcBef>
        <a:spcAft>
          <a:spcPct val="0"/>
        </a:spcAft>
        <a:buClr>
          <a:schemeClr val="accent1"/>
        </a:buClr>
        <a:buFont typeface="Wingdings 3" panose="05040102010807070707" pitchFamily="82" charset="2"/>
        <a:buChar char=""/>
        <a:defRPr sz="1600" kern="1200">
          <a:solidFill>
            <a:srgbClr val="404040"/>
          </a:solidFill>
          <a:latin typeface="+mn-lt"/>
          <a:ea typeface="+mn-ea"/>
          <a:cs typeface="+mn-cs"/>
        </a:defRPr>
      </a:lvl2pPr>
      <a:lvl3pPr marL="1143000" indent="-228600" algn="l" defTabSz="457200" rtl="0" fontAlgn="base">
        <a:spcBef>
          <a:spcPts val="1000"/>
        </a:spcBef>
        <a:spcAft>
          <a:spcPct val="0"/>
        </a:spcAft>
        <a:buClr>
          <a:schemeClr val="accent1"/>
        </a:buClr>
        <a:buFont typeface="Wingdings 3" panose="05040102010807070707" pitchFamily="82" charset="2"/>
        <a:buChar char=""/>
        <a:defRPr sz="1400" kern="1200">
          <a:solidFill>
            <a:srgbClr val="404040"/>
          </a:solidFill>
          <a:latin typeface="+mn-lt"/>
          <a:ea typeface="+mn-ea"/>
          <a:cs typeface="+mn-cs"/>
        </a:defRPr>
      </a:lvl3pPr>
      <a:lvl4pPr marL="1600200" indent="-228600" algn="l" defTabSz="457200" rtl="0" fontAlgn="base">
        <a:spcBef>
          <a:spcPts val="1000"/>
        </a:spcBef>
        <a:spcAft>
          <a:spcPct val="0"/>
        </a:spcAft>
        <a:buClr>
          <a:schemeClr val="accent1"/>
        </a:buClr>
        <a:buFont typeface="Wingdings 3" panose="05040102010807070707" pitchFamily="82" charset="2"/>
        <a:buChar char=""/>
        <a:defRPr sz="1200" kern="1200">
          <a:solidFill>
            <a:srgbClr val="404040"/>
          </a:solidFill>
          <a:latin typeface="+mn-lt"/>
          <a:ea typeface="+mn-ea"/>
          <a:cs typeface="+mn-cs"/>
        </a:defRPr>
      </a:lvl4pPr>
      <a:lvl5pPr marL="2057400" indent="-228600" algn="l" defTabSz="457200" rtl="0" fontAlgn="base">
        <a:spcBef>
          <a:spcPts val="1000"/>
        </a:spcBef>
        <a:spcAft>
          <a:spcPct val="0"/>
        </a:spcAft>
        <a:buClr>
          <a:schemeClr val="accent1"/>
        </a:buClr>
        <a:buFont typeface="Wingdings 3" panose="05040102010807070707" pitchFamily="82"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4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3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Picture1">
            <a:extLst>
              <a:ext uri="{FF2B5EF4-FFF2-40B4-BE49-F238E27FC236}">
                <a16:creationId xmlns="" xmlns:a16="http://schemas.microsoft.com/office/drawing/2014/main" id="{16D217D3-7BE4-BDC1-0632-FED10CAC28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97" y="177033"/>
            <a:ext cx="11840543" cy="6777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8">
            <a:extLst>
              <a:ext uri="{FF2B5EF4-FFF2-40B4-BE49-F238E27FC236}">
                <a16:creationId xmlns="" xmlns:a16="http://schemas.microsoft.com/office/drawing/2014/main" id="{F0E4E345-1510-6B8F-BB99-FD982D582E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4008" y="4521325"/>
            <a:ext cx="1373611" cy="171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 xmlns:a16="http://schemas.microsoft.com/office/drawing/2014/main" id="{CAED916D-DEC7-77E9-65ED-B2FEA08262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44952"/>
          <a:stretch>
            <a:fillRect/>
          </a:stretch>
        </p:blipFill>
        <p:spPr bwMode="auto">
          <a:xfrm>
            <a:off x="110098" y="5466756"/>
            <a:ext cx="11971809" cy="113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15">
            <a:extLst>
              <a:ext uri="{FF2B5EF4-FFF2-40B4-BE49-F238E27FC236}">
                <a16:creationId xmlns="" xmlns:a16="http://schemas.microsoft.com/office/drawing/2014/main" id="{77AC61E1-BEB6-E2B1-302F-322F1AE68CBB}"/>
              </a:ext>
            </a:extLst>
          </p:cNvPr>
          <p:cNvGrpSpPr>
            <a:grpSpLocks/>
          </p:cNvGrpSpPr>
          <p:nvPr/>
        </p:nvGrpSpPr>
        <p:grpSpPr bwMode="auto">
          <a:xfrm>
            <a:off x="10684857" y="2028826"/>
            <a:ext cx="606327" cy="809476"/>
            <a:chOff x="-2033679" y="889419"/>
            <a:chExt cx="463503" cy="619473"/>
          </a:xfrm>
        </p:grpSpPr>
        <p:pic>
          <p:nvPicPr>
            <p:cNvPr id="7193" name="Picture 10" descr="E:\丫头\png\小人\卡通类素材\ry.png">
              <a:extLst>
                <a:ext uri="{FF2B5EF4-FFF2-40B4-BE49-F238E27FC236}">
                  <a16:creationId xmlns="" xmlns:a16="http://schemas.microsoft.com/office/drawing/2014/main" id="{511480CA-6B54-FC94-D882-48BA3C0B43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4" name="Picture 10" descr="E:\丫头\png\小人\卡通类素材\ry.png">
              <a:extLst>
                <a:ext uri="{FF2B5EF4-FFF2-40B4-BE49-F238E27FC236}">
                  <a16:creationId xmlns="" xmlns:a16="http://schemas.microsoft.com/office/drawing/2014/main" id="{8FB763E3-CFD2-C333-113F-D57D3443A5B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组合 18">
            <a:extLst>
              <a:ext uri="{FF2B5EF4-FFF2-40B4-BE49-F238E27FC236}">
                <a16:creationId xmlns="" xmlns:a16="http://schemas.microsoft.com/office/drawing/2014/main" id="{33A460D8-EDC3-49EC-B344-3AC10F545943}"/>
              </a:ext>
            </a:extLst>
          </p:cNvPr>
          <p:cNvGrpSpPr>
            <a:grpSpLocks/>
          </p:cNvGrpSpPr>
          <p:nvPr/>
        </p:nvGrpSpPr>
        <p:grpSpPr bwMode="auto">
          <a:xfrm>
            <a:off x="9003397" y="325488"/>
            <a:ext cx="606327" cy="811040"/>
            <a:chOff x="-2033679" y="889419"/>
            <a:chExt cx="463503" cy="619473"/>
          </a:xfrm>
        </p:grpSpPr>
        <p:pic>
          <p:nvPicPr>
            <p:cNvPr id="7191" name="Picture 10" descr="E:\丫头\png\小人\卡通类素材\ry.png">
              <a:extLst>
                <a:ext uri="{FF2B5EF4-FFF2-40B4-BE49-F238E27FC236}">
                  <a16:creationId xmlns="" xmlns:a16="http://schemas.microsoft.com/office/drawing/2014/main" id="{1B2BB39E-5C04-DC5B-5F2F-51EEAF93038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2" name="Picture 10" descr="E:\丫头\png\小人\卡通类素材\ry.png">
              <a:extLst>
                <a:ext uri="{FF2B5EF4-FFF2-40B4-BE49-F238E27FC236}">
                  <a16:creationId xmlns="" xmlns:a16="http://schemas.microsoft.com/office/drawing/2014/main" id="{50D50FB9-55DD-4769-CF8E-C4D05A5B7DB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组合 28">
            <a:extLst>
              <a:ext uri="{FF2B5EF4-FFF2-40B4-BE49-F238E27FC236}">
                <a16:creationId xmlns="" xmlns:a16="http://schemas.microsoft.com/office/drawing/2014/main" id="{DD2216B1-6A1A-CDC0-9667-DBCA59F0628F}"/>
              </a:ext>
            </a:extLst>
          </p:cNvPr>
          <p:cNvGrpSpPr>
            <a:grpSpLocks/>
          </p:cNvGrpSpPr>
          <p:nvPr/>
        </p:nvGrpSpPr>
        <p:grpSpPr bwMode="auto">
          <a:xfrm>
            <a:off x="1141473" y="2802361"/>
            <a:ext cx="607891" cy="809476"/>
            <a:chOff x="-2033679" y="889419"/>
            <a:chExt cx="463503" cy="619473"/>
          </a:xfrm>
        </p:grpSpPr>
        <p:pic>
          <p:nvPicPr>
            <p:cNvPr id="7189" name="Picture 10" descr="E:\丫头\png\小人\卡通类素材\ry.png">
              <a:extLst>
                <a:ext uri="{FF2B5EF4-FFF2-40B4-BE49-F238E27FC236}">
                  <a16:creationId xmlns="" xmlns:a16="http://schemas.microsoft.com/office/drawing/2014/main" id="{29AA6311-0967-A078-9256-C0659F9E38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0" name="Picture 10" descr="E:\丫头\png\小人\卡通类素材\ry.png">
              <a:extLst>
                <a:ext uri="{FF2B5EF4-FFF2-40B4-BE49-F238E27FC236}">
                  <a16:creationId xmlns="" xmlns:a16="http://schemas.microsoft.com/office/drawing/2014/main" id="{407D70D7-D70C-7D6A-61FB-7AC7AB0F4C7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组合 31">
            <a:extLst>
              <a:ext uri="{FF2B5EF4-FFF2-40B4-BE49-F238E27FC236}">
                <a16:creationId xmlns="" xmlns:a16="http://schemas.microsoft.com/office/drawing/2014/main" id="{897E3C5E-428E-620B-8555-AC44B38A3A4A}"/>
              </a:ext>
            </a:extLst>
          </p:cNvPr>
          <p:cNvGrpSpPr>
            <a:grpSpLocks/>
          </p:cNvGrpSpPr>
          <p:nvPr/>
        </p:nvGrpSpPr>
        <p:grpSpPr bwMode="auto">
          <a:xfrm>
            <a:off x="1764991" y="2131965"/>
            <a:ext cx="606327" cy="811040"/>
            <a:chOff x="-2033679" y="889419"/>
            <a:chExt cx="463503" cy="619473"/>
          </a:xfrm>
        </p:grpSpPr>
        <p:pic>
          <p:nvPicPr>
            <p:cNvPr id="7187" name="Picture 10" descr="E:\丫头\png\小人\卡通类素材\ry.png">
              <a:extLst>
                <a:ext uri="{FF2B5EF4-FFF2-40B4-BE49-F238E27FC236}">
                  <a16:creationId xmlns="" xmlns:a16="http://schemas.microsoft.com/office/drawing/2014/main" id="{386D6C22-49F8-CC87-FDC8-30A703D776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Picture 10" descr="E:\丫头\png\小人\卡通类素材\ry.png">
              <a:extLst>
                <a:ext uri="{FF2B5EF4-FFF2-40B4-BE49-F238E27FC236}">
                  <a16:creationId xmlns="" xmlns:a16="http://schemas.microsoft.com/office/drawing/2014/main" id="{FAC2D18B-5910-9706-6F1E-B731343937F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组合 34">
            <a:extLst>
              <a:ext uri="{FF2B5EF4-FFF2-40B4-BE49-F238E27FC236}">
                <a16:creationId xmlns="" xmlns:a16="http://schemas.microsoft.com/office/drawing/2014/main" id="{3D11885A-ACAA-170F-FC83-03A7F90BCC59}"/>
              </a:ext>
            </a:extLst>
          </p:cNvPr>
          <p:cNvGrpSpPr>
            <a:grpSpLocks/>
          </p:cNvGrpSpPr>
          <p:nvPr/>
        </p:nvGrpSpPr>
        <p:grpSpPr bwMode="auto">
          <a:xfrm>
            <a:off x="2202545" y="3164906"/>
            <a:ext cx="607888" cy="809476"/>
            <a:chOff x="-2033679" y="889419"/>
            <a:chExt cx="463503" cy="619473"/>
          </a:xfrm>
        </p:grpSpPr>
        <p:pic>
          <p:nvPicPr>
            <p:cNvPr id="7185" name="Picture 10" descr="E:\丫头\png\小人\卡通类素材\ry.png">
              <a:extLst>
                <a:ext uri="{FF2B5EF4-FFF2-40B4-BE49-F238E27FC236}">
                  <a16:creationId xmlns="" xmlns:a16="http://schemas.microsoft.com/office/drawing/2014/main" id="{802C1A5B-94BC-3C04-7EA8-73D5F42749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6" name="Picture 10" descr="E:\丫头\png\小人\卡通类素材\ry.png">
              <a:extLst>
                <a:ext uri="{FF2B5EF4-FFF2-40B4-BE49-F238E27FC236}">
                  <a16:creationId xmlns="" xmlns:a16="http://schemas.microsoft.com/office/drawing/2014/main" id="{538C2261-E90D-D810-ECB6-50BF2C451C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组合 21">
            <a:extLst>
              <a:ext uri="{FF2B5EF4-FFF2-40B4-BE49-F238E27FC236}">
                <a16:creationId xmlns="" xmlns:a16="http://schemas.microsoft.com/office/drawing/2014/main" id="{D1A26E60-7B98-634D-5A24-E68DF4E19D08}"/>
              </a:ext>
            </a:extLst>
          </p:cNvPr>
          <p:cNvGrpSpPr>
            <a:grpSpLocks/>
          </p:cNvGrpSpPr>
          <p:nvPr/>
        </p:nvGrpSpPr>
        <p:grpSpPr bwMode="auto">
          <a:xfrm>
            <a:off x="11569342" y="5519887"/>
            <a:ext cx="651644" cy="893863"/>
            <a:chOff x="-2033679" y="889419"/>
            <a:chExt cx="463503" cy="619473"/>
          </a:xfrm>
        </p:grpSpPr>
        <p:pic>
          <p:nvPicPr>
            <p:cNvPr id="7183" name="Picture 10" descr="E:\丫头\png\小人\卡通类素材\ry.png">
              <a:extLst>
                <a:ext uri="{FF2B5EF4-FFF2-40B4-BE49-F238E27FC236}">
                  <a16:creationId xmlns="" xmlns:a16="http://schemas.microsoft.com/office/drawing/2014/main" id="{A8DEB2C2-C021-7483-13C6-D47AA6BBC7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10" descr="E:\丫头\png\小人\卡通类素材\ry.png">
              <a:extLst>
                <a:ext uri="{FF2B5EF4-FFF2-40B4-BE49-F238E27FC236}">
                  <a16:creationId xmlns="" xmlns:a16="http://schemas.microsoft.com/office/drawing/2014/main" id="{1E3DD373-1025-6243-0870-4B0352B6FB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图片 10">
            <a:extLst>
              <a:ext uri="{FF2B5EF4-FFF2-40B4-BE49-F238E27FC236}">
                <a16:creationId xmlns="" xmlns:a16="http://schemas.microsoft.com/office/drawing/2014/main" id="{D9765B6F-41BE-975C-9840-4DBB81A1D2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29935" y="2152280"/>
            <a:ext cx="3194151" cy="447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A picture containing text&#10;&#10;Description automatically generated">
            <a:extLst>
              <a:ext uri="{FF2B5EF4-FFF2-40B4-BE49-F238E27FC236}">
                <a16:creationId xmlns="" xmlns:a16="http://schemas.microsoft.com/office/drawing/2014/main" id="{0DF48102-9A7A-6079-13FB-6A537222BC9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187005">
            <a:off x="2677604" y="3438378"/>
            <a:ext cx="5805413" cy="3536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Hộp Văn bản 26">
            <a:extLst>
              <a:ext uri="{FF2B5EF4-FFF2-40B4-BE49-F238E27FC236}">
                <a16:creationId xmlns="" xmlns:a16="http://schemas.microsoft.com/office/drawing/2014/main" id="{445FB104-738C-1233-FE32-00C06046DB89}"/>
              </a:ext>
            </a:extLst>
          </p:cNvPr>
          <p:cNvSpPr txBox="1"/>
          <p:nvPr/>
        </p:nvSpPr>
        <p:spPr>
          <a:xfrm>
            <a:off x="2372036" y="1543129"/>
            <a:ext cx="7177777" cy="362663"/>
          </a:xfrm>
          <a:prstGeom prst="rect">
            <a:avLst/>
          </a:prstGeom>
          <a:noFill/>
        </p:spPr>
        <p:txBody>
          <a:bodyPr>
            <a:prstTxWarp prst="textDeflateBottom">
              <a:avLst/>
            </a:prstTxWarp>
            <a:spAutoFit/>
          </a:bodyPr>
          <a:lstStyle/>
          <a:p>
            <a:pPr algn="ctr">
              <a:defRPr/>
            </a:pPr>
            <a:r>
              <a:rPr lang="vi-VN" sz="1767" dirty="0">
                <a:latin typeface="+mj-lt"/>
              </a:rPr>
              <a:t>TRƯỜNG TIỂU HỌC </a:t>
            </a:r>
            <a:r>
              <a:rPr lang="vi-VN" sz="1767" dirty="0" smtClean="0">
                <a:latin typeface="+mj-lt"/>
              </a:rPr>
              <a:t>HẢI THÀNH</a:t>
            </a:r>
            <a:endParaRPr lang="en-US" sz="1767" dirty="0">
              <a:latin typeface="+mj-lt"/>
            </a:endParaRPr>
          </a:p>
        </p:txBody>
      </p:sp>
      <p:sp>
        <p:nvSpPr>
          <p:cNvPr id="28" name="Sóng 27">
            <a:extLst>
              <a:ext uri="{FF2B5EF4-FFF2-40B4-BE49-F238E27FC236}">
                <a16:creationId xmlns="" xmlns:a16="http://schemas.microsoft.com/office/drawing/2014/main" id="{E1B6F636-FF7E-31DA-D00A-13F0A7A843F1}"/>
              </a:ext>
            </a:extLst>
          </p:cNvPr>
          <p:cNvSpPr/>
          <p:nvPr/>
        </p:nvSpPr>
        <p:spPr>
          <a:xfrm>
            <a:off x="3141083" y="2123956"/>
            <a:ext cx="6010127" cy="898549"/>
          </a:xfrm>
          <a:prstGeom prst="wav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en-US" sz="3143" b="1" dirty="0" err="1">
                <a:solidFill>
                  <a:srgbClr val="C00000"/>
                </a:solidFill>
                <a:latin typeface="HP001 4 hàng" panose="020B0603050302020204" pitchFamily="34" charset="-93"/>
                <a:cs typeface="Times New Roman" panose="02020603050405020304" pitchFamily="18" charset="0"/>
              </a:rPr>
              <a:t>Giáo</a:t>
            </a:r>
            <a:r>
              <a:rPr lang="en-US" altLang="en-US" sz="3143" b="1" dirty="0">
                <a:solidFill>
                  <a:srgbClr val="C00000"/>
                </a:solidFill>
                <a:latin typeface="HP001 4 hàng" panose="020B0603050302020204" pitchFamily="34" charset="-93"/>
                <a:cs typeface="Times New Roman" panose="02020603050405020304" pitchFamily="18" charset="0"/>
              </a:rPr>
              <a:t> </a:t>
            </a:r>
            <a:r>
              <a:rPr lang="en-US" altLang="en-US" sz="3143" b="1" dirty="0" err="1">
                <a:solidFill>
                  <a:srgbClr val="C00000"/>
                </a:solidFill>
                <a:latin typeface="HP001 4 hàng" panose="020B0603050302020204" pitchFamily="34" charset="-93"/>
                <a:cs typeface="Times New Roman" panose="02020603050405020304" pitchFamily="18" charset="0"/>
              </a:rPr>
              <a:t>viên</a:t>
            </a:r>
            <a:r>
              <a:rPr lang="en-US" altLang="en-US" sz="3143" b="1" dirty="0">
                <a:solidFill>
                  <a:srgbClr val="C00000"/>
                </a:solidFill>
                <a:latin typeface="HP001 4 hàng" panose="020B0603050302020204" pitchFamily="34" charset="-93"/>
                <a:cs typeface="Times New Roman" panose="02020603050405020304" pitchFamily="18" charset="0"/>
              </a:rPr>
              <a:t>: </a:t>
            </a:r>
            <a:r>
              <a:rPr lang="vi-VN" altLang="en-US" sz="3143" b="1" dirty="0" smtClean="0">
                <a:solidFill>
                  <a:srgbClr val="C00000"/>
                </a:solidFill>
                <a:latin typeface="HP001 4 hàng" panose="020B0603050302020204" pitchFamily="34" charset="-93"/>
                <a:cs typeface="Times New Roman" panose="02020603050405020304" pitchFamily="18" charset="0"/>
              </a:rPr>
              <a:t>Nguyễn Thị Lý</a:t>
            </a:r>
            <a:endParaRPr lang="en-US" altLang="en-US" sz="3143" b="1" dirty="0">
              <a:solidFill>
                <a:srgbClr val="C00000"/>
              </a:solidFill>
              <a:latin typeface="HP001 4 hàng" panose="020B0603050302020204" pitchFamily="34" charset="-93"/>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750" fill="hold"/>
                                        <p:tgtEl>
                                          <p:spTgt spid="23"/>
                                        </p:tgtEl>
                                        <p:attrNameLst>
                                          <p:attrName>ppt_x</p:attrName>
                                        </p:attrNameLst>
                                      </p:cBhvr>
                                      <p:tavLst>
                                        <p:tav tm="0">
                                          <p:val>
                                            <p:strVal val="1+#ppt_w/2"/>
                                          </p:val>
                                        </p:tav>
                                        <p:tav tm="100000">
                                          <p:val>
                                            <p:strVal val="#ppt_x"/>
                                          </p:val>
                                        </p:tav>
                                      </p:tavLst>
                                    </p:anim>
                                    <p:anim calcmode="lin" valueType="num">
                                      <p:cBhvr additive="base">
                                        <p:cTn id="18" dur="750" fill="hold"/>
                                        <p:tgtEl>
                                          <p:spTgt spid="23"/>
                                        </p:tgtEl>
                                        <p:attrNameLst>
                                          <p:attrName>ppt_y</p:attrName>
                                        </p:attrNameLst>
                                      </p:cBhvr>
                                      <p:tavLst>
                                        <p:tav tm="0">
                                          <p:val>
                                            <p:strVal val="#ppt_y"/>
                                          </p:val>
                                        </p:tav>
                                        <p:tav tm="100000">
                                          <p:val>
                                            <p:strVal val="#ppt_y"/>
                                          </p:val>
                                        </p:tav>
                                      </p:tavLst>
                                    </p:anim>
                                  </p:childTnLst>
                                </p:cTn>
                              </p:par>
                              <p:par>
                                <p:cTn id="19" presetID="2" presetClass="entr" presetSubtype="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750" fill="hold"/>
                                        <p:tgtEl>
                                          <p:spTgt spid="8"/>
                                        </p:tgtEl>
                                        <p:attrNameLst>
                                          <p:attrName>ppt_x</p:attrName>
                                        </p:attrNameLst>
                                      </p:cBhvr>
                                      <p:tavLst>
                                        <p:tav tm="0">
                                          <p:val>
                                            <p:strVal val="1+#ppt_w/2"/>
                                          </p:val>
                                        </p:tav>
                                        <p:tav tm="100000">
                                          <p:val>
                                            <p:strVal val="#ppt_x"/>
                                          </p:val>
                                        </p:tav>
                                      </p:tavLst>
                                    </p:anim>
                                    <p:anim calcmode="lin" valueType="num">
                                      <p:cBhvr additive="base">
                                        <p:cTn id="22" dur="75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6"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750" fill="hold"/>
                                        <p:tgtEl>
                                          <p:spTgt spid="20"/>
                                        </p:tgtEl>
                                        <p:attrNameLst>
                                          <p:attrName>ppt_x</p:attrName>
                                        </p:attrNameLst>
                                      </p:cBhvr>
                                      <p:tavLst>
                                        <p:tav tm="0">
                                          <p:val>
                                            <p:strVal val="1+#ppt_w/2"/>
                                          </p:val>
                                        </p:tav>
                                        <p:tav tm="100000">
                                          <p:val>
                                            <p:strVal val="#ppt_x"/>
                                          </p:val>
                                        </p:tav>
                                      </p:tavLst>
                                    </p:anim>
                                    <p:anim calcmode="lin" valueType="num">
                                      <p:cBhvr additive="base">
                                        <p:cTn id="26" dur="75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6"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750" fill="hold"/>
                                        <p:tgtEl>
                                          <p:spTgt spid="5"/>
                                        </p:tgtEl>
                                        <p:attrNameLst>
                                          <p:attrName>ppt_x</p:attrName>
                                        </p:attrNameLst>
                                      </p:cBhvr>
                                      <p:tavLst>
                                        <p:tav tm="0">
                                          <p:val>
                                            <p:strVal val="1+#ppt_w/2"/>
                                          </p:val>
                                        </p:tav>
                                        <p:tav tm="100000">
                                          <p:val>
                                            <p:strVal val="#ppt_x"/>
                                          </p:val>
                                        </p:tav>
                                      </p:tavLst>
                                    </p:anim>
                                    <p:anim calcmode="lin" valueType="num">
                                      <p:cBhvr additive="base">
                                        <p:cTn id="30" dur="75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750" fill="hold"/>
                                        <p:tgtEl>
                                          <p:spTgt spid="17"/>
                                        </p:tgtEl>
                                        <p:attrNameLst>
                                          <p:attrName>ppt_x</p:attrName>
                                        </p:attrNameLst>
                                      </p:cBhvr>
                                      <p:tavLst>
                                        <p:tav tm="0">
                                          <p:val>
                                            <p:strVal val="1+#ppt_w/2"/>
                                          </p:val>
                                        </p:tav>
                                        <p:tav tm="100000">
                                          <p:val>
                                            <p:strVal val="#ppt_x"/>
                                          </p:val>
                                        </p:tav>
                                      </p:tavLst>
                                    </p:anim>
                                    <p:anim calcmode="lin" valueType="num">
                                      <p:cBhvr additive="base">
                                        <p:cTn id="34" dur="750" fill="hold"/>
                                        <p:tgtEl>
                                          <p:spTgt spid="17"/>
                                        </p:tgtEl>
                                        <p:attrNameLst>
                                          <p:attrName>ppt_y</p:attrName>
                                        </p:attrNameLst>
                                      </p:cBhvr>
                                      <p:tavLst>
                                        <p:tav tm="0">
                                          <p:val>
                                            <p:strVal val="1+#ppt_h/2"/>
                                          </p:val>
                                        </p:tav>
                                        <p:tav tm="100000">
                                          <p:val>
                                            <p:strVal val="#ppt_y"/>
                                          </p:val>
                                        </p:tav>
                                      </p:tavLst>
                                    </p:anim>
                                  </p:childTnLst>
                                </p:cTn>
                              </p:par>
                              <p:par>
                                <p:cTn id="35" presetID="2" presetClass="entr" presetSubtype="6"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750" fill="hold"/>
                                        <p:tgtEl>
                                          <p:spTgt spid="14"/>
                                        </p:tgtEl>
                                        <p:attrNameLst>
                                          <p:attrName>ppt_x</p:attrName>
                                        </p:attrNameLst>
                                      </p:cBhvr>
                                      <p:tavLst>
                                        <p:tav tm="0">
                                          <p:val>
                                            <p:strVal val="1+#ppt_w/2"/>
                                          </p:val>
                                        </p:tav>
                                        <p:tav tm="100000">
                                          <p:val>
                                            <p:strVal val="#ppt_x"/>
                                          </p:val>
                                        </p:tav>
                                      </p:tavLst>
                                    </p:anim>
                                    <p:anim calcmode="lin" valueType="num">
                                      <p:cBhvr additive="base">
                                        <p:cTn id="38" dur="75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6"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750" fill="hold"/>
                                        <p:tgtEl>
                                          <p:spTgt spid="11"/>
                                        </p:tgtEl>
                                        <p:attrNameLst>
                                          <p:attrName>ppt_x</p:attrName>
                                        </p:attrNameLst>
                                      </p:cBhvr>
                                      <p:tavLst>
                                        <p:tav tm="0">
                                          <p:val>
                                            <p:strVal val="1+#ppt_w/2"/>
                                          </p:val>
                                        </p:tav>
                                        <p:tav tm="100000">
                                          <p:val>
                                            <p:strVal val="#ppt_x"/>
                                          </p:val>
                                        </p:tav>
                                      </p:tavLst>
                                    </p:anim>
                                    <p:anim calcmode="lin" valueType="num">
                                      <p:cBhvr additive="base">
                                        <p:cTn id="42" dur="750" fill="hold"/>
                                        <p:tgtEl>
                                          <p:spTgt spid="11"/>
                                        </p:tgtEl>
                                        <p:attrNameLst>
                                          <p:attrName>ppt_y</p:attrName>
                                        </p:attrNameLst>
                                      </p:cBhvr>
                                      <p:tavLst>
                                        <p:tav tm="0">
                                          <p:val>
                                            <p:strVal val="1+#ppt_h/2"/>
                                          </p:val>
                                        </p:tav>
                                        <p:tav tm="100000">
                                          <p:val>
                                            <p:strVal val="#ppt_y"/>
                                          </p:val>
                                        </p:tav>
                                      </p:tavLst>
                                    </p:anim>
                                  </p:childTnLst>
                                </p:cTn>
                              </p:par>
                              <p:par>
                                <p:cTn id="43" presetID="2" presetClass="entr" presetSubtype="1"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1500" fill="hold"/>
                                        <p:tgtEl>
                                          <p:spTgt spid="24"/>
                                        </p:tgtEl>
                                        <p:attrNameLst>
                                          <p:attrName>ppt_x</p:attrName>
                                        </p:attrNameLst>
                                      </p:cBhvr>
                                      <p:tavLst>
                                        <p:tav tm="0">
                                          <p:val>
                                            <p:strVal val="#ppt_x"/>
                                          </p:val>
                                        </p:tav>
                                        <p:tav tm="100000">
                                          <p:val>
                                            <p:strVal val="#ppt_x"/>
                                          </p:val>
                                        </p:tav>
                                      </p:tavLst>
                                    </p:anim>
                                    <p:anim calcmode="lin" valueType="num">
                                      <p:cBhvr additive="base">
                                        <p:cTn id="46" dur="1500" fill="hold"/>
                                        <p:tgtEl>
                                          <p:spTgt spid="24"/>
                                        </p:tgtEl>
                                        <p:attrNameLst>
                                          <p:attrName>ppt_y</p:attrName>
                                        </p:attrNameLst>
                                      </p:cBhvr>
                                      <p:tavLst>
                                        <p:tav tm="0">
                                          <p:val>
                                            <p:strVal val="0-#ppt_h/2"/>
                                          </p:val>
                                        </p:tav>
                                        <p:tav tm="100000">
                                          <p:val>
                                            <p:strVal val="#ppt_y"/>
                                          </p:val>
                                        </p:tav>
                                      </p:tavLst>
                                    </p:anim>
                                  </p:childTnLst>
                                </p:cTn>
                              </p:par>
                              <p:par>
                                <p:cTn id="47" presetID="32" presetClass="emph" presetSubtype="0" repeatCount="5000" fill="hold" nodeType="withEffect">
                                  <p:stCondLst>
                                    <p:cond delay="0"/>
                                  </p:stCondLst>
                                  <p:childTnLst>
                                    <p:animRot by="120000">
                                      <p:cBhvr>
                                        <p:cTn id="48" dur="92" fill="hold">
                                          <p:stCondLst>
                                            <p:cond delay="0"/>
                                          </p:stCondLst>
                                        </p:cTn>
                                        <p:tgtEl>
                                          <p:spTgt spid="24"/>
                                        </p:tgtEl>
                                        <p:attrNameLst>
                                          <p:attrName>r</p:attrName>
                                        </p:attrNameLst>
                                      </p:cBhvr>
                                    </p:animRot>
                                    <p:animRot by="-240000">
                                      <p:cBhvr>
                                        <p:cTn id="49" dur="184" fill="hold">
                                          <p:stCondLst>
                                            <p:cond delay="184"/>
                                          </p:stCondLst>
                                        </p:cTn>
                                        <p:tgtEl>
                                          <p:spTgt spid="24"/>
                                        </p:tgtEl>
                                        <p:attrNameLst>
                                          <p:attrName>r</p:attrName>
                                        </p:attrNameLst>
                                      </p:cBhvr>
                                    </p:animRot>
                                    <p:animRot by="240000">
                                      <p:cBhvr>
                                        <p:cTn id="50" dur="184" fill="hold">
                                          <p:stCondLst>
                                            <p:cond delay="368"/>
                                          </p:stCondLst>
                                        </p:cTn>
                                        <p:tgtEl>
                                          <p:spTgt spid="24"/>
                                        </p:tgtEl>
                                        <p:attrNameLst>
                                          <p:attrName>r</p:attrName>
                                        </p:attrNameLst>
                                      </p:cBhvr>
                                    </p:animRot>
                                    <p:animRot by="-240000">
                                      <p:cBhvr>
                                        <p:cTn id="51" dur="184" fill="hold">
                                          <p:stCondLst>
                                            <p:cond delay="552"/>
                                          </p:stCondLst>
                                        </p:cTn>
                                        <p:tgtEl>
                                          <p:spTgt spid="24"/>
                                        </p:tgtEl>
                                        <p:attrNameLst>
                                          <p:attrName>r</p:attrName>
                                        </p:attrNameLst>
                                      </p:cBhvr>
                                    </p:animRot>
                                    <p:animRot by="120000">
                                      <p:cBhvr>
                                        <p:cTn id="52" dur="184" fill="hold">
                                          <p:stCondLst>
                                            <p:cond delay="736"/>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8F1C1B59-7347-CDF9-FA7E-C9880D653E9B}"/>
              </a:ext>
            </a:extLst>
          </p:cNvPr>
          <p:cNvSpPr txBox="1">
            <a:spLocks noChangeArrowheads="1"/>
          </p:cNvSpPr>
          <p:nvPr/>
        </p:nvSpPr>
        <p:spPr bwMode="auto">
          <a:xfrm>
            <a:off x="3492500" y="4670425"/>
            <a:ext cx="54991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79" tIns="44990" rIns="89979" bIns="44990" anchor="ctr"/>
          <a:lstStyle>
            <a:lvl1pPr defTabSz="676275">
              <a:defRPr>
                <a:solidFill>
                  <a:schemeClr val="tx1"/>
                </a:solidFill>
                <a:latin typeface="Arial" panose="020B0604020202020204" pitchFamily="34" charset="0"/>
              </a:defRPr>
            </a:lvl1pPr>
            <a:lvl2pPr marL="742950" indent="-285750" defTabSz="676275">
              <a:defRPr>
                <a:solidFill>
                  <a:schemeClr val="tx1"/>
                </a:solidFill>
                <a:latin typeface="Arial" panose="020B0604020202020204" pitchFamily="34" charset="0"/>
              </a:defRPr>
            </a:lvl2pPr>
            <a:lvl3pPr marL="1143000" indent="-228600" defTabSz="676275">
              <a:defRPr>
                <a:solidFill>
                  <a:schemeClr val="tx1"/>
                </a:solidFill>
                <a:latin typeface="Arial" panose="020B0604020202020204" pitchFamily="34" charset="0"/>
              </a:defRPr>
            </a:lvl3pPr>
            <a:lvl4pPr marL="1600200" indent="-228600" defTabSz="676275">
              <a:defRPr>
                <a:solidFill>
                  <a:schemeClr val="tx1"/>
                </a:solidFill>
                <a:latin typeface="Arial" panose="020B0604020202020204" pitchFamily="34" charset="0"/>
              </a:defRPr>
            </a:lvl4pPr>
            <a:lvl5pPr marL="2057400" indent="-228600" defTabSz="676275">
              <a:defRPr>
                <a:solidFill>
                  <a:schemeClr val="tx1"/>
                </a:solidFill>
                <a:latin typeface="Arial" panose="020B0604020202020204" pitchFamily="34" charset="0"/>
              </a:defRPr>
            </a:lvl5pPr>
            <a:lvl6pPr marL="2514600" indent="-228600" defTabSz="676275" eaLnBrk="0" fontAlgn="base" hangingPunct="0">
              <a:spcBef>
                <a:spcPct val="0"/>
              </a:spcBef>
              <a:spcAft>
                <a:spcPct val="0"/>
              </a:spcAft>
              <a:defRPr>
                <a:solidFill>
                  <a:schemeClr val="tx1"/>
                </a:solidFill>
                <a:latin typeface="Arial" panose="020B0604020202020204" pitchFamily="34" charset="0"/>
              </a:defRPr>
            </a:lvl6pPr>
            <a:lvl7pPr marL="2971800" indent="-228600" defTabSz="676275" eaLnBrk="0" fontAlgn="base" hangingPunct="0">
              <a:spcBef>
                <a:spcPct val="0"/>
              </a:spcBef>
              <a:spcAft>
                <a:spcPct val="0"/>
              </a:spcAft>
              <a:defRPr>
                <a:solidFill>
                  <a:schemeClr val="tx1"/>
                </a:solidFill>
                <a:latin typeface="Arial" panose="020B0604020202020204" pitchFamily="34" charset="0"/>
              </a:defRPr>
            </a:lvl7pPr>
            <a:lvl8pPr marL="3429000" indent="-228600" defTabSz="676275" eaLnBrk="0" fontAlgn="base" hangingPunct="0">
              <a:spcBef>
                <a:spcPct val="0"/>
              </a:spcBef>
              <a:spcAft>
                <a:spcPct val="0"/>
              </a:spcAft>
              <a:defRPr>
                <a:solidFill>
                  <a:schemeClr val="tx1"/>
                </a:solidFill>
                <a:latin typeface="Arial" panose="020B0604020202020204" pitchFamily="34" charset="0"/>
              </a:defRPr>
            </a:lvl8pPr>
            <a:lvl9pPr marL="3886200" indent="-228600" defTabSz="6762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76275" rtl="0" eaLnBrk="1" fontAlgn="base" latinLnBrk="0" hangingPunct="1">
              <a:lnSpc>
                <a:spcPct val="90000"/>
              </a:lnSpc>
              <a:spcBef>
                <a:spcPct val="0"/>
              </a:spcBef>
              <a:spcAft>
                <a:spcPct val="0"/>
              </a:spcAft>
              <a:buClrTx/>
              <a:buSzTx/>
              <a:buFontTx/>
              <a:buNone/>
              <a:tabLst/>
              <a:defRPr/>
            </a:pPr>
            <a:r>
              <a:rPr kumimoji="0" lang="en-US" altLang="en-US" sz="9400" b="0"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quả</a:t>
            </a:r>
            <a:r>
              <a:rPr kumimoji="0" lang="en-US" altLang="en-US" sz="9400" b="0"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9400" b="0"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lựu</a:t>
            </a:r>
            <a:endParaRPr kumimoji="0" lang="en-US" altLang="en-US" sz="9400" b="0"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endParaRPr>
          </a:p>
        </p:txBody>
      </p:sp>
      <p:sp>
        <p:nvSpPr>
          <p:cNvPr id="4" name="Title 1">
            <a:extLst>
              <a:ext uri="{FF2B5EF4-FFF2-40B4-BE49-F238E27FC236}">
                <a16:creationId xmlns="" xmlns:a16="http://schemas.microsoft.com/office/drawing/2014/main" id="{10FB47D7-C2C2-EE06-9DCD-985F8C0233D2}"/>
              </a:ext>
            </a:extLst>
          </p:cNvPr>
          <p:cNvSpPr txBox="1">
            <a:spLocks/>
          </p:cNvSpPr>
          <p:nvPr/>
        </p:nvSpPr>
        <p:spPr>
          <a:xfrm>
            <a:off x="6475413" y="4670425"/>
            <a:ext cx="1976437" cy="647700"/>
          </a:xfrm>
          <a:prstGeom prst="rect">
            <a:avLst/>
          </a:prstGeom>
        </p:spPr>
        <p:txBody>
          <a:bodyPr lIns="89979" tIns="44990" rIns="89979" bIns="449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77296" rtl="0" eaLnBrk="1" fontAlgn="auto" latinLnBrk="0" hangingPunct="1">
              <a:lnSpc>
                <a:spcPct val="90000"/>
              </a:lnSpc>
              <a:spcBef>
                <a:spcPct val="0"/>
              </a:spcBef>
              <a:spcAft>
                <a:spcPts val="0"/>
              </a:spcAft>
              <a:buClrTx/>
              <a:buSzTx/>
              <a:buFontTx/>
              <a:buNone/>
              <a:tabLst/>
              <a:defRPr/>
            </a:pPr>
            <a:r>
              <a:rPr kumimoji="0" lang="en-US" sz="9481" b="0" i="0" u="none" strike="noStrike" kern="1200" cap="none" spc="0" normalizeH="0" baseline="0" noProof="0">
                <a:ln>
                  <a:noFill/>
                </a:ln>
                <a:solidFill>
                  <a:srgbClr val="FF0000"/>
                </a:solidFill>
                <a:effectLst/>
                <a:uLnTx/>
                <a:uFillTx/>
                <a:latin typeface="HP-211" panose="020B0803050302020204" pitchFamily="34" charset="0"/>
                <a:ea typeface="Arial-Rounded" pitchFamily="34" charset="0"/>
                <a:cs typeface="Arial-Rounded" pitchFamily="34" charset="0"/>
              </a:rPr>
              <a:t>ưu</a:t>
            </a:r>
          </a:p>
        </p:txBody>
      </p:sp>
      <p:pic>
        <p:nvPicPr>
          <p:cNvPr id="5" name="Picture 5" descr="Lựu Việt Nam trái to">
            <a:extLst>
              <a:ext uri="{FF2B5EF4-FFF2-40B4-BE49-F238E27FC236}">
                <a16:creationId xmlns="" xmlns:a16="http://schemas.microsoft.com/office/drawing/2014/main" id="{06A74F7D-07B3-C7B0-9F25-6013EA1035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550" y="1679575"/>
            <a:ext cx="4105275"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3 món salad nhìn là mê từ trái lựu - Nhịp sống kinh tế Việt Nam &amp;amp; Thế giới">
            <a:extLst>
              <a:ext uri="{FF2B5EF4-FFF2-40B4-BE49-F238E27FC236}">
                <a16:creationId xmlns="" xmlns:a16="http://schemas.microsoft.com/office/drawing/2014/main" id="{CD5AA1AF-1A20-A383-10AA-0A774E87C1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3500" y="1679575"/>
            <a:ext cx="38481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xit" presetSubtype="0" fill="hold"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391ACA29-77E5-66EA-8559-C021A9140890}"/>
              </a:ext>
            </a:extLst>
          </p:cNvPr>
          <p:cNvSpPr txBox="1">
            <a:spLocks noChangeArrowheads="1"/>
          </p:cNvSpPr>
          <p:nvPr/>
        </p:nvSpPr>
        <p:spPr bwMode="auto">
          <a:xfrm>
            <a:off x="3492500" y="4670425"/>
            <a:ext cx="4953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79" tIns="44990" rIns="89979" bIns="44990" anchor="ctr"/>
          <a:lstStyle>
            <a:lvl1pPr defTabSz="676275">
              <a:defRPr>
                <a:solidFill>
                  <a:schemeClr val="tx1"/>
                </a:solidFill>
                <a:latin typeface="Arial" panose="020B0604020202020204" pitchFamily="34" charset="0"/>
              </a:defRPr>
            </a:lvl1pPr>
            <a:lvl2pPr marL="742950" indent="-285750" defTabSz="676275">
              <a:defRPr>
                <a:solidFill>
                  <a:schemeClr val="tx1"/>
                </a:solidFill>
                <a:latin typeface="Arial" panose="020B0604020202020204" pitchFamily="34" charset="0"/>
              </a:defRPr>
            </a:lvl2pPr>
            <a:lvl3pPr marL="1143000" indent="-228600" defTabSz="676275">
              <a:defRPr>
                <a:solidFill>
                  <a:schemeClr val="tx1"/>
                </a:solidFill>
                <a:latin typeface="Arial" panose="020B0604020202020204" pitchFamily="34" charset="0"/>
              </a:defRPr>
            </a:lvl3pPr>
            <a:lvl4pPr marL="1600200" indent="-228600" defTabSz="676275">
              <a:defRPr>
                <a:solidFill>
                  <a:schemeClr val="tx1"/>
                </a:solidFill>
                <a:latin typeface="Arial" panose="020B0604020202020204" pitchFamily="34" charset="0"/>
              </a:defRPr>
            </a:lvl4pPr>
            <a:lvl5pPr marL="2057400" indent="-228600" defTabSz="676275">
              <a:defRPr>
                <a:solidFill>
                  <a:schemeClr val="tx1"/>
                </a:solidFill>
                <a:latin typeface="Arial" panose="020B0604020202020204" pitchFamily="34" charset="0"/>
              </a:defRPr>
            </a:lvl5pPr>
            <a:lvl6pPr marL="2514600" indent="-228600" defTabSz="676275" eaLnBrk="0" fontAlgn="base" hangingPunct="0">
              <a:spcBef>
                <a:spcPct val="0"/>
              </a:spcBef>
              <a:spcAft>
                <a:spcPct val="0"/>
              </a:spcAft>
              <a:defRPr>
                <a:solidFill>
                  <a:schemeClr val="tx1"/>
                </a:solidFill>
                <a:latin typeface="Arial" panose="020B0604020202020204" pitchFamily="34" charset="0"/>
              </a:defRPr>
            </a:lvl6pPr>
            <a:lvl7pPr marL="2971800" indent="-228600" defTabSz="676275" eaLnBrk="0" fontAlgn="base" hangingPunct="0">
              <a:spcBef>
                <a:spcPct val="0"/>
              </a:spcBef>
              <a:spcAft>
                <a:spcPct val="0"/>
              </a:spcAft>
              <a:defRPr>
                <a:solidFill>
                  <a:schemeClr val="tx1"/>
                </a:solidFill>
                <a:latin typeface="Arial" panose="020B0604020202020204" pitchFamily="34" charset="0"/>
              </a:defRPr>
            </a:lvl7pPr>
            <a:lvl8pPr marL="3429000" indent="-228600" defTabSz="676275" eaLnBrk="0" fontAlgn="base" hangingPunct="0">
              <a:spcBef>
                <a:spcPct val="0"/>
              </a:spcBef>
              <a:spcAft>
                <a:spcPct val="0"/>
              </a:spcAft>
              <a:defRPr>
                <a:solidFill>
                  <a:schemeClr val="tx1"/>
                </a:solidFill>
                <a:latin typeface="Arial" panose="020B0604020202020204" pitchFamily="34" charset="0"/>
              </a:defRPr>
            </a:lvl8pPr>
            <a:lvl9pPr marL="3886200" indent="-228600" defTabSz="6762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76275" rtl="0" eaLnBrk="1" fontAlgn="base" latinLnBrk="0" hangingPunct="1">
              <a:lnSpc>
                <a:spcPct val="90000"/>
              </a:lnSpc>
              <a:spcBef>
                <a:spcPct val="0"/>
              </a:spcBef>
              <a:spcAft>
                <a:spcPct val="0"/>
              </a:spcAft>
              <a:buClrTx/>
              <a:buSzTx/>
              <a:buFontTx/>
              <a:buNone/>
              <a:tabLst/>
              <a:defRPr/>
            </a:pPr>
            <a:r>
              <a:rPr kumimoji="0" lang="en-US" altLang="en-US" sz="9400" b="0" i="0" u="none" strike="noStrike" kern="1200" cap="none" spc="0" normalizeH="0" baseline="0" noProof="0">
                <a:ln>
                  <a:noFill/>
                </a:ln>
                <a:solidFill>
                  <a:srgbClr val="000000"/>
                </a:solidFill>
                <a:effectLst/>
                <a:uLnTx/>
                <a:uFillTx/>
                <a:latin typeface="Arial-Rounded" charset="0"/>
                <a:ea typeface="+mn-ea"/>
                <a:cs typeface="Arial-Rounded" charset="0"/>
              </a:rPr>
              <a:t>con cừu</a:t>
            </a:r>
          </a:p>
        </p:txBody>
      </p:sp>
      <p:sp>
        <p:nvSpPr>
          <p:cNvPr id="4" name="Title 1">
            <a:extLst>
              <a:ext uri="{FF2B5EF4-FFF2-40B4-BE49-F238E27FC236}">
                <a16:creationId xmlns="" xmlns:a16="http://schemas.microsoft.com/office/drawing/2014/main" id="{3C5FDF35-5D1F-09F0-417A-37B51CEAC6EE}"/>
              </a:ext>
            </a:extLst>
          </p:cNvPr>
          <p:cNvSpPr txBox="1">
            <a:spLocks/>
          </p:cNvSpPr>
          <p:nvPr/>
        </p:nvSpPr>
        <p:spPr>
          <a:xfrm>
            <a:off x="6400800" y="4670425"/>
            <a:ext cx="1978025" cy="647700"/>
          </a:xfrm>
          <a:prstGeom prst="rect">
            <a:avLst/>
          </a:prstGeom>
        </p:spPr>
        <p:txBody>
          <a:bodyPr lIns="89979" tIns="44990" rIns="89979" bIns="449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77296" rtl="0" eaLnBrk="1" fontAlgn="auto" latinLnBrk="0" hangingPunct="1">
              <a:lnSpc>
                <a:spcPct val="90000"/>
              </a:lnSpc>
              <a:spcBef>
                <a:spcPct val="0"/>
              </a:spcBef>
              <a:spcAft>
                <a:spcPts val="0"/>
              </a:spcAft>
              <a:buClrTx/>
              <a:buSzTx/>
              <a:buFontTx/>
              <a:buNone/>
              <a:tabLst/>
              <a:defRPr/>
            </a:pPr>
            <a:r>
              <a:rPr kumimoji="0" lang="en-US" sz="9481"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ưu</a:t>
            </a:r>
          </a:p>
        </p:txBody>
      </p:sp>
      <p:pic>
        <p:nvPicPr>
          <p:cNvPr id="48132" name="Picture 2" descr="Con cừu">
            <a:extLst>
              <a:ext uri="{FF2B5EF4-FFF2-40B4-BE49-F238E27FC236}">
                <a16:creationId xmlns="" xmlns:a16="http://schemas.microsoft.com/office/drawing/2014/main" id="{1DD8D991-CAD5-C2CA-5D37-595DB439A9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6575" y="960438"/>
            <a:ext cx="3257550"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Title 1">
            <a:extLst>
              <a:ext uri="{FF2B5EF4-FFF2-40B4-BE49-F238E27FC236}">
                <a16:creationId xmlns="" xmlns:a16="http://schemas.microsoft.com/office/drawing/2014/main" id="{11B8C65C-CFD1-04EA-E005-13A14DA672C5}"/>
              </a:ext>
            </a:extLst>
          </p:cNvPr>
          <p:cNvSpPr txBox="1">
            <a:spLocks noChangeArrowheads="1"/>
          </p:cNvSpPr>
          <p:nvPr/>
        </p:nvSpPr>
        <p:spPr bwMode="auto">
          <a:xfrm>
            <a:off x="8374063" y="4713288"/>
            <a:ext cx="30749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79" tIns="44990" rIns="89979" bIns="44990" anchor="ctr"/>
          <a:lstStyle>
            <a:lvl1pPr defTabSz="676275">
              <a:defRPr>
                <a:solidFill>
                  <a:schemeClr val="tx1"/>
                </a:solidFill>
                <a:latin typeface="Arial" panose="020B0604020202020204" pitchFamily="34" charset="0"/>
              </a:defRPr>
            </a:lvl1pPr>
            <a:lvl2pPr marL="742950" indent="-285750" defTabSz="676275">
              <a:defRPr>
                <a:solidFill>
                  <a:schemeClr val="tx1"/>
                </a:solidFill>
                <a:latin typeface="Arial" panose="020B0604020202020204" pitchFamily="34" charset="0"/>
              </a:defRPr>
            </a:lvl2pPr>
            <a:lvl3pPr marL="1143000" indent="-228600" defTabSz="676275">
              <a:defRPr>
                <a:solidFill>
                  <a:schemeClr val="tx1"/>
                </a:solidFill>
                <a:latin typeface="Arial" panose="020B0604020202020204" pitchFamily="34" charset="0"/>
              </a:defRPr>
            </a:lvl3pPr>
            <a:lvl4pPr marL="1600200" indent="-228600" defTabSz="676275">
              <a:defRPr>
                <a:solidFill>
                  <a:schemeClr val="tx1"/>
                </a:solidFill>
                <a:latin typeface="Arial" panose="020B0604020202020204" pitchFamily="34" charset="0"/>
              </a:defRPr>
            </a:lvl4pPr>
            <a:lvl5pPr marL="2057400" indent="-228600" defTabSz="676275">
              <a:defRPr>
                <a:solidFill>
                  <a:schemeClr val="tx1"/>
                </a:solidFill>
                <a:latin typeface="Arial" panose="020B0604020202020204" pitchFamily="34" charset="0"/>
              </a:defRPr>
            </a:lvl5pPr>
            <a:lvl6pPr marL="2514600" indent="-228600" defTabSz="676275" eaLnBrk="0" fontAlgn="base" hangingPunct="0">
              <a:spcBef>
                <a:spcPct val="0"/>
              </a:spcBef>
              <a:spcAft>
                <a:spcPct val="0"/>
              </a:spcAft>
              <a:defRPr>
                <a:solidFill>
                  <a:schemeClr val="tx1"/>
                </a:solidFill>
                <a:latin typeface="Arial" panose="020B0604020202020204" pitchFamily="34" charset="0"/>
              </a:defRPr>
            </a:lvl6pPr>
            <a:lvl7pPr marL="2971800" indent="-228600" defTabSz="676275" eaLnBrk="0" fontAlgn="base" hangingPunct="0">
              <a:spcBef>
                <a:spcPct val="0"/>
              </a:spcBef>
              <a:spcAft>
                <a:spcPct val="0"/>
              </a:spcAft>
              <a:defRPr>
                <a:solidFill>
                  <a:schemeClr val="tx1"/>
                </a:solidFill>
                <a:latin typeface="Arial" panose="020B0604020202020204" pitchFamily="34" charset="0"/>
              </a:defRPr>
            </a:lvl7pPr>
            <a:lvl8pPr marL="3429000" indent="-228600" defTabSz="676275" eaLnBrk="0" fontAlgn="base" hangingPunct="0">
              <a:spcBef>
                <a:spcPct val="0"/>
              </a:spcBef>
              <a:spcAft>
                <a:spcPct val="0"/>
              </a:spcAft>
              <a:defRPr>
                <a:solidFill>
                  <a:schemeClr val="tx1"/>
                </a:solidFill>
                <a:latin typeface="Arial" panose="020B0604020202020204" pitchFamily="34" charset="0"/>
              </a:defRPr>
            </a:lvl8pPr>
            <a:lvl9pPr marL="3886200" indent="-228600" defTabSz="6762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76275" rtl="0" eaLnBrk="1" fontAlgn="base" latinLnBrk="0" hangingPunct="1">
              <a:lnSpc>
                <a:spcPct val="9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00"/>
                </a:solidFill>
                <a:effectLst/>
                <a:uLnTx/>
                <a:uFillTx/>
                <a:latin typeface="HP-211" panose="020B0803050302020204" pitchFamily="34" charset="0"/>
                <a:ea typeface="+mn-ea"/>
                <a:cs typeface="Arial-Rounded" charset="0"/>
              </a:rPr>
              <a:t>con cừu</a:t>
            </a:r>
          </a:p>
        </p:txBody>
      </p:sp>
      <p:sp>
        <p:nvSpPr>
          <p:cNvPr id="50179" name="Title 1">
            <a:extLst>
              <a:ext uri="{FF2B5EF4-FFF2-40B4-BE49-F238E27FC236}">
                <a16:creationId xmlns="" xmlns:a16="http://schemas.microsoft.com/office/drawing/2014/main" id="{CAF9CCCB-6ADA-9AF6-E09D-9DD4847DC6EA}"/>
              </a:ext>
            </a:extLst>
          </p:cNvPr>
          <p:cNvSpPr txBox="1">
            <a:spLocks noChangeArrowheads="1"/>
          </p:cNvSpPr>
          <p:nvPr/>
        </p:nvSpPr>
        <p:spPr bwMode="auto">
          <a:xfrm>
            <a:off x="5514975" y="4713288"/>
            <a:ext cx="30749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79" tIns="44990" rIns="89979" bIns="44990" anchor="ctr"/>
          <a:lstStyle>
            <a:lvl1pPr defTabSz="676275">
              <a:defRPr>
                <a:solidFill>
                  <a:schemeClr val="tx1"/>
                </a:solidFill>
                <a:latin typeface="Arial" panose="020B0604020202020204" pitchFamily="34" charset="0"/>
              </a:defRPr>
            </a:lvl1pPr>
            <a:lvl2pPr marL="742950" indent="-285750" defTabSz="676275">
              <a:defRPr>
                <a:solidFill>
                  <a:schemeClr val="tx1"/>
                </a:solidFill>
                <a:latin typeface="Arial" panose="020B0604020202020204" pitchFamily="34" charset="0"/>
              </a:defRPr>
            </a:lvl2pPr>
            <a:lvl3pPr marL="1143000" indent="-228600" defTabSz="676275">
              <a:defRPr>
                <a:solidFill>
                  <a:schemeClr val="tx1"/>
                </a:solidFill>
                <a:latin typeface="Arial" panose="020B0604020202020204" pitchFamily="34" charset="0"/>
              </a:defRPr>
            </a:lvl3pPr>
            <a:lvl4pPr marL="1600200" indent="-228600" defTabSz="676275">
              <a:defRPr>
                <a:solidFill>
                  <a:schemeClr val="tx1"/>
                </a:solidFill>
                <a:latin typeface="Arial" panose="020B0604020202020204" pitchFamily="34" charset="0"/>
              </a:defRPr>
            </a:lvl4pPr>
            <a:lvl5pPr marL="2057400" indent="-228600" defTabSz="676275">
              <a:defRPr>
                <a:solidFill>
                  <a:schemeClr val="tx1"/>
                </a:solidFill>
                <a:latin typeface="Arial" panose="020B0604020202020204" pitchFamily="34" charset="0"/>
              </a:defRPr>
            </a:lvl5pPr>
            <a:lvl6pPr marL="2514600" indent="-228600" defTabSz="676275" eaLnBrk="0" fontAlgn="base" hangingPunct="0">
              <a:spcBef>
                <a:spcPct val="0"/>
              </a:spcBef>
              <a:spcAft>
                <a:spcPct val="0"/>
              </a:spcAft>
              <a:defRPr>
                <a:solidFill>
                  <a:schemeClr val="tx1"/>
                </a:solidFill>
                <a:latin typeface="Arial" panose="020B0604020202020204" pitchFamily="34" charset="0"/>
              </a:defRPr>
            </a:lvl6pPr>
            <a:lvl7pPr marL="2971800" indent="-228600" defTabSz="676275" eaLnBrk="0" fontAlgn="base" hangingPunct="0">
              <a:spcBef>
                <a:spcPct val="0"/>
              </a:spcBef>
              <a:spcAft>
                <a:spcPct val="0"/>
              </a:spcAft>
              <a:defRPr>
                <a:solidFill>
                  <a:schemeClr val="tx1"/>
                </a:solidFill>
                <a:latin typeface="Arial" panose="020B0604020202020204" pitchFamily="34" charset="0"/>
              </a:defRPr>
            </a:lvl7pPr>
            <a:lvl8pPr marL="3429000" indent="-228600" defTabSz="676275" eaLnBrk="0" fontAlgn="base" hangingPunct="0">
              <a:spcBef>
                <a:spcPct val="0"/>
              </a:spcBef>
              <a:spcAft>
                <a:spcPct val="0"/>
              </a:spcAft>
              <a:defRPr>
                <a:solidFill>
                  <a:schemeClr val="tx1"/>
                </a:solidFill>
                <a:latin typeface="Arial" panose="020B0604020202020204" pitchFamily="34" charset="0"/>
              </a:defRPr>
            </a:lvl8pPr>
            <a:lvl9pPr marL="3886200" indent="-228600" defTabSz="6762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76275" rtl="0" eaLnBrk="1" fontAlgn="base" latinLnBrk="0" hangingPunct="1">
              <a:lnSpc>
                <a:spcPct val="9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00"/>
                </a:solidFill>
                <a:effectLst/>
                <a:uLnTx/>
                <a:uFillTx/>
                <a:latin typeface="HP-211" panose="020B0803050302020204" pitchFamily="34" charset="0"/>
                <a:ea typeface="+mn-ea"/>
                <a:cs typeface="Arial-Rounded" charset="0"/>
              </a:rPr>
              <a:t>quả lựu</a:t>
            </a:r>
          </a:p>
        </p:txBody>
      </p:sp>
      <p:sp>
        <p:nvSpPr>
          <p:cNvPr id="50180" name="Title 1">
            <a:extLst>
              <a:ext uri="{FF2B5EF4-FFF2-40B4-BE49-F238E27FC236}">
                <a16:creationId xmlns="" xmlns:a16="http://schemas.microsoft.com/office/drawing/2014/main" id="{5AA32193-7DF0-1E09-194E-EB469C2DAC64}"/>
              </a:ext>
            </a:extLst>
          </p:cNvPr>
          <p:cNvSpPr txBox="1">
            <a:spLocks noChangeArrowheads="1"/>
          </p:cNvSpPr>
          <p:nvPr/>
        </p:nvSpPr>
        <p:spPr bwMode="auto">
          <a:xfrm>
            <a:off x="3028950" y="4713288"/>
            <a:ext cx="30765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79" tIns="44990" rIns="89979" bIns="44990" anchor="ctr"/>
          <a:lstStyle>
            <a:lvl1pPr defTabSz="676275">
              <a:defRPr>
                <a:solidFill>
                  <a:schemeClr val="tx1"/>
                </a:solidFill>
                <a:latin typeface="Arial" panose="020B0604020202020204" pitchFamily="34" charset="0"/>
              </a:defRPr>
            </a:lvl1pPr>
            <a:lvl2pPr marL="742950" indent="-285750" defTabSz="676275">
              <a:defRPr>
                <a:solidFill>
                  <a:schemeClr val="tx1"/>
                </a:solidFill>
                <a:latin typeface="Arial" panose="020B0604020202020204" pitchFamily="34" charset="0"/>
              </a:defRPr>
            </a:lvl2pPr>
            <a:lvl3pPr marL="1143000" indent="-228600" defTabSz="676275">
              <a:defRPr>
                <a:solidFill>
                  <a:schemeClr val="tx1"/>
                </a:solidFill>
                <a:latin typeface="Arial" panose="020B0604020202020204" pitchFamily="34" charset="0"/>
              </a:defRPr>
            </a:lvl3pPr>
            <a:lvl4pPr marL="1600200" indent="-228600" defTabSz="676275">
              <a:defRPr>
                <a:solidFill>
                  <a:schemeClr val="tx1"/>
                </a:solidFill>
                <a:latin typeface="Arial" panose="020B0604020202020204" pitchFamily="34" charset="0"/>
              </a:defRPr>
            </a:lvl4pPr>
            <a:lvl5pPr marL="2057400" indent="-228600" defTabSz="676275">
              <a:defRPr>
                <a:solidFill>
                  <a:schemeClr val="tx1"/>
                </a:solidFill>
                <a:latin typeface="Arial" panose="020B0604020202020204" pitchFamily="34" charset="0"/>
              </a:defRPr>
            </a:lvl5pPr>
            <a:lvl6pPr marL="2514600" indent="-228600" defTabSz="676275" eaLnBrk="0" fontAlgn="base" hangingPunct="0">
              <a:spcBef>
                <a:spcPct val="0"/>
              </a:spcBef>
              <a:spcAft>
                <a:spcPct val="0"/>
              </a:spcAft>
              <a:defRPr>
                <a:solidFill>
                  <a:schemeClr val="tx1"/>
                </a:solidFill>
                <a:latin typeface="Arial" panose="020B0604020202020204" pitchFamily="34" charset="0"/>
              </a:defRPr>
            </a:lvl6pPr>
            <a:lvl7pPr marL="2971800" indent="-228600" defTabSz="676275" eaLnBrk="0" fontAlgn="base" hangingPunct="0">
              <a:spcBef>
                <a:spcPct val="0"/>
              </a:spcBef>
              <a:spcAft>
                <a:spcPct val="0"/>
              </a:spcAft>
              <a:defRPr>
                <a:solidFill>
                  <a:schemeClr val="tx1"/>
                </a:solidFill>
                <a:latin typeface="Arial" panose="020B0604020202020204" pitchFamily="34" charset="0"/>
              </a:defRPr>
            </a:lvl7pPr>
            <a:lvl8pPr marL="3429000" indent="-228600" defTabSz="676275" eaLnBrk="0" fontAlgn="base" hangingPunct="0">
              <a:spcBef>
                <a:spcPct val="0"/>
              </a:spcBef>
              <a:spcAft>
                <a:spcPct val="0"/>
              </a:spcAft>
              <a:defRPr>
                <a:solidFill>
                  <a:schemeClr val="tx1"/>
                </a:solidFill>
                <a:latin typeface="Arial" panose="020B0604020202020204" pitchFamily="34" charset="0"/>
              </a:defRPr>
            </a:lvl8pPr>
            <a:lvl9pPr marL="3886200" indent="-228600" defTabSz="6762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76275" rtl="0" eaLnBrk="1" fontAlgn="base" latinLnBrk="0" hangingPunct="1">
              <a:lnSpc>
                <a:spcPct val="9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00"/>
                </a:solidFill>
                <a:effectLst/>
                <a:uLnTx/>
                <a:uFillTx/>
                <a:latin typeface="HP-211" panose="020B0803050302020204" pitchFamily="34" charset="0"/>
                <a:ea typeface="+mn-ea"/>
                <a:cs typeface="Arial-Rounded" charset="0"/>
              </a:rPr>
              <a:t>cái địu</a:t>
            </a:r>
          </a:p>
        </p:txBody>
      </p:sp>
      <p:sp>
        <p:nvSpPr>
          <p:cNvPr id="50181" name="Title 1">
            <a:extLst>
              <a:ext uri="{FF2B5EF4-FFF2-40B4-BE49-F238E27FC236}">
                <a16:creationId xmlns="" xmlns:a16="http://schemas.microsoft.com/office/drawing/2014/main" id="{889F57EB-C7D7-FB71-E15F-2BEF7D611B5F}"/>
              </a:ext>
            </a:extLst>
          </p:cNvPr>
          <p:cNvSpPr txBox="1">
            <a:spLocks/>
          </p:cNvSpPr>
          <p:nvPr/>
        </p:nvSpPr>
        <p:spPr bwMode="auto">
          <a:xfrm>
            <a:off x="1377950" y="4794250"/>
            <a:ext cx="222408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625" tIns="33813" rIns="67625" bIns="33813" anchor="ctr"/>
          <a:lstStyle>
            <a:lvl1pPr defTabSz="676275">
              <a:defRPr>
                <a:solidFill>
                  <a:schemeClr val="tx1"/>
                </a:solidFill>
                <a:latin typeface="Arial" panose="020B0604020202020204" pitchFamily="34" charset="0"/>
              </a:defRPr>
            </a:lvl1pPr>
            <a:lvl2pPr marL="742950" indent="-285750" defTabSz="676275">
              <a:defRPr>
                <a:solidFill>
                  <a:schemeClr val="tx1"/>
                </a:solidFill>
                <a:latin typeface="Arial" panose="020B0604020202020204" pitchFamily="34" charset="0"/>
              </a:defRPr>
            </a:lvl2pPr>
            <a:lvl3pPr marL="1143000" indent="-228600" defTabSz="676275">
              <a:defRPr>
                <a:solidFill>
                  <a:schemeClr val="tx1"/>
                </a:solidFill>
                <a:latin typeface="Arial" panose="020B0604020202020204" pitchFamily="34" charset="0"/>
              </a:defRPr>
            </a:lvl3pPr>
            <a:lvl4pPr marL="1600200" indent="-228600" defTabSz="676275">
              <a:defRPr>
                <a:solidFill>
                  <a:schemeClr val="tx1"/>
                </a:solidFill>
                <a:latin typeface="Arial" panose="020B0604020202020204" pitchFamily="34" charset="0"/>
              </a:defRPr>
            </a:lvl4pPr>
            <a:lvl5pPr marL="2057400" indent="-228600" defTabSz="676275">
              <a:defRPr>
                <a:solidFill>
                  <a:schemeClr val="tx1"/>
                </a:solidFill>
                <a:latin typeface="Arial" panose="020B0604020202020204" pitchFamily="34" charset="0"/>
              </a:defRPr>
            </a:lvl5pPr>
            <a:lvl6pPr marL="2514600" indent="-228600" defTabSz="676275" eaLnBrk="0" fontAlgn="base" hangingPunct="0">
              <a:spcBef>
                <a:spcPct val="0"/>
              </a:spcBef>
              <a:spcAft>
                <a:spcPct val="0"/>
              </a:spcAft>
              <a:defRPr>
                <a:solidFill>
                  <a:schemeClr val="tx1"/>
                </a:solidFill>
                <a:latin typeface="Arial" panose="020B0604020202020204" pitchFamily="34" charset="0"/>
              </a:defRPr>
            </a:lvl6pPr>
            <a:lvl7pPr marL="2971800" indent="-228600" defTabSz="676275" eaLnBrk="0" fontAlgn="base" hangingPunct="0">
              <a:spcBef>
                <a:spcPct val="0"/>
              </a:spcBef>
              <a:spcAft>
                <a:spcPct val="0"/>
              </a:spcAft>
              <a:defRPr>
                <a:solidFill>
                  <a:schemeClr val="tx1"/>
                </a:solidFill>
                <a:latin typeface="Arial" panose="020B0604020202020204" pitchFamily="34" charset="0"/>
              </a:defRPr>
            </a:lvl7pPr>
            <a:lvl8pPr marL="3429000" indent="-228600" defTabSz="676275" eaLnBrk="0" fontAlgn="base" hangingPunct="0">
              <a:spcBef>
                <a:spcPct val="0"/>
              </a:spcBef>
              <a:spcAft>
                <a:spcPct val="0"/>
              </a:spcAft>
              <a:defRPr>
                <a:solidFill>
                  <a:schemeClr val="tx1"/>
                </a:solidFill>
                <a:latin typeface="Arial" panose="020B0604020202020204" pitchFamily="34" charset="0"/>
              </a:defRPr>
            </a:lvl8pPr>
            <a:lvl9pPr marL="3886200" indent="-228600" defTabSz="6762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76275" rtl="0" eaLnBrk="1" fontAlgn="base" latinLnBrk="0" hangingPunct="1">
              <a:lnSpc>
                <a:spcPct val="9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000000"/>
                </a:solidFill>
                <a:effectLst/>
                <a:uLnTx/>
                <a:uFillTx/>
                <a:latin typeface="HP-211" panose="020B0803050302020204" pitchFamily="34" charset="0"/>
                <a:ea typeface="+mn-ea"/>
                <a:cs typeface="Arial-Rounded" charset="0"/>
              </a:rPr>
              <a:t>cái rìu</a:t>
            </a:r>
          </a:p>
        </p:txBody>
      </p:sp>
      <p:pic>
        <p:nvPicPr>
          <p:cNvPr id="50182" name="Picture 2" descr="Con cừu">
            <a:extLst>
              <a:ext uri="{FF2B5EF4-FFF2-40B4-BE49-F238E27FC236}">
                <a16:creationId xmlns="" xmlns:a16="http://schemas.microsoft.com/office/drawing/2014/main" id="{DDC510DE-8C4E-3FEA-B7B8-AB9B7158A4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3863" y="1905000"/>
            <a:ext cx="24479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2" descr="Choáng ngợp lựu Israel siêu mọng nước siêu to Homefarm - Thực Phẩm Nhập  Khẩu Cao Cấp">
            <a:extLst>
              <a:ext uri="{FF2B5EF4-FFF2-40B4-BE49-F238E27FC236}">
                <a16:creationId xmlns="" xmlns:a16="http://schemas.microsoft.com/office/drawing/2014/main" id="{8C667AEE-3620-501B-AAF3-924803C7F8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0413" y="2127250"/>
            <a:ext cx="2225675"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2" descr="Địu Em Bé, Địu ngồi 4 Tư Thế Có Túi Để Đồ Tiện Dụng Comfybaby">
            <a:extLst>
              <a:ext uri="{FF2B5EF4-FFF2-40B4-BE49-F238E27FC236}">
                <a16:creationId xmlns="" xmlns:a16="http://schemas.microsoft.com/office/drawing/2014/main" id="{F5824A74-951B-8E35-4B10-464172ED00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1425" y="2374900"/>
            <a:ext cx="1730375"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Picture 4" descr="Hồng Tuyết: Chiếc rìu của người tiều phu">
            <a:extLst>
              <a:ext uri="{FF2B5EF4-FFF2-40B4-BE49-F238E27FC236}">
                <a16:creationId xmlns="" xmlns:a16="http://schemas.microsoft.com/office/drawing/2014/main" id="{1E017CCC-01A0-BA1F-E0D2-30BFE1235F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6304">
            <a:off x="1704975" y="2762250"/>
            <a:ext cx="16779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Title 1">
            <a:extLst>
              <a:ext uri="{FF2B5EF4-FFF2-40B4-BE49-F238E27FC236}">
                <a16:creationId xmlns="" xmlns:a16="http://schemas.microsoft.com/office/drawing/2014/main" id="{B8C58BFB-2905-9C56-AF4C-264803982925}"/>
              </a:ext>
            </a:extLst>
          </p:cNvPr>
          <p:cNvSpPr txBox="1">
            <a:spLocks noChangeArrowheads="1"/>
          </p:cNvSpPr>
          <p:nvPr/>
        </p:nvSpPr>
        <p:spPr bwMode="auto">
          <a:xfrm>
            <a:off x="7804150" y="4983163"/>
            <a:ext cx="30749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79" tIns="44990" rIns="89979" bIns="44990" anchor="ctr"/>
          <a:lstStyle>
            <a:lvl1pPr defTabSz="676275">
              <a:defRPr>
                <a:solidFill>
                  <a:schemeClr val="tx1"/>
                </a:solidFill>
                <a:latin typeface="Arial" panose="020B0604020202020204" pitchFamily="34" charset="0"/>
              </a:defRPr>
            </a:lvl1pPr>
            <a:lvl2pPr marL="742950" indent="-285750" defTabSz="676275">
              <a:defRPr>
                <a:solidFill>
                  <a:schemeClr val="tx1"/>
                </a:solidFill>
                <a:latin typeface="Arial" panose="020B0604020202020204" pitchFamily="34" charset="0"/>
              </a:defRPr>
            </a:lvl2pPr>
            <a:lvl3pPr marL="1143000" indent="-228600" defTabSz="676275">
              <a:defRPr>
                <a:solidFill>
                  <a:schemeClr val="tx1"/>
                </a:solidFill>
                <a:latin typeface="Arial" panose="020B0604020202020204" pitchFamily="34" charset="0"/>
              </a:defRPr>
            </a:lvl3pPr>
            <a:lvl4pPr marL="1600200" indent="-228600" defTabSz="676275">
              <a:defRPr>
                <a:solidFill>
                  <a:schemeClr val="tx1"/>
                </a:solidFill>
                <a:latin typeface="Arial" panose="020B0604020202020204" pitchFamily="34" charset="0"/>
              </a:defRPr>
            </a:lvl4pPr>
            <a:lvl5pPr marL="2057400" indent="-228600" defTabSz="676275">
              <a:defRPr>
                <a:solidFill>
                  <a:schemeClr val="tx1"/>
                </a:solidFill>
                <a:latin typeface="Arial" panose="020B0604020202020204" pitchFamily="34" charset="0"/>
              </a:defRPr>
            </a:lvl5pPr>
            <a:lvl6pPr marL="2514600" indent="-228600" defTabSz="676275" eaLnBrk="0" fontAlgn="base" hangingPunct="0">
              <a:spcBef>
                <a:spcPct val="0"/>
              </a:spcBef>
              <a:spcAft>
                <a:spcPct val="0"/>
              </a:spcAft>
              <a:defRPr>
                <a:solidFill>
                  <a:schemeClr val="tx1"/>
                </a:solidFill>
                <a:latin typeface="Arial" panose="020B0604020202020204" pitchFamily="34" charset="0"/>
              </a:defRPr>
            </a:lvl6pPr>
            <a:lvl7pPr marL="2971800" indent="-228600" defTabSz="676275" eaLnBrk="0" fontAlgn="base" hangingPunct="0">
              <a:spcBef>
                <a:spcPct val="0"/>
              </a:spcBef>
              <a:spcAft>
                <a:spcPct val="0"/>
              </a:spcAft>
              <a:defRPr>
                <a:solidFill>
                  <a:schemeClr val="tx1"/>
                </a:solidFill>
                <a:latin typeface="Arial" panose="020B0604020202020204" pitchFamily="34" charset="0"/>
              </a:defRPr>
            </a:lvl7pPr>
            <a:lvl8pPr marL="3429000" indent="-228600" defTabSz="676275" eaLnBrk="0" fontAlgn="base" hangingPunct="0">
              <a:spcBef>
                <a:spcPct val="0"/>
              </a:spcBef>
              <a:spcAft>
                <a:spcPct val="0"/>
              </a:spcAft>
              <a:defRPr>
                <a:solidFill>
                  <a:schemeClr val="tx1"/>
                </a:solidFill>
                <a:latin typeface="Arial" panose="020B0604020202020204" pitchFamily="34" charset="0"/>
              </a:defRPr>
            </a:lvl8pPr>
            <a:lvl9pPr marL="3886200" indent="-228600" defTabSz="6762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76275" rtl="0" eaLnBrk="1" fontAlgn="base" latinLnBrk="0" hangingPunct="1">
              <a:lnSpc>
                <a:spcPct val="9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00"/>
                </a:solidFill>
                <a:effectLst/>
                <a:uLnTx/>
                <a:uFillTx/>
                <a:latin typeface="HP-211" panose="020B0803050302020204" pitchFamily="34" charset="0"/>
                <a:ea typeface="+mn-ea"/>
                <a:cs typeface="Arial-Rounded" charset="0"/>
              </a:rPr>
              <a:t>con cừu</a:t>
            </a:r>
          </a:p>
        </p:txBody>
      </p:sp>
      <p:sp>
        <p:nvSpPr>
          <p:cNvPr id="52227" name="Title 1">
            <a:extLst>
              <a:ext uri="{FF2B5EF4-FFF2-40B4-BE49-F238E27FC236}">
                <a16:creationId xmlns="" xmlns:a16="http://schemas.microsoft.com/office/drawing/2014/main" id="{F2E4224E-2F1E-D9B5-ACD5-52E8648F2117}"/>
              </a:ext>
            </a:extLst>
          </p:cNvPr>
          <p:cNvSpPr txBox="1">
            <a:spLocks noChangeArrowheads="1"/>
          </p:cNvSpPr>
          <p:nvPr/>
        </p:nvSpPr>
        <p:spPr bwMode="auto">
          <a:xfrm>
            <a:off x="5334000" y="4983163"/>
            <a:ext cx="30749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79" tIns="44990" rIns="89979" bIns="44990" anchor="ctr"/>
          <a:lstStyle>
            <a:lvl1pPr defTabSz="676275">
              <a:defRPr>
                <a:solidFill>
                  <a:schemeClr val="tx1"/>
                </a:solidFill>
                <a:latin typeface="Arial" panose="020B0604020202020204" pitchFamily="34" charset="0"/>
              </a:defRPr>
            </a:lvl1pPr>
            <a:lvl2pPr marL="742950" indent="-285750" defTabSz="676275">
              <a:defRPr>
                <a:solidFill>
                  <a:schemeClr val="tx1"/>
                </a:solidFill>
                <a:latin typeface="Arial" panose="020B0604020202020204" pitchFamily="34" charset="0"/>
              </a:defRPr>
            </a:lvl2pPr>
            <a:lvl3pPr marL="1143000" indent="-228600" defTabSz="676275">
              <a:defRPr>
                <a:solidFill>
                  <a:schemeClr val="tx1"/>
                </a:solidFill>
                <a:latin typeface="Arial" panose="020B0604020202020204" pitchFamily="34" charset="0"/>
              </a:defRPr>
            </a:lvl3pPr>
            <a:lvl4pPr marL="1600200" indent="-228600" defTabSz="676275">
              <a:defRPr>
                <a:solidFill>
                  <a:schemeClr val="tx1"/>
                </a:solidFill>
                <a:latin typeface="Arial" panose="020B0604020202020204" pitchFamily="34" charset="0"/>
              </a:defRPr>
            </a:lvl4pPr>
            <a:lvl5pPr marL="2057400" indent="-228600" defTabSz="676275">
              <a:defRPr>
                <a:solidFill>
                  <a:schemeClr val="tx1"/>
                </a:solidFill>
                <a:latin typeface="Arial" panose="020B0604020202020204" pitchFamily="34" charset="0"/>
              </a:defRPr>
            </a:lvl5pPr>
            <a:lvl6pPr marL="2514600" indent="-228600" defTabSz="676275" eaLnBrk="0" fontAlgn="base" hangingPunct="0">
              <a:spcBef>
                <a:spcPct val="0"/>
              </a:spcBef>
              <a:spcAft>
                <a:spcPct val="0"/>
              </a:spcAft>
              <a:defRPr>
                <a:solidFill>
                  <a:schemeClr val="tx1"/>
                </a:solidFill>
                <a:latin typeface="Arial" panose="020B0604020202020204" pitchFamily="34" charset="0"/>
              </a:defRPr>
            </a:lvl6pPr>
            <a:lvl7pPr marL="2971800" indent="-228600" defTabSz="676275" eaLnBrk="0" fontAlgn="base" hangingPunct="0">
              <a:spcBef>
                <a:spcPct val="0"/>
              </a:spcBef>
              <a:spcAft>
                <a:spcPct val="0"/>
              </a:spcAft>
              <a:defRPr>
                <a:solidFill>
                  <a:schemeClr val="tx1"/>
                </a:solidFill>
                <a:latin typeface="Arial" panose="020B0604020202020204" pitchFamily="34" charset="0"/>
              </a:defRPr>
            </a:lvl7pPr>
            <a:lvl8pPr marL="3429000" indent="-228600" defTabSz="676275" eaLnBrk="0" fontAlgn="base" hangingPunct="0">
              <a:spcBef>
                <a:spcPct val="0"/>
              </a:spcBef>
              <a:spcAft>
                <a:spcPct val="0"/>
              </a:spcAft>
              <a:defRPr>
                <a:solidFill>
                  <a:schemeClr val="tx1"/>
                </a:solidFill>
                <a:latin typeface="Arial" panose="020B0604020202020204" pitchFamily="34" charset="0"/>
              </a:defRPr>
            </a:lvl8pPr>
            <a:lvl9pPr marL="3886200" indent="-228600" defTabSz="6762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76275" rtl="0" eaLnBrk="1" fontAlgn="base" latinLnBrk="0" hangingPunct="1">
              <a:lnSpc>
                <a:spcPct val="9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00"/>
                </a:solidFill>
                <a:effectLst/>
                <a:uLnTx/>
                <a:uFillTx/>
                <a:latin typeface="HP-211" panose="020B0803050302020204" pitchFamily="34" charset="0"/>
                <a:ea typeface="+mn-ea"/>
                <a:cs typeface="Arial-Rounded" charset="0"/>
              </a:rPr>
              <a:t>quả lựu</a:t>
            </a:r>
          </a:p>
        </p:txBody>
      </p:sp>
      <p:sp>
        <p:nvSpPr>
          <p:cNvPr id="52228" name="Title 1">
            <a:extLst>
              <a:ext uri="{FF2B5EF4-FFF2-40B4-BE49-F238E27FC236}">
                <a16:creationId xmlns="" xmlns:a16="http://schemas.microsoft.com/office/drawing/2014/main" id="{F878EDEC-92AF-F2DB-1CF0-5D90D4EFCFDF}"/>
              </a:ext>
            </a:extLst>
          </p:cNvPr>
          <p:cNvSpPr txBox="1">
            <a:spLocks noChangeArrowheads="1"/>
          </p:cNvSpPr>
          <p:nvPr/>
        </p:nvSpPr>
        <p:spPr bwMode="auto">
          <a:xfrm>
            <a:off x="2984500" y="4983163"/>
            <a:ext cx="30765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79" tIns="44990" rIns="89979" bIns="44990" anchor="ctr"/>
          <a:lstStyle>
            <a:lvl1pPr defTabSz="676275">
              <a:defRPr>
                <a:solidFill>
                  <a:schemeClr val="tx1"/>
                </a:solidFill>
                <a:latin typeface="Arial" panose="020B0604020202020204" pitchFamily="34" charset="0"/>
              </a:defRPr>
            </a:lvl1pPr>
            <a:lvl2pPr marL="742950" indent="-285750" defTabSz="676275">
              <a:defRPr>
                <a:solidFill>
                  <a:schemeClr val="tx1"/>
                </a:solidFill>
                <a:latin typeface="Arial" panose="020B0604020202020204" pitchFamily="34" charset="0"/>
              </a:defRPr>
            </a:lvl2pPr>
            <a:lvl3pPr marL="1143000" indent="-228600" defTabSz="676275">
              <a:defRPr>
                <a:solidFill>
                  <a:schemeClr val="tx1"/>
                </a:solidFill>
                <a:latin typeface="Arial" panose="020B0604020202020204" pitchFamily="34" charset="0"/>
              </a:defRPr>
            </a:lvl3pPr>
            <a:lvl4pPr marL="1600200" indent="-228600" defTabSz="676275">
              <a:defRPr>
                <a:solidFill>
                  <a:schemeClr val="tx1"/>
                </a:solidFill>
                <a:latin typeface="Arial" panose="020B0604020202020204" pitchFamily="34" charset="0"/>
              </a:defRPr>
            </a:lvl4pPr>
            <a:lvl5pPr marL="2057400" indent="-228600" defTabSz="676275">
              <a:defRPr>
                <a:solidFill>
                  <a:schemeClr val="tx1"/>
                </a:solidFill>
                <a:latin typeface="Arial" panose="020B0604020202020204" pitchFamily="34" charset="0"/>
              </a:defRPr>
            </a:lvl5pPr>
            <a:lvl6pPr marL="2514600" indent="-228600" defTabSz="676275" eaLnBrk="0" fontAlgn="base" hangingPunct="0">
              <a:spcBef>
                <a:spcPct val="0"/>
              </a:spcBef>
              <a:spcAft>
                <a:spcPct val="0"/>
              </a:spcAft>
              <a:defRPr>
                <a:solidFill>
                  <a:schemeClr val="tx1"/>
                </a:solidFill>
                <a:latin typeface="Arial" panose="020B0604020202020204" pitchFamily="34" charset="0"/>
              </a:defRPr>
            </a:lvl6pPr>
            <a:lvl7pPr marL="2971800" indent="-228600" defTabSz="676275" eaLnBrk="0" fontAlgn="base" hangingPunct="0">
              <a:spcBef>
                <a:spcPct val="0"/>
              </a:spcBef>
              <a:spcAft>
                <a:spcPct val="0"/>
              </a:spcAft>
              <a:defRPr>
                <a:solidFill>
                  <a:schemeClr val="tx1"/>
                </a:solidFill>
                <a:latin typeface="Arial" panose="020B0604020202020204" pitchFamily="34" charset="0"/>
              </a:defRPr>
            </a:lvl7pPr>
            <a:lvl8pPr marL="3429000" indent="-228600" defTabSz="676275" eaLnBrk="0" fontAlgn="base" hangingPunct="0">
              <a:spcBef>
                <a:spcPct val="0"/>
              </a:spcBef>
              <a:spcAft>
                <a:spcPct val="0"/>
              </a:spcAft>
              <a:defRPr>
                <a:solidFill>
                  <a:schemeClr val="tx1"/>
                </a:solidFill>
                <a:latin typeface="Arial" panose="020B0604020202020204" pitchFamily="34" charset="0"/>
              </a:defRPr>
            </a:lvl8pPr>
            <a:lvl9pPr marL="3886200" indent="-228600" defTabSz="6762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76275" rtl="0" eaLnBrk="1" fontAlgn="base" latinLnBrk="0" hangingPunct="1">
              <a:lnSpc>
                <a:spcPct val="9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00"/>
                </a:solidFill>
                <a:effectLst/>
                <a:uLnTx/>
                <a:uFillTx/>
                <a:latin typeface="HP-211" panose="020B0803050302020204" pitchFamily="34" charset="0"/>
                <a:ea typeface="+mn-ea"/>
                <a:cs typeface="Arial-Rounded" charset="0"/>
              </a:rPr>
              <a:t>cái địu</a:t>
            </a:r>
          </a:p>
        </p:txBody>
      </p:sp>
      <p:sp>
        <p:nvSpPr>
          <p:cNvPr id="52229" name="Title 1">
            <a:extLst>
              <a:ext uri="{FF2B5EF4-FFF2-40B4-BE49-F238E27FC236}">
                <a16:creationId xmlns="" xmlns:a16="http://schemas.microsoft.com/office/drawing/2014/main" id="{F0019BF4-490F-4CEB-EDBE-01FE9631C872}"/>
              </a:ext>
            </a:extLst>
          </p:cNvPr>
          <p:cNvSpPr txBox="1">
            <a:spLocks/>
          </p:cNvSpPr>
          <p:nvPr/>
        </p:nvSpPr>
        <p:spPr bwMode="auto">
          <a:xfrm>
            <a:off x="1377950" y="5062538"/>
            <a:ext cx="2224088"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625" tIns="33813" rIns="67625" bIns="33813" anchor="ctr"/>
          <a:lstStyle>
            <a:lvl1pPr defTabSz="676275">
              <a:defRPr>
                <a:solidFill>
                  <a:schemeClr val="tx1"/>
                </a:solidFill>
                <a:latin typeface="Arial" panose="020B0604020202020204" pitchFamily="34" charset="0"/>
              </a:defRPr>
            </a:lvl1pPr>
            <a:lvl2pPr marL="742950" indent="-285750" defTabSz="676275">
              <a:defRPr>
                <a:solidFill>
                  <a:schemeClr val="tx1"/>
                </a:solidFill>
                <a:latin typeface="Arial" panose="020B0604020202020204" pitchFamily="34" charset="0"/>
              </a:defRPr>
            </a:lvl2pPr>
            <a:lvl3pPr marL="1143000" indent="-228600" defTabSz="676275">
              <a:defRPr>
                <a:solidFill>
                  <a:schemeClr val="tx1"/>
                </a:solidFill>
                <a:latin typeface="Arial" panose="020B0604020202020204" pitchFamily="34" charset="0"/>
              </a:defRPr>
            </a:lvl3pPr>
            <a:lvl4pPr marL="1600200" indent="-228600" defTabSz="676275">
              <a:defRPr>
                <a:solidFill>
                  <a:schemeClr val="tx1"/>
                </a:solidFill>
                <a:latin typeface="Arial" panose="020B0604020202020204" pitchFamily="34" charset="0"/>
              </a:defRPr>
            </a:lvl4pPr>
            <a:lvl5pPr marL="2057400" indent="-228600" defTabSz="676275">
              <a:defRPr>
                <a:solidFill>
                  <a:schemeClr val="tx1"/>
                </a:solidFill>
                <a:latin typeface="Arial" panose="020B0604020202020204" pitchFamily="34" charset="0"/>
              </a:defRPr>
            </a:lvl5pPr>
            <a:lvl6pPr marL="2514600" indent="-228600" defTabSz="676275" eaLnBrk="0" fontAlgn="base" hangingPunct="0">
              <a:spcBef>
                <a:spcPct val="0"/>
              </a:spcBef>
              <a:spcAft>
                <a:spcPct val="0"/>
              </a:spcAft>
              <a:defRPr>
                <a:solidFill>
                  <a:schemeClr val="tx1"/>
                </a:solidFill>
                <a:latin typeface="Arial" panose="020B0604020202020204" pitchFamily="34" charset="0"/>
              </a:defRPr>
            </a:lvl6pPr>
            <a:lvl7pPr marL="2971800" indent="-228600" defTabSz="676275" eaLnBrk="0" fontAlgn="base" hangingPunct="0">
              <a:spcBef>
                <a:spcPct val="0"/>
              </a:spcBef>
              <a:spcAft>
                <a:spcPct val="0"/>
              </a:spcAft>
              <a:defRPr>
                <a:solidFill>
                  <a:schemeClr val="tx1"/>
                </a:solidFill>
                <a:latin typeface="Arial" panose="020B0604020202020204" pitchFamily="34" charset="0"/>
              </a:defRPr>
            </a:lvl7pPr>
            <a:lvl8pPr marL="3429000" indent="-228600" defTabSz="676275" eaLnBrk="0" fontAlgn="base" hangingPunct="0">
              <a:spcBef>
                <a:spcPct val="0"/>
              </a:spcBef>
              <a:spcAft>
                <a:spcPct val="0"/>
              </a:spcAft>
              <a:defRPr>
                <a:solidFill>
                  <a:schemeClr val="tx1"/>
                </a:solidFill>
                <a:latin typeface="Arial" panose="020B0604020202020204" pitchFamily="34" charset="0"/>
              </a:defRPr>
            </a:lvl8pPr>
            <a:lvl9pPr marL="3886200" indent="-228600" defTabSz="6762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76275" rtl="0" eaLnBrk="1" fontAlgn="base" latinLnBrk="0" hangingPunct="1">
              <a:lnSpc>
                <a:spcPct val="9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000000"/>
                </a:solidFill>
                <a:effectLst/>
                <a:uLnTx/>
                <a:uFillTx/>
                <a:latin typeface="HP-211" panose="020B0803050302020204" pitchFamily="34" charset="0"/>
                <a:ea typeface="+mn-ea"/>
                <a:cs typeface="Arial-Rounded" charset="0"/>
              </a:rPr>
              <a:t>cái rìu</a:t>
            </a:r>
          </a:p>
        </p:txBody>
      </p:sp>
      <p:pic>
        <p:nvPicPr>
          <p:cNvPr id="52230" name="Picture 2">
            <a:extLst>
              <a:ext uri="{FF2B5EF4-FFF2-40B4-BE49-F238E27FC236}">
                <a16:creationId xmlns="" xmlns:a16="http://schemas.microsoft.com/office/drawing/2014/main" id="{82C8C60E-B47C-E1F2-954D-B2969F758E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6463" y="3752850"/>
            <a:ext cx="7762875" cy="130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1" name="Picture 2">
            <a:extLst>
              <a:ext uri="{FF2B5EF4-FFF2-40B4-BE49-F238E27FC236}">
                <a16:creationId xmlns="" xmlns:a16="http://schemas.microsoft.com/office/drawing/2014/main" id="{672EE120-1604-C650-EE84-A1294A4156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7513" y="776288"/>
            <a:ext cx="3660775" cy="350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9convert.com - Bài 45 iu ưu  Phần 2  Tiếng Việt lớp 1 OLMVN">
            <a:hlinkClick r:id="" action="ppaction://media"/>
          </p:cNvPr>
          <p:cNvPicPr>
            <a:picLocks noChangeAspect="1"/>
          </p:cNvPicPr>
          <p:nvPr>
            <a:videoFile r:link="rId1"/>
            <p:extLst>
              <p:ext uri="{DAA4B4D4-6D71-4841-9C94-3DE7FCFB9230}">
                <p14:media xmlns:p14="http://schemas.microsoft.com/office/powerpoint/2010/main" r:embed="rId2">
                  <p14:trim st="176715" end="251918"/>
                </p14:media>
              </p:ext>
            </p:extLst>
          </p:nvPr>
        </p:nvPicPr>
        <p:blipFill>
          <a:blip r:embed="rId4"/>
          <a:stretch>
            <a:fillRect/>
          </a:stretch>
        </p:blipFill>
        <p:spPr>
          <a:xfrm>
            <a:off x="76200" y="147205"/>
            <a:ext cx="11887200" cy="6686550"/>
          </a:xfrm>
          <a:prstGeom prst="rect">
            <a:avLst/>
          </a:prstGeom>
        </p:spPr>
      </p:pic>
      <p:sp>
        <p:nvSpPr>
          <p:cNvPr id="3" name="Rectangle 2">
            <a:extLst>
              <a:ext uri="{FF2B5EF4-FFF2-40B4-BE49-F238E27FC236}">
                <a16:creationId xmlns="" xmlns:a16="http://schemas.microsoft.com/office/drawing/2014/main" id="{2632C787-3E0D-43A0-BAD1-8CED6CF58C93}"/>
              </a:ext>
            </a:extLst>
          </p:cNvPr>
          <p:cNvSpPr/>
          <p:nvPr/>
        </p:nvSpPr>
        <p:spPr>
          <a:xfrm>
            <a:off x="-152400" y="137382"/>
            <a:ext cx="4741684" cy="923330"/>
          </a:xfrm>
          <a:prstGeom prst="rect">
            <a:avLst/>
          </a:prstGeom>
        </p:spPr>
        <p:txBody>
          <a:bodyPr wrap="square">
            <a:spAutoFit/>
          </a:bodyPr>
          <a:lstStyle/>
          <a:p>
            <a:pPr algn="ctr">
              <a:defRPr/>
            </a:pPr>
            <a:r>
              <a:rPr lang="en-US" sz="5400" b="1" kern="10" dirty="0">
                <a:ln w="9525">
                  <a:solidFill>
                    <a:srgbClr val="FF3300"/>
                  </a:solidFill>
                  <a:round/>
                  <a:headEnd/>
                  <a:tailEnd/>
                </a:ln>
                <a:solidFill>
                  <a:srgbClr val="0000FF"/>
                </a:solidFill>
                <a:effectLst>
                  <a:outerShdw dist="107763" dir="18900000" algn="ctr" rotWithShape="0">
                    <a:srgbClr val="C0C0C0">
                      <a:alpha val="50000"/>
                    </a:srgbClr>
                  </a:outerShdw>
                </a:effectLst>
                <a:latin typeface="VNI-Avo" pitchFamily="2" charset="0"/>
                <a:cs typeface="Times New Roman" panose="02020603050405020304" pitchFamily="18" charset="0"/>
              </a:rPr>
              <a:t> </a:t>
            </a:r>
            <a:r>
              <a:rPr lang="en-US" sz="3600" b="1" kern="10" dirty="0">
                <a:ln w="9525">
                  <a:solidFill>
                    <a:srgbClr val="FF3300"/>
                  </a:solidFill>
                  <a:round/>
                  <a:headEnd/>
                  <a:tailEnd/>
                </a:ln>
                <a:solidFill>
                  <a:srgbClr val="FF0000"/>
                </a:solidFill>
                <a:effectLst>
                  <a:outerShdw dist="107763" dir="18900000" algn="ctr" rotWithShape="0">
                    <a:srgbClr val="C0C0C0">
                      <a:alpha val="50000"/>
                    </a:srgbClr>
                  </a:outerShdw>
                </a:effectLst>
                <a:latin typeface="VNI-Avo" pitchFamily="2" charset="0"/>
                <a:cs typeface="Times New Roman" panose="02020603050405020304" pitchFamily="18" charset="0"/>
              </a:rPr>
              <a:t>3</a:t>
            </a:r>
            <a:r>
              <a:rPr lang="en-US" sz="3600" b="1" kern="10">
                <a:ln w="9525">
                  <a:solidFill>
                    <a:srgbClr val="FF3300"/>
                  </a:solidFill>
                  <a:round/>
                  <a:headEnd/>
                  <a:tailEnd/>
                </a:ln>
                <a:solidFill>
                  <a:srgbClr val="FF0000"/>
                </a:solidFill>
                <a:effectLst>
                  <a:outerShdw dist="107763" dir="18900000" algn="ctr" rotWithShape="0">
                    <a:srgbClr val="C0C0C0">
                      <a:alpha val="50000"/>
                    </a:srgbClr>
                  </a:outerShdw>
                </a:effectLst>
                <a:latin typeface="VNI-Avo" pitchFamily="2" charset="0"/>
                <a:cs typeface="Times New Roman" panose="02020603050405020304" pitchFamily="18" charset="0"/>
              </a:rPr>
              <a:t>. Viết bảng </a:t>
            </a:r>
            <a:r>
              <a:rPr lang="en-US" sz="3600" b="1" kern="10" dirty="0">
                <a:ln w="9525">
                  <a:solidFill>
                    <a:srgbClr val="FF3300"/>
                  </a:solidFill>
                  <a:round/>
                  <a:headEnd/>
                  <a:tailEnd/>
                </a:ln>
                <a:solidFill>
                  <a:srgbClr val="FF0000"/>
                </a:solidFill>
                <a:effectLst>
                  <a:outerShdw dist="107763" dir="18900000" algn="ctr" rotWithShape="0">
                    <a:srgbClr val="C0C0C0">
                      <a:alpha val="50000"/>
                    </a:srgbClr>
                  </a:outerShdw>
                </a:effectLst>
                <a:latin typeface="VNI-Avo" pitchFamily="2" charset="0"/>
                <a:cs typeface="Times New Roman" panose="02020603050405020304" pitchFamily="18" charset="0"/>
              </a:rPr>
              <a:t>con:</a:t>
            </a:r>
          </a:p>
        </p:txBody>
      </p:sp>
    </p:spTree>
    <p:extLst>
      <p:ext uri="{BB962C8B-B14F-4D97-AF65-F5344CB8AC3E}">
        <p14:creationId xmlns:p14="http://schemas.microsoft.com/office/powerpoint/2010/main" val="28304560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9convert.com - Bài 45 iu ưu  Phần 2  Tiếng Việt lớp 1 OLMVN">
            <a:hlinkClick r:id="" action="ppaction://media"/>
          </p:cNvPr>
          <p:cNvPicPr>
            <a:picLocks noChangeAspect="1"/>
          </p:cNvPicPr>
          <p:nvPr>
            <a:videoFile r:link="rId1"/>
            <p:extLst>
              <p:ext uri="{DAA4B4D4-6D71-4841-9C94-3DE7FCFB9230}">
                <p14:media xmlns:p14="http://schemas.microsoft.com/office/powerpoint/2010/main" r:embed="rId2">
                  <p14:trim st="188221" end="233108"/>
                </p14:media>
              </p:ext>
            </p:extLst>
          </p:nvPr>
        </p:nvPicPr>
        <p:blipFill>
          <a:blip r:embed="rId4"/>
          <a:stretch>
            <a:fillRect/>
          </a:stretch>
        </p:blipFill>
        <p:spPr>
          <a:xfrm>
            <a:off x="76200" y="76200"/>
            <a:ext cx="11887200" cy="6686550"/>
          </a:xfrm>
          <a:prstGeom prst="rect">
            <a:avLst/>
          </a:prstGeom>
        </p:spPr>
      </p:pic>
    </p:spTree>
    <p:extLst>
      <p:ext uri="{BB962C8B-B14F-4D97-AF65-F5344CB8AC3E}">
        <p14:creationId xmlns:p14="http://schemas.microsoft.com/office/powerpoint/2010/main" val="28329883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 xmlns:a16="http://schemas.microsoft.com/office/drawing/2014/main" id="{6EAEBB9E-46E4-5D70-ACF4-08D7A12F4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
            <a:ext cx="12192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 xmlns:a16="http://schemas.microsoft.com/office/drawing/2014/main" id="{30C2B8FA-499F-D91D-8B85-2741BE82BECB}"/>
              </a:ext>
            </a:extLst>
          </p:cNvPr>
          <p:cNvSpPr txBox="1"/>
          <p:nvPr/>
        </p:nvSpPr>
        <p:spPr>
          <a:xfrm>
            <a:off x="628650" y="1704975"/>
            <a:ext cx="7907338" cy="189865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 </a:t>
            </a:r>
            <a:r>
              <a:rPr kumimoji="0" lang="vi-VN" sz="11733"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cái rìu</a:t>
            </a:r>
            <a:endParaRPr kumimoji="0" lang="en-US" sz="11733"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6" name="TextBox 5">
            <a:extLst>
              <a:ext uri="{FF2B5EF4-FFF2-40B4-BE49-F238E27FC236}">
                <a16:creationId xmlns="" xmlns:a16="http://schemas.microsoft.com/office/drawing/2014/main" id="{D3E69790-3B79-4057-F6F5-417DDD097266}"/>
              </a:ext>
            </a:extLst>
          </p:cNvPr>
          <p:cNvSpPr txBox="1"/>
          <p:nvPr/>
        </p:nvSpPr>
        <p:spPr>
          <a:xfrm>
            <a:off x="573088" y="4038600"/>
            <a:ext cx="6403975" cy="18970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 </a:t>
            </a:r>
            <a:r>
              <a:rPr kumimoji="0" lang="vi-VN" sz="11733"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quả lựu</a:t>
            </a:r>
            <a:endParaRPr kumimoji="0" lang="en-US" sz="11733"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cxnSp>
        <p:nvCxnSpPr>
          <p:cNvPr id="7" name="Straight Connector 6">
            <a:extLst>
              <a:ext uri="{FF2B5EF4-FFF2-40B4-BE49-F238E27FC236}">
                <a16:creationId xmlns="" xmlns:a16="http://schemas.microsoft.com/office/drawing/2014/main" id="{1D54AF7C-940E-9E1F-DDA8-0E6C1109F1B6}"/>
              </a:ext>
            </a:extLst>
          </p:cNvPr>
          <p:cNvCxnSpPr/>
          <p:nvPr/>
        </p:nvCxnSpPr>
        <p:spPr>
          <a:xfrm flipH="1">
            <a:off x="3294063" y="2549525"/>
            <a:ext cx="76200" cy="30321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06214110-C139-1A84-67D7-8F380521E635}"/>
              </a:ext>
            </a:extLst>
          </p:cNvPr>
          <p:cNvCxnSpPr/>
          <p:nvPr/>
        </p:nvCxnSpPr>
        <p:spPr>
          <a:xfrm flipH="1">
            <a:off x="1524000" y="4800600"/>
            <a:ext cx="228600" cy="28098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56327" name="Group 11">
            <a:extLst>
              <a:ext uri="{FF2B5EF4-FFF2-40B4-BE49-F238E27FC236}">
                <a16:creationId xmlns="" xmlns:a16="http://schemas.microsoft.com/office/drawing/2014/main" id="{4BA592E2-2DE3-24DA-1824-653AD7E8B38B}"/>
              </a:ext>
            </a:extLst>
          </p:cNvPr>
          <p:cNvGrpSpPr>
            <a:grpSpLocks/>
          </p:cNvGrpSpPr>
          <p:nvPr/>
        </p:nvGrpSpPr>
        <p:grpSpPr bwMode="auto">
          <a:xfrm>
            <a:off x="304800" y="627063"/>
            <a:ext cx="5080000" cy="696912"/>
            <a:chOff x="63500" y="1429216"/>
            <a:chExt cx="5080245" cy="705889"/>
          </a:xfrm>
        </p:grpSpPr>
        <p:sp>
          <p:nvSpPr>
            <p:cNvPr id="8" name="Rounded Rectangle 12">
              <a:extLst>
                <a:ext uri="{FF2B5EF4-FFF2-40B4-BE49-F238E27FC236}">
                  <a16:creationId xmlns="" xmlns:a16="http://schemas.microsoft.com/office/drawing/2014/main" id="{DDE5F0E2-F0CA-411D-BED1-EB91C1DE3660}"/>
                </a:ext>
              </a:extLst>
            </p:cNvPr>
            <p:cNvSpPr/>
            <p:nvPr/>
          </p:nvSpPr>
          <p:spPr>
            <a:xfrm>
              <a:off x="384190" y="1429216"/>
              <a:ext cx="47595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838200">
                <a:defRPr>
                  <a:solidFill>
                    <a:schemeClr val="tx1"/>
                  </a:solidFill>
                  <a:latin typeface="Arial" panose="020B0604020202020204" pitchFamily="34" charset="0"/>
                </a:defRPr>
              </a:lvl1pPr>
              <a:lvl2pPr marL="742950" indent="-285750" defTabSz="838200">
                <a:defRPr>
                  <a:solidFill>
                    <a:schemeClr val="tx1"/>
                  </a:solidFill>
                  <a:latin typeface="Arial" panose="020B0604020202020204" pitchFamily="34" charset="0"/>
                </a:defRPr>
              </a:lvl2pPr>
              <a:lvl3pPr marL="1143000" indent="-228600" defTabSz="838200">
                <a:defRPr>
                  <a:solidFill>
                    <a:schemeClr val="tx1"/>
                  </a:solidFill>
                  <a:latin typeface="Arial" panose="020B0604020202020204" pitchFamily="34" charset="0"/>
                </a:defRPr>
              </a:lvl3pPr>
              <a:lvl4pPr marL="1600200" indent="-228600" defTabSz="838200">
                <a:defRPr>
                  <a:solidFill>
                    <a:schemeClr val="tx1"/>
                  </a:solidFill>
                  <a:latin typeface="Arial" panose="020B0604020202020204" pitchFamily="34" charset="0"/>
                </a:defRPr>
              </a:lvl4pPr>
              <a:lvl5pPr marL="2057400" indent="-228600" defTabSz="838200">
                <a:defRPr>
                  <a:solidFill>
                    <a:schemeClr val="tx1"/>
                  </a:solidFill>
                  <a:latin typeface="Arial" panose="020B0604020202020204" pitchFamily="34" charset="0"/>
                </a:defRPr>
              </a:lvl5pPr>
              <a:lvl6pPr marL="2514600" indent="-228600" defTabSz="838200" eaLnBrk="0" fontAlgn="base" hangingPunct="0">
                <a:spcBef>
                  <a:spcPct val="0"/>
                </a:spcBef>
                <a:spcAft>
                  <a:spcPct val="0"/>
                </a:spcAft>
                <a:defRPr>
                  <a:solidFill>
                    <a:schemeClr val="tx1"/>
                  </a:solidFill>
                  <a:latin typeface="Arial" panose="020B0604020202020204" pitchFamily="34" charset="0"/>
                </a:defRPr>
              </a:lvl6pPr>
              <a:lvl7pPr marL="2971800" indent="-228600" defTabSz="838200" eaLnBrk="0" fontAlgn="base" hangingPunct="0">
                <a:spcBef>
                  <a:spcPct val="0"/>
                </a:spcBef>
                <a:spcAft>
                  <a:spcPct val="0"/>
                </a:spcAft>
                <a:defRPr>
                  <a:solidFill>
                    <a:schemeClr val="tx1"/>
                  </a:solidFill>
                  <a:latin typeface="Arial" panose="020B0604020202020204" pitchFamily="34" charset="0"/>
                </a:defRPr>
              </a:lvl7pPr>
              <a:lvl8pPr marL="3429000" indent="-228600" defTabSz="838200" eaLnBrk="0" fontAlgn="base" hangingPunct="0">
                <a:spcBef>
                  <a:spcPct val="0"/>
                </a:spcBef>
                <a:spcAft>
                  <a:spcPct val="0"/>
                </a:spcAft>
                <a:defRPr>
                  <a:solidFill>
                    <a:schemeClr val="tx1"/>
                  </a:solidFill>
                  <a:latin typeface="Arial" panose="020B0604020202020204" pitchFamily="34" charset="0"/>
                </a:defRPr>
              </a:lvl8pPr>
              <a:lvl9pPr marL="3886200" indent="-228600" defTabSz="838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838200" rtl="0" eaLnBrk="1" fontAlgn="base" latinLnBrk="0" hangingPunct="1">
                <a:lnSpc>
                  <a:spcPct val="100000"/>
                </a:lnSpc>
                <a:spcBef>
                  <a:spcPct val="0"/>
                </a:spcBef>
                <a:spcAft>
                  <a:spcPct val="0"/>
                </a:spcAft>
                <a:buClrTx/>
                <a:buSzTx/>
                <a:buFontTx/>
                <a:buNone/>
                <a:tabLst/>
                <a:defRPr/>
              </a:pPr>
              <a:r>
                <a:rPr kumimoji="0" lang="en-US" altLang="en-US" sz="3500" b="0" i="0" u="none" strike="noStrike" kern="1200" cap="none" spc="0" normalizeH="0" baseline="0" noProof="0">
                  <a:ln>
                    <a:noFill/>
                  </a:ln>
                  <a:solidFill>
                    <a:srgbClr val="FFFFFF"/>
                  </a:solidFill>
                  <a:effectLst/>
                  <a:uLnTx/>
                  <a:uFillTx/>
                  <a:latin typeface="Arial-Rounded" charset="0"/>
                  <a:ea typeface="+mn-ea"/>
                  <a:cs typeface="Arial-Rounded" charset="0"/>
                </a:rPr>
                <a:t>Hướng dẫn viết bảng</a:t>
              </a:r>
            </a:p>
          </p:txBody>
        </p:sp>
        <p:sp>
          <p:nvSpPr>
            <p:cNvPr id="10" name="Oval 9">
              <a:extLst>
                <a:ext uri="{FF2B5EF4-FFF2-40B4-BE49-F238E27FC236}">
                  <a16:creationId xmlns="" xmlns:a16="http://schemas.microsoft.com/office/drawing/2014/main" id="{837CA800-EB88-49BD-397A-1EFBB613410C}"/>
                </a:ext>
              </a:extLst>
            </p:cNvPr>
            <p:cNvSpPr/>
            <p:nvPr/>
          </p:nvSpPr>
          <p:spPr>
            <a:xfrm>
              <a:off x="63500" y="1458159"/>
              <a:ext cx="641381" cy="64157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38492" rtl="0" eaLnBrk="1" fontAlgn="auto" latinLnBrk="0" hangingPunct="1">
                <a:lnSpc>
                  <a:spcPct val="100000"/>
                </a:lnSpc>
                <a:spcBef>
                  <a:spcPts val="0"/>
                </a:spcBef>
                <a:spcAft>
                  <a:spcPts val="0"/>
                </a:spcAft>
                <a:buClrTx/>
                <a:buSzTx/>
                <a:buFontTx/>
                <a:buNone/>
                <a:tabLst/>
                <a:defRPr/>
              </a:pPr>
              <a:r>
                <a:rPr kumimoji="0" lang="en-US" sz="3555" b="0" i="0" u="none" strike="noStrike" kern="1200" cap="none" spc="0" normalizeH="0" baseline="0" noProof="0">
                  <a:ln>
                    <a:noFill/>
                  </a:ln>
                  <a:solidFill>
                    <a:prstClr val="black"/>
                  </a:solidFill>
                  <a:effectLst/>
                  <a:uLnTx/>
                  <a:uFillTx/>
                  <a:latin typeface="Arial Rounded MT Bold" pitchFamily="34" charset="0"/>
                  <a:ea typeface="Arial-Rounded" pitchFamily="34" charset="0"/>
                  <a:cs typeface="Arial-Rounded" pitchFamily="34" charset="0"/>
                </a:rPr>
                <a:t>4</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heel(1)">
                                      <p:cBhvr>
                                        <p:cTn id="12"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46" name="Picture 2">
            <a:extLst>
              <a:ext uri="{FF2B5EF4-FFF2-40B4-BE49-F238E27FC236}">
                <a16:creationId xmlns="" xmlns:a16="http://schemas.microsoft.com/office/drawing/2014/main" id="{2FA77C2A-3DB8-7B4F-8C29-B17C310396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208" t="28645" r="27379" b="28384"/>
          <a:stretch>
            <a:fillRect/>
          </a:stretch>
        </p:blipFill>
        <p:spPr bwMode="auto">
          <a:xfrm>
            <a:off x="387350" y="457200"/>
            <a:ext cx="114173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0" name="Picture 2">
            <a:extLst>
              <a:ext uri="{FF2B5EF4-FFF2-40B4-BE49-F238E27FC236}">
                <a16:creationId xmlns="" xmlns:a16="http://schemas.microsoft.com/office/drawing/2014/main" id="{D1466D2A-9662-A5D5-0C13-4C1139D14AE2}"/>
              </a:ext>
            </a:extLst>
          </p:cNvPr>
          <p:cNvPicPr>
            <a:picLocks noChangeAspect="1"/>
          </p:cNvPicPr>
          <p:nvPr/>
        </p:nvPicPr>
        <p:blipFill>
          <a:blip r:embed="rId2">
            <a:extLst>
              <a:ext uri="{28A0092B-C50C-407E-A947-70E740481C1C}">
                <a14:useLocalDpi xmlns:a14="http://schemas.microsoft.com/office/drawing/2010/main" val="0"/>
              </a:ext>
            </a:extLst>
          </a:blip>
          <a:srcRect l="3880" t="5858" b="63635"/>
          <a:stretch>
            <a:fillRect/>
          </a:stretch>
        </p:blipFill>
        <p:spPr bwMode="auto">
          <a:xfrm>
            <a:off x="1824038" y="147638"/>
            <a:ext cx="8439150" cy="387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371" name="Group 6">
            <a:extLst>
              <a:ext uri="{FF2B5EF4-FFF2-40B4-BE49-F238E27FC236}">
                <a16:creationId xmlns="" xmlns:a16="http://schemas.microsoft.com/office/drawing/2014/main" id="{CF6626F6-A3FE-7CF3-A02C-B0643E72E5B6}"/>
              </a:ext>
            </a:extLst>
          </p:cNvPr>
          <p:cNvGrpSpPr>
            <a:grpSpLocks/>
          </p:cNvGrpSpPr>
          <p:nvPr/>
        </p:nvGrpSpPr>
        <p:grpSpPr bwMode="auto">
          <a:xfrm>
            <a:off x="1284288" y="230188"/>
            <a:ext cx="1970087" cy="696912"/>
            <a:chOff x="63500" y="1429216"/>
            <a:chExt cx="1970813" cy="705889"/>
          </a:xfrm>
        </p:grpSpPr>
        <p:sp>
          <p:nvSpPr>
            <p:cNvPr id="8" name="Rounded Rectangle 7">
              <a:extLst>
                <a:ext uri="{FF2B5EF4-FFF2-40B4-BE49-F238E27FC236}">
                  <a16:creationId xmlns="" xmlns:a16="http://schemas.microsoft.com/office/drawing/2014/main" id="{D278886F-7B55-0A54-1186-8450FFF8DC72}"/>
                </a:ext>
              </a:extLst>
            </p:cNvPr>
            <p:cNvSpPr/>
            <p:nvPr/>
          </p:nvSpPr>
          <p:spPr>
            <a:xfrm>
              <a:off x="384293" y="1429216"/>
              <a:ext cx="1650020"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838200">
                <a:defRPr>
                  <a:solidFill>
                    <a:schemeClr val="tx1"/>
                  </a:solidFill>
                  <a:latin typeface="Arial" panose="020B0604020202020204" pitchFamily="34" charset="0"/>
                </a:defRPr>
              </a:lvl1pPr>
              <a:lvl2pPr marL="742950" indent="-285750" defTabSz="838200">
                <a:defRPr>
                  <a:solidFill>
                    <a:schemeClr val="tx1"/>
                  </a:solidFill>
                  <a:latin typeface="Arial" panose="020B0604020202020204" pitchFamily="34" charset="0"/>
                </a:defRPr>
              </a:lvl2pPr>
              <a:lvl3pPr marL="1143000" indent="-228600" defTabSz="838200">
                <a:defRPr>
                  <a:solidFill>
                    <a:schemeClr val="tx1"/>
                  </a:solidFill>
                  <a:latin typeface="Arial" panose="020B0604020202020204" pitchFamily="34" charset="0"/>
                </a:defRPr>
              </a:lvl3pPr>
              <a:lvl4pPr marL="1600200" indent="-228600" defTabSz="838200">
                <a:defRPr>
                  <a:solidFill>
                    <a:schemeClr val="tx1"/>
                  </a:solidFill>
                  <a:latin typeface="Arial" panose="020B0604020202020204" pitchFamily="34" charset="0"/>
                </a:defRPr>
              </a:lvl4pPr>
              <a:lvl5pPr marL="2057400" indent="-228600" defTabSz="838200">
                <a:defRPr>
                  <a:solidFill>
                    <a:schemeClr val="tx1"/>
                  </a:solidFill>
                  <a:latin typeface="Arial" panose="020B0604020202020204" pitchFamily="34" charset="0"/>
                </a:defRPr>
              </a:lvl5pPr>
              <a:lvl6pPr marL="2514600" indent="-228600" defTabSz="838200" eaLnBrk="0" fontAlgn="base" hangingPunct="0">
                <a:spcBef>
                  <a:spcPct val="0"/>
                </a:spcBef>
                <a:spcAft>
                  <a:spcPct val="0"/>
                </a:spcAft>
                <a:defRPr>
                  <a:solidFill>
                    <a:schemeClr val="tx1"/>
                  </a:solidFill>
                  <a:latin typeface="Arial" panose="020B0604020202020204" pitchFamily="34" charset="0"/>
                </a:defRPr>
              </a:lvl6pPr>
              <a:lvl7pPr marL="2971800" indent="-228600" defTabSz="838200" eaLnBrk="0" fontAlgn="base" hangingPunct="0">
                <a:spcBef>
                  <a:spcPct val="0"/>
                </a:spcBef>
                <a:spcAft>
                  <a:spcPct val="0"/>
                </a:spcAft>
                <a:defRPr>
                  <a:solidFill>
                    <a:schemeClr val="tx1"/>
                  </a:solidFill>
                  <a:latin typeface="Arial" panose="020B0604020202020204" pitchFamily="34" charset="0"/>
                </a:defRPr>
              </a:lvl7pPr>
              <a:lvl8pPr marL="3429000" indent="-228600" defTabSz="838200" eaLnBrk="0" fontAlgn="base" hangingPunct="0">
                <a:spcBef>
                  <a:spcPct val="0"/>
                </a:spcBef>
                <a:spcAft>
                  <a:spcPct val="0"/>
                </a:spcAft>
                <a:defRPr>
                  <a:solidFill>
                    <a:schemeClr val="tx1"/>
                  </a:solidFill>
                  <a:latin typeface="Arial" panose="020B0604020202020204" pitchFamily="34" charset="0"/>
                </a:defRPr>
              </a:lvl8pPr>
              <a:lvl9pPr marL="3886200" indent="-228600" defTabSz="838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8382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Rounded" charset="0"/>
                  <a:ea typeface="+mn-ea"/>
                  <a:cs typeface="Arial-Rounded" charset="0"/>
                </a:rPr>
                <a:t>Đọc</a:t>
              </a:r>
            </a:p>
          </p:txBody>
        </p:sp>
        <p:sp>
          <p:nvSpPr>
            <p:cNvPr id="10" name="Oval 9">
              <a:extLst>
                <a:ext uri="{FF2B5EF4-FFF2-40B4-BE49-F238E27FC236}">
                  <a16:creationId xmlns="" xmlns:a16="http://schemas.microsoft.com/office/drawing/2014/main" id="{DBDE9406-39B6-4F0F-1B89-60F694951942}"/>
                </a:ext>
              </a:extLst>
            </p:cNvPr>
            <p:cNvSpPr/>
            <p:nvPr/>
          </p:nvSpPr>
          <p:spPr>
            <a:xfrm>
              <a:off x="63500" y="1458159"/>
              <a:ext cx="641586" cy="64157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38492" rtl="0" eaLnBrk="1" fontAlgn="auto" latinLnBrk="0" hangingPunct="1">
                <a:lnSpc>
                  <a:spcPct val="100000"/>
                </a:lnSpc>
                <a:spcBef>
                  <a:spcPts val="0"/>
                </a:spcBef>
                <a:spcAft>
                  <a:spcPts val="0"/>
                </a:spcAft>
                <a:buClrTx/>
                <a:buSzTx/>
                <a:buFontTx/>
                <a:buNone/>
                <a:tabLst/>
                <a:defRPr/>
              </a:pPr>
              <a:r>
                <a:rPr kumimoji="0" lang="en-US" sz="3259" b="0" i="0" u="none" strike="noStrike" kern="1200" cap="none" spc="0" normalizeH="0" baseline="0" noProof="0">
                  <a:ln>
                    <a:noFill/>
                  </a:ln>
                  <a:solidFill>
                    <a:prstClr val="black"/>
                  </a:solidFill>
                  <a:effectLst/>
                  <a:uLnTx/>
                  <a:uFillTx/>
                  <a:latin typeface="Arial Rounded MT Bold" pitchFamily="34" charset="0"/>
                  <a:ea typeface="Arial-Rounded" pitchFamily="34" charset="0"/>
                  <a:cs typeface="Arial-Rounded" pitchFamily="34" charset="0"/>
                </a:rPr>
                <a:t>5</a:t>
              </a:r>
            </a:p>
          </p:txBody>
        </p:sp>
      </p:grpSp>
      <p:sp>
        <p:nvSpPr>
          <p:cNvPr id="58372" name="Title 1">
            <a:extLst>
              <a:ext uri="{FF2B5EF4-FFF2-40B4-BE49-F238E27FC236}">
                <a16:creationId xmlns="" xmlns:a16="http://schemas.microsoft.com/office/drawing/2014/main" id="{33A2AFA5-E343-74C2-DCEE-747DE731625B}"/>
              </a:ext>
            </a:extLst>
          </p:cNvPr>
          <p:cNvSpPr txBox="1">
            <a:spLocks noChangeArrowheads="1"/>
          </p:cNvSpPr>
          <p:nvPr/>
        </p:nvSpPr>
        <p:spPr bwMode="auto">
          <a:xfrm>
            <a:off x="1219200" y="4047519"/>
            <a:ext cx="1004887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625" tIns="33813" rIns="67625" bIns="33813" anchor="ctr"/>
          <a:lstStyle>
            <a:lvl1pPr defTabSz="676275">
              <a:defRPr>
                <a:solidFill>
                  <a:schemeClr val="tx1"/>
                </a:solidFill>
                <a:latin typeface="Arial" panose="020B0604020202020204" pitchFamily="34" charset="0"/>
              </a:defRPr>
            </a:lvl1pPr>
            <a:lvl2pPr marL="742950" indent="-285750" defTabSz="676275">
              <a:defRPr>
                <a:solidFill>
                  <a:schemeClr val="tx1"/>
                </a:solidFill>
                <a:latin typeface="Arial" panose="020B0604020202020204" pitchFamily="34" charset="0"/>
              </a:defRPr>
            </a:lvl2pPr>
            <a:lvl3pPr marL="1143000" indent="-228600" defTabSz="676275">
              <a:defRPr>
                <a:solidFill>
                  <a:schemeClr val="tx1"/>
                </a:solidFill>
                <a:latin typeface="Arial" panose="020B0604020202020204" pitchFamily="34" charset="0"/>
              </a:defRPr>
            </a:lvl3pPr>
            <a:lvl4pPr marL="1600200" indent="-228600" defTabSz="676275">
              <a:defRPr>
                <a:solidFill>
                  <a:schemeClr val="tx1"/>
                </a:solidFill>
                <a:latin typeface="Arial" panose="020B0604020202020204" pitchFamily="34" charset="0"/>
              </a:defRPr>
            </a:lvl4pPr>
            <a:lvl5pPr marL="2057400" indent="-228600" defTabSz="676275">
              <a:defRPr>
                <a:solidFill>
                  <a:schemeClr val="tx1"/>
                </a:solidFill>
                <a:latin typeface="Arial" panose="020B0604020202020204" pitchFamily="34" charset="0"/>
              </a:defRPr>
            </a:lvl5pPr>
            <a:lvl6pPr marL="2514600" indent="-228600" defTabSz="676275" eaLnBrk="0" fontAlgn="base" hangingPunct="0">
              <a:spcBef>
                <a:spcPct val="0"/>
              </a:spcBef>
              <a:spcAft>
                <a:spcPct val="0"/>
              </a:spcAft>
              <a:defRPr>
                <a:solidFill>
                  <a:schemeClr val="tx1"/>
                </a:solidFill>
                <a:latin typeface="Arial" panose="020B0604020202020204" pitchFamily="34" charset="0"/>
              </a:defRPr>
            </a:lvl6pPr>
            <a:lvl7pPr marL="2971800" indent="-228600" defTabSz="676275" eaLnBrk="0" fontAlgn="base" hangingPunct="0">
              <a:spcBef>
                <a:spcPct val="0"/>
              </a:spcBef>
              <a:spcAft>
                <a:spcPct val="0"/>
              </a:spcAft>
              <a:defRPr>
                <a:solidFill>
                  <a:schemeClr val="tx1"/>
                </a:solidFill>
                <a:latin typeface="Arial" panose="020B0604020202020204" pitchFamily="34" charset="0"/>
              </a:defRPr>
            </a:lvl7pPr>
            <a:lvl8pPr marL="3429000" indent="-228600" defTabSz="676275" eaLnBrk="0" fontAlgn="base" hangingPunct="0">
              <a:spcBef>
                <a:spcPct val="0"/>
              </a:spcBef>
              <a:spcAft>
                <a:spcPct val="0"/>
              </a:spcAft>
              <a:defRPr>
                <a:solidFill>
                  <a:schemeClr val="tx1"/>
                </a:solidFill>
                <a:latin typeface="Arial" panose="020B0604020202020204" pitchFamily="34" charset="0"/>
              </a:defRPr>
            </a:lvl8pPr>
            <a:lvl9pPr marL="3886200" indent="-228600" defTabSz="6762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676275" rtl="0" eaLnBrk="1" fontAlgn="base" latinLnBrk="0" hangingPunct="1">
              <a:lnSpc>
                <a:spcPct val="9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Arial-Rounded" charset="0"/>
                <a:ea typeface="+mn-ea"/>
                <a:cs typeface="Arial-Rounded" charset="0"/>
              </a:rPr>
              <a:t>	</a:t>
            </a:r>
            <a:r>
              <a:rPr kumimoji="0" lang="en-US" altLang="en-US" sz="3200" b="0"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Bà</a:t>
            </a:r>
            <a:r>
              <a:rPr kumimoji="0" lang="en-US" altLang="en-US" sz="3200" b="0"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3200" b="0"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đã</a:t>
            </a:r>
            <a:r>
              <a:rPr kumimoji="0" lang="en-US" altLang="en-US" sz="3200" b="0"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3200" b="0"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nghỉ</a:t>
            </a:r>
            <a:r>
              <a:rPr kumimoji="0" lang="en-US" altLang="en-US" sz="3200" b="0"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3200" b="0"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hưu</a:t>
            </a:r>
            <a:r>
              <a:rPr kumimoji="0" lang="en-US" altLang="en-US" sz="3200" b="0"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3200" b="0"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Ngày</a:t>
            </a:r>
            <a:r>
              <a:rPr kumimoji="0" lang="en-US" altLang="en-US" sz="3200" b="0"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3200" b="0"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ngày</a:t>
            </a:r>
            <a:r>
              <a:rPr kumimoji="0" lang="en-US" altLang="en-US" sz="3200" b="0"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3200" b="0"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bà</a:t>
            </a:r>
            <a:r>
              <a:rPr kumimoji="0" lang="en-US" altLang="en-US" sz="3200" b="0"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3200" b="0"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đi</a:t>
            </a:r>
            <a:r>
              <a:rPr kumimoji="0" lang="en-US" altLang="en-US" sz="3200" b="0"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3200" b="0"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chợ</a:t>
            </a:r>
            <a:r>
              <a:rPr kumimoji="0" lang="en-US" altLang="en-US" sz="3200" b="0"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3200" b="0"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nấu</a:t>
            </a:r>
            <a:r>
              <a:rPr kumimoji="0" lang="en-US" altLang="en-US" sz="3200" b="0"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3200" b="0"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ăn</a:t>
            </a:r>
            <a:r>
              <a:rPr kumimoji="0" lang="en-US" altLang="en-US" sz="3200" b="0"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3200" b="0"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và</a:t>
            </a:r>
            <a:r>
              <a:rPr kumimoji="0" lang="en-US" altLang="en-US" sz="3200" b="0"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3200" b="0"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chăm</a:t>
            </a:r>
            <a:r>
              <a:rPr kumimoji="0" lang="en-US" altLang="en-US" sz="3200" b="0"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lo </a:t>
            </a:r>
            <a:r>
              <a:rPr kumimoji="0" lang="en-US" altLang="en-US" sz="3200" b="0"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cho</a:t>
            </a:r>
            <a:r>
              <a:rPr kumimoji="0" lang="en-US" altLang="en-US" sz="3200" b="0"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con </a:t>
            </a:r>
            <a:r>
              <a:rPr kumimoji="0" lang="en-US" altLang="en-US" sz="3200" b="0"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cháu</a:t>
            </a:r>
            <a:r>
              <a:rPr kumimoji="0" lang="en-US" altLang="en-US" sz="3200" b="0"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3200" b="0"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Mỗi</a:t>
            </a:r>
            <a:r>
              <a:rPr kumimoji="0" lang="en-US" altLang="en-US" sz="3200" b="0"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3200" b="0"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lần</a:t>
            </a:r>
            <a:r>
              <a:rPr kumimoji="0" lang="en-US" altLang="en-US" sz="3200" b="0"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3200" b="0"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đưa</a:t>
            </a:r>
            <a:r>
              <a:rPr kumimoji="0" lang="en-US" altLang="en-US" sz="3200" b="0"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3200" b="0"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bé</a:t>
            </a:r>
            <a:r>
              <a:rPr kumimoji="0" lang="en-US" altLang="en-US" sz="3200" b="0"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3200" b="0"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đi</a:t>
            </a:r>
            <a:r>
              <a:rPr kumimoji="0" lang="en-US" altLang="en-US" sz="3200" b="0"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3200" b="0"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dạo</a:t>
            </a:r>
            <a:r>
              <a:rPr kumimoji="0" lang="en-US" altLang="en-US" sz="3200" b="0"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3200" b="0"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bà</a:t>
            </a:r>
            <a:r>
              <a:rPr kumimoji="0" lang="en-US" altLang="en-US" sz="3200" b="0"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hay </a:t>
            </a:r>
            <a:r>
              <a:rPr kumimoji="0" lang="en-US" altLang="en-US" sz="3200" b="0"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kể</a:t>
            </a:r>
            <a:r>
              <a:rPr kumimoji="0" lang="en-US" altLang="en-US" sz="3200" b="0"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3200" b="0"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về</a:t>
            </a:r>
            <a:r>
              <a:rPr kumimoji="0" lang="en-US" altLang="en-US" sz="3200" b="0"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3200" b="0"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ngày</a:t>
            </a:r>
            <a:r>
              <a:rPr kumimoji="0" lang="en-US" altLang="en-US" sz="3200" b="0"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3200" b="0"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xưa</a:t>
            </a:r>
            <a:r>
              <a:rPr kumimoji="0" lang="en-US" altLang="en-US" sz="3200" b="0"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3200" b="0"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Lời</a:t>
            </a:r>
            <a:r>
              <a:rPr kumimoji="0" lang="en-US" altLang="en-US" sz="3200" b="0"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3200" b="0"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bà</a:t>
            </a:r>
            <a:r>
              <a:rPr kumimoji="0" lang="en-US" altLang="en-US" sz="3200" b="0"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3200" b="0"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dịu</a:t>
            </a:r>
            <a:r>
              <a:rPr kumimoji="0" lang="en-US" altLang="en-US" sz="3200" b="0"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3200" b="0"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êm</a:t>
            </a:r>
            <a:r>
              <a:rPr kumimoji="0" lang="en-US" altLang="en-US" sz="3200" b="0"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a:t>
            </a:r>
          </a:p>
        </p:txBody>
      </p:sp>
      <p:cxnSp>
        <p:nvCxnSpPr>
          <p:cNvPr id="32" name="Straight Connector 31">
            <a:extLst>
              <a:ext uri="{FF2B5EF4-FFF2-40B4-BE49-F238E27FC236}">
                <a16:creationId xmlns="" xmlns:a16="http://schemas.microsoft.com/office/drawing/2014/main" id="{EBFA8DD5-0CB2-C338-D30C-42B499E6FE53}"/>
              </a:ext>
            </a:extLst>
          </p:cNvPr>
          <p:cNvCxnSpPr/>
          <p:nvPr/>
        </p:nvCxnSpPr>
        <p:spPr>
          <a:xfrm>
            <a:off x="4004098" y="4686621"/>
            <a:ext cx="6302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F7AD105B-329F-E811-C2C0-478AF6406D50}"/>
              </a:ext>
            </a:extLst>
          </p:cNvPr>
          <p:cNvCxnSpPr/>
          <p:nvPr/>
        </p:nvCxnSpPr>
        <p:spPr>
          <a:xfrm flipH="1">
            <a:off x="4122911" y="4694327"/>
            <a:ext cx="73025" cy="4127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 xmlns:a16="http://schemas.microsoft.com/office/drawing/2014/main" id="{757F6CE3-20B2-1706-F8F2-1A7B24356FBA}"/>
              </a:ext>
            </a:extLst>
          </p:cNvPr>
          <p:cNvSpPr/>
          <p:nvPr/>
        </p:nvSpPr>
        <p:spPr>
          <a:xfrm>
            <a:off x="1533525" y="4160838"/>
            <a:ext cx="392113" cy="2809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38492" rtl="0" eaLnBrk="1" fontAlgn="auto" latinLnBrk="0" hangingPunct="1">
              <a:lnSpc>
                <a:spcPct val="100000"/>
              </a:lnSpc>
              <a:spcBef>
                <a:spcPts val="0"/>
              </a:spcBef>
              <a:spcAft>
                <a:spcPts val="0"/>
              </a:spcAft>
              <a:buClrTx/>
              <a:buSzTx/>
              <a:buFontTx/>
              <a:buNone/>
              <a:tabLst/>
              <a:defRPr/>
            </a:pPr>
            <a:r>
              <a:rPr kumimoji="0" lang="en-US" sz="2074" b="1"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1</a:t>
            </a:r>
          </a:p>
        </p:txBody>
      </p:sp>
      <p:sp>
        <p:nvSpPr>
          <p:cNvPr id="13" name="Oval 12">
            <a:extLst>
              <a:ext uri="{FF2B5EF4-FFF2-40B4-BE49-F238E27FC236}">
                <a16:creationId xmlns="" xmlns:a16="http://schemas.microsoft.com/office/drawing/2014/main" id="{F762111E-955F-2F94-6AEB-E11B6A256E80}"/>
              </a:ext>
            </a:extLst>
          </p:cNvPr>
          <p:cNvSpPr/>
          <p:nvPr/>
        </p:nvSpPr>
        <p:spPr>
          <a:xfrm>
            <a:off x="4422775" y="3962401"/>
            <a:ext cx="316760" cy="4127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38492" rtl="0" eaLnBrk="1" fontAlgn="auto" latinLnBrk="0" hangingPunct="1">
              <a:lnSpc>
                <a:spcPct val="100000"/>
              </a:lnSpc>
              <a:spcBef>
                <a:spcPts val="0"/>
              </a:spcBef>
              <a:spcAft>
                <a:spcPts val="0"/>
              </a:spcAft>
              <a:buClrTx/>
              <a:buSzTx/>
              <a:buFontTx/>
              <a:buNone/>
              <a:tabLst/>
              <a:defRPr/>
            </a:pPr>
            <a:r>
              <a:rPr kumimoji="0" lang="en-US" sz="2074" b="1"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2</a:t>
            </a:r>
          </a:p>
        </p:txBody>
      </p:sp>
      <p:cxnSp>
        <p:nvCxnSpPr>
          <p:cNvPr id="14" name="Straight Connector 13">
            <a:extLst>
              <a:ext uri="{FF2B5EF4-FFF2-40B4-BE49-F238E27FC236}">
                <a16:creationId xmlns="" xmlns:a16="http://schemas.microsoft.com/office/drawing/2014/main" id="{2BCD19F8-F6A4-540A-477B-5662ED7C3D81}"/>
              </a:ext>
            </a:extLst>
          </p:cNvPr>
          <p:cNvCxnSpPr/>
          <p:nvPr/>
        </p:nvCxnSpPr>
        <p:spPr>
          <a:xfrm flipH="1">
            <a:off x="4660160" y="4294562"/>
            <a:ext cx="79375" cy="4127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BA2231D5-7E46-4AF5-3EF4-07105D0488A3}"/>
              </a:ext>
            </a:extLst>
          </p:cNvPr>
          <p:cNvCxnSpPr/>
          <p:nvPr/>
        </p:nvCxnSpPr>
        <p:spPr>
          <a:xfrm flipH="1">
            <a:off x="2057400" y="5079760"/>
            <a:ext cx="65088" cy="4524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 xmlns:a16="http://schemas.microsoft.com/office/drawing/2014/main" id="{397674A9-3CA8-BEA7-5EC6-FEE975146FFE}"/>
              </a:ext>
            </a:extLst>
          </p:cNvPr>
          <p:cNvSpPr/>
          <p:nvPr/>
        </p:nvSpPr>
        <p:spPr>
          <a:xfrm>
            <a:off x="3867150" y="4582862"/>
            <a:ext cx="390525" cy="2724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38492" rtl="0" eaLnBrk="1" fontAlgn="auto" latinLnBrk="0" hangingPunct="1">
              <a:lnSpc>
                <a:spcPct val="100000"/>
              </a:lnSpc>
              <a:spcBef>
                <a:spcPts val="0"/>
              </a:spcBef>
              <a:spcAft>
                <a:spcPts val="0"/>
              </a:spcAft>
              <a:buClrTx/>
              <a:buSzTx/>
              <a:buFontTx/>
              <a:buNone/>
              <a:tabLst/>
              <a:defRPr/>
            </a:pPr>
            <a:r>
              <a:rPr kumimoji="0" lang="en-US" sz="2074" b="1"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3</a:t>
            </a:r>
          </a:p>
        </p:txBody>
      </p:sp>
      <p:sp>
        <p:nvSpPr>
          <p:cNvPr id="20" name="Oval 19">
            <a:extLst>
              <a:ext uri="{FF2B5EF4-FFF2-40B4-BE49-F238E27FC236}">
                <a16:creationId xmlns="" xmlns:a16="http://schemas.microsoft.com/office/drawing/2014/main" id="{CE6BC573-1A19-76B0-7081-F4F18917357F}"/>
              </a:ext>
            </a:extLst>
          </p:cNvPr>
          <p:cNvSpPr/>
          <p:nvPr/>
        </p:nvSpPr>
        <p:spPr>
          <a:xfrm>
            <a:off x="1839458" y="5046404"/>
            <a:ext cx="233362" cy="279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38492" rtl="0" eaLnBrk="1" fontAlgn="auto" latinLnBrk="0" hangingPunct="1">
              <a:lnSpc>
                <a:spcPct val="100000"/>
              </a:lnSpc>
              <a:spcBef>
                <a:spcPts val="0"/>
              </a:spcBef>
              <a:spcAft>
                <a:spcPts val="0"/>
              </a:spcAft>
              <a:buClrTx/>
              <a:buSzTx/>
              <a:buFontTx/>
              <a:buNone/>
              <a:tabLst/>
              <a:defRPr/>
            </a:pPr>
            <a:r>
              <a:rPr kumimoji="0" lang="en-US" sz="2074" b="1"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4</a:t>
            </a:r>
          </a:p>
        </p:txBody>
      </p:sp>
      <p:cxnSp>
        <p:nvCxnSpPr>
          <p:cNvPr id="18" name="Straight Connector 17">
            <a:extLst>
              <a:ext uri="{FF2B5EF4-FFF2-40B4-BE49-F238E27FC236}">
                <a16:creationId xmlns="" xmlns:a16="http://schemas.microsoft.com/office/drawing/2014/main" id="{55527160-5B6E-BCE7-0CD2-231A566F969D}"/>
              </a:ext>
            </a:extLst>
          </p:cNvPr>
          <p:cNvCxnSpPr/>
          <p:nvPr/>
        </p:nvCxnSpPr>
        <p:spPr>
          <a:xfrm>
            <a:off x="3200400" y="5527104"/>
            <a:ext cx="6048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8">
            <a:extLst>
              <a:ext uri="{FF2B5EF4-FFF2-40B4-BE49-F238E27FC236}">
                <a16:creationId xmlns="" xmlns:a16="http://schemas.microsoft.com/office/drawing/2014/main" id="{9FCEA117-7E5A-B014-D7F1-8E0BDF866C2A}"/>
              </a:ext>
            </a:extLst>
          </p:cNvPr>
          <p:cNvCxnSpPr/>
          <p:nvPr/>
        </p:nvCxnSpPr>
        <p:spPr>
          <a:xfrm flipH="1">
            <a:off x="4527973" y="5074666"/>
            <a:ext cx="106363" cy="4524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9BA4FB2C-2BCD-8995-26D9-D61376871BAB}"/>
              </a:ext>
            </a:extLst>
          </p:cNvPr>
          <p:cNvSpPr txBox="1">
            <a:spLocks noChangeArrowheads="1"/>
          </p:cNvSpPr>
          <p:nvPr/>
        </p:nvSpPr>
        <p:spPr bwMode="auto">
          <a:xfrm>
            <a:off x="2011363" y="2484438"/>
            <a:ext cx="4346575" cy="1085850"/>
          </a:xfrm>
          <a:prstGeom prst="rect">
            <a:avLst/>
          </a:prstGeom>
          <a:solidFill>
            <a:srgbClr val="006F9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625" tIns="33813" rIns="67625" bIns="33813" anchor="ctr"/>
          <a:lstStyle>
            <a:lvl1pPr defTabSz="676275">
              <a:defRPr>
                <a:solidFill>
                  <a:schemeClr val="tx1"/>
                </a:solidFill>
                <a:latin typeface="Arial" panose="020B0604020202020204" pitchFamily="34" charset="0"/>
              </a:defRPr>
            </a:lvl1pPr>
            <a:lvl2pPr marL="742950" indent="-285750" defTabSz="676275">
              <a:defRPr>
                <a:solidFill>
                  <a:schemeClr val="tx1"/>
                </a:solidFill>
                <a:latin typeface="Arial" panose="020B0604020202020204" pitchFamily="34" charset="0"/>
              </a:defRPr>
            </a:lvl2pPr>
            <a:lvl3pPr marL="1143000" indent="-228600" defTabSz="676275">
              <a:defRPr>
                <a:solidFill>
                  <a:schemeClr val="tx1"/>
                </a:solidFill>
                <a:latin typeface="Arial" panose="020B0604020202020204" pitchFamily="34" charset="0"/>
              </a:defRPr>
            </a:lvl3pPr>
            <a:lvl4pPr marL="1600200" indent="-228600" defTabSz="676275">
              <a:defRPr>
                <a:solidFill>
                  <a:schemeClr val="tx1"/>
                </a:solidFill>
                <a:latin typeface="Arial" panose="020B0604020202020204" pitchFamily="34" charset="0"/>
              </a:defRPr>
            </a:lvl4pPr>
            <a:lvl5pPr marL="2057400" indent="-228600" defTabSz="676275">
              <a:defRPr>
                <a:solidFill>
                  <a:schemeClr val="tx1"/>
                </a:solidFill>
                <a:latin typeface="Arial" panose="020B0604020202020204" pitchFamily="34" charset="0"/>
              </a:defRPr>
            </a:lvl5pPr>
            <a:lvl6pPr marL="2514600" indent="-228600" defTabSz="676275" eaLnBrk="0" fontAlgn="base" hangingPunct="0">
              <a:spcBef>
                <a:spcPct val="0"/>
              </a:spcBef>
              <a:spcAft>
                <a:spcPct val="0"/>
              </a:spcAft>
              <a:defRPr>
                <a:solidFill>
                  <a:schemeClr val="tx1"/>
                </a:solidFill>
                <a:latin typeface="Arial" panose="020B0604020202020204" pitchFamily="34" charset="0"/>
              </a:defRPr>
            </a:lvl6pPr>
            <a:lvl7pPr marL="2971800" indent="-228600" defTabSz="676275" eaLnBrk="0" fontAlgn="base" hangingPunct="0">
              <a:spcBef>
                <a:spcPct val="0"/>
              </a:spcBef>
              <a:spcAft>
                <a:spcPct val="0"/>
              </a:spcAft>
              <a:defRPr>
                <a:solidFill>
                  <a:schemeClr val="tx1"/>
                </a:solidFill>
                <a:latin typeface="Arial" panose="020B0604020202020204" pitchFamily="34" charset="0"/>
              </a:defRPr>
            </a:lvl7pPr>
            <a:lvl8pPr marL="3429000" indent="-228600" defTabSz="676275" eaLnBrk="0" fontAlgn="base" hangingPunct="0">
              <a:spcBef>
                <a:spcPct val="0"/>
              </a:spcBef>
              <a:spcAft>
                <a:spcPct val="0"/>
              </a:spcAft>
              <a:defRPr>
                <a:solidFill>
                  <a:schemeClr val="tx1"/>
                </a:solidFill>
                <a:latin typeface="Arial" panose="020B0604020202020204" pitchFamily="34" charset="0"/>
              </a:defRPr>
            </a:lvl8pPr>
            <a:lvl9pPr marL="3886200" indent="-228600" defTabSz="6762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76275" rtl="0" eaLnBrk="1" fontAlgn="base" latinLnBrk="0" hangingPunct="1">
              <a:lnSpc>
                <a:spcPct val="90000"/>
              </a:lnSpc>
              <a:spcBef>
                <a:spcPct val="0"/>
              </a:spcBef>
              <a:spcAft>
                <a:spcPct val="0"/>
              </a:spcAft>
              <a:buClrTx/>
              <a:buSzTx/>
              <a:buFontTx/>
              <a:buNone/>
              <a:tabLst/>
              <a:defRPr/>
            </a:pPr>
            <a:r>
              <a:rPr kumimoji="0" lang="en-US" altLang="en-US" sz="7100" b="0" i="0" u="none" strike="noStrike" kern="1200" cap="none" spc="0" normalizeH="0" baseline="0" noProof="0">
                <a:ln>
                  <a:noFill/>
                </a:ln>
                <a:solidFill>
                  <a:srgbClr val="FFFFFF"/>
                </a:solidFill>
                <a:effectLst/>
                <a:uLnTx/>
                <a:uFillTx/>
                <a:latin typeface="Arial-Rounded" charset="0"/>
                <a:ea typeface="+mn-ea"/>
                <a:cs typeface="Arial-Rounded" charset="0"/>
              </a:rPr>
              <a:t>nghỉ hưu</a:t>
            </a:r>
          </a:p>
        </p:txBody>
      </p:sp>
      <p:sp>
        <p:nvSpPr>
          <p:cNvPr id="7" name="Title 1">
            <a:extLst>
              <a:ext uri="{FF2B5EF4-FFF2-40B4-BE49-F238E27FC236}">
                <a16:creationId xmlns="" xmlns:a16="http://schemas.microsoft.com/office/drawing/2014/main" id="{B84D0A96-3481-6007-A5E7-A5A15BFCBEB9}"/>
              </a:ext>
            </a:extLst>
          </p:cNvPr>
          <p:cNvSpPr txBox="1">
            <a:spLocks noChangeArrowheads="1"/>
          </p:cNvSpPr>
          <p:nvPr/>
        </p:nvSpPr>
        <p:spPr bwMode="auto">
          <a:xfrm>
            <a:off x="6865938" y="2484438"/>
            <a:ext cx="3282950" cy="1085850"/>
          </a:xfrm>
          <a:prstGeom prst="rect">
            <a:avLst/>
          </a:prstGeom>
          <a:solidFill>
            <a:srgbClr val="006F9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625" tIns="33813" rIns="67625" bIns="33813" anchor="ctr"/>
          <a:lstStyle>
            <a:lvl1pPr defTabSz="676275">
              <a:defRPr>
                <a:solidFill>
                  <a:schemeClr val="tx1"/>
                </a:solidFill>
                <a:latin typeface="Arial" panose="020B0604020202020204" pitchFamily="34" charset="0"/>
              </a:defRPr>
            </a:lvl1pPr>
            <a:lvl2pPr marL="742950" indent="-285750" defTabSz="676275">
              <a:defRPr>
                <a:solidFill>
                  <a:schemeClr val="tx1"/>
                </a:solidFill>
                <a:latin typeface="Arial" panose="020B0604020202020204" pitchFamily="34" charset="0"/>
              </a:defRPr>
            </a:lvl2pPr>
            <a:lvl3pPr marL="1143000" indent="-228600" defTabSz="676275">
              <a:defRPr>
                <a:solidFill>
                  <a:schemeClr val="tx1"/>
                </a:solidFill>
                <a:latin typeface="Arial" panose="020B0604020202020204" pitchFamily="34" charset="0"/>
              </a:defRPr>
            </a:lvl3pPr>
            <a:lvl4pPr marL="1600200" indent="-228600" defTabSz="676275">
              <a:defRPr>
                <a:solidFill>
                  <a:schemeClr val="tx1"/>
                </a:solidFill>
                <a:latin typeface="Arial" panose="020B0604020202020204" pitchFamily="34" charset="0"/>
              </a:defRPr>
            </a:lvl4pPr>
            <a:lvl5pPr marL="2057400" indent="-228600" defTabSz="676275">
              <a:defRPr>
                <a:solidFill>
                  <a:schemeClr val="tx1"/>
                </a:solidFill>
                <a:latin typeface="Arial" panose="020B0604020202020204" pitchFamily="34" charset="0"/>
              </a:defRPr>
            </a:lvl5pPr>
            <a:lvl6pPr marL="2514600" indent="-228600" defTabSz="676275" eaLnBrk="0" fontAlgn="base" hangingPunct="0">
              <a:spcBef>
                <a:spcPct val="0"/>
              </a:spcBef>
              <a:spcAft>
                <a:spcPct val="0"/>
              </a:spcAft>
              <a:defRPr>
                <a:solidFill>
                  <a:schemeClr val="tx1"/>
                </a:solidFill>
                <a:latin typeface="Arial" panose="020B0604020202020204" pitchFamily="34" charset="0"/>
              </a:defRPr>
            </a:lvl6pPr>
            <a:lvl7pPr marL="2971800" indent="-228600" defTabSz="676275" eaLnBrk="0" fontAlgn="base" hangingPunct="0">
              <a:spcBef>
                <a:spcPct val="0"/>
              </a:spcBef>
              <a:spcAft>
                <a:spcPct val="0"/>
              </a:spcAft>
              <a:defRPr>
                <a:solidFill>
                  <a:schemeClr val="tx1"/>
                </a:solidFill>
                <a:latin typeface="Arial" panose="020B0604020202020204" pitchFamily="34" charset="0"/>
              </a:defRPr>
            </a:lvl7pPr>
            <a:lvl8pPr marL="3429000" indent="-228600" defTabSz="676275" eaLnBrk="0" fontAlgn="base" hangingPunct="0">
              <a:spcBef>
                <a:spcPct val="0"/>
              </a:spcBef>
              <a:spcAft>
                <a:spcPct val="0"/>
              </a:spcAft>
              <a:defRPr>
                <a:solidFill>
                  <a:schemeClr val="tx1"/>
                </a:solidFill>
                <a:latin typeface="Arial" panose="020B0604020202020204" pitchFamily="34" charset="0"/>
              </a:defRPr>
            </a:lvl8pPr>
            <a:lvl9pPr marL="3886200" indent="-228600" defTabSz="6762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76275" rtl="0" eaLnBrk="1" fontAlgn="base" latinLnBrk="0" hangingPunct="1">
              <a:lnSpc>
                <a:spcPct val="90000"/>
              </a:lnSpc>
              <a:spcBef>
                <a:spcPct val="0"/>
              </a:spcBef>
              <a:spcAft>
                <a:spcPct val="0"/>
              </a:spcAft>
              <a:buClrTx/>
              <a:buSzTx/>
              <a:buFontTx/>
              <a:buNone/>
              <a:tabLst/>
              <a:defRPr/>
            </a:pPr>
            <a:r>
              <a:rPr kumimoji="0" lang="en-US" altLang="en-US" sz="7100" b="0" i="0" u="none" strike="noStrike" kern="1200" cap="none" spc="0" normalizeH="0" baseline="0" noProof="0">
                <a:ln>
                  <a:noFill/>
                </a:ln>
                <a:solidFill>
                  <a:srgbClr val="FFFFFF"/>
                </a:solidFill>
                <a:effectLst/>
                <a:uLnTx/>
                <a:uFillTx/>
                <a:latin typeface="Arial-Rounded" charset="0"/>
                <a:ea typeface="+mn-ea"/>
                <a:cs typeface="Arial-Rounded" charset="0"/>
              </a:rPr>
              <a:t>dịu êm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5">
            <a:extLst>
              <a:ext uri="{FF2B5EF4-FFF2-40B4-BE49-F238E27FC236}">
                <a16:creationId xmlns="" xmlns:a16="http://schemas.microsoft.com/office/drawing/2014/main" id="{5DF4210A-F0F0-2F4A-BB00-9AB6C3AD02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4475" y="1250950"/>
            <a:ext cx="4068763"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7" descr="D:\lớp 1 năm 2020 -2021 knttvcs\ảnh tiếng việt\images (13).jpg">
            <a:extLst>
              <a:ext uri="{FF2B5EF4-FFF2-40B4-BE49-F238E27FC236}">
                <a16:creationId xmlns="" xmlns:a16="http://schemas.microsoft.com/office/drawing/2014/main" id="{B09ADD43-640A-781B-07EC-16859F226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445" t="22263" r="13799" b="17131"/>
          <a:stretch>
            <a:fillRect/>
          </a:stretch>
        </p:blipFill>
        <p:spPr bwMode="auto">
          <a:xfrm>
            <a:off x="8894763" y="4178300"/>
            <a:ext cx="1538287"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0" descr="D:\lớp 1 năm 2020 -2021 knttvcs\ảnh tiếng việt\images (7).jpg">
            <a:extLst>
              <a:ext uri="{FF2B5EF4-FFF2-40B4-BE49-F238E27FC236}">
                <a16:creationId xmlns="" xmlns:a16="http://schemas.microsoft.com/office/drawing/2014/main" id="{43807EA2-B1CB-CF5E-C9A9-E320488017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963" t="9328" r="13472" b="9341"/>
          <a:stretch>
            <a:fillRect/>
          </a:stretch>
        </p:blipFill>
        <p:spPr bwMode="auto">
          <a:xfrm>
            <a:off x="10004425" y="1527175"/>
            <a:ext cx="1547813"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2" descr="D:\lớp 1 năm 2020 -2021 knttvcs\ảnh tiếng việt\tải xuống (2).jpg">
            <a:extLst>
              <a:ext uri="{FF2B5EF4-FFF2-40B4-BE49-F238E27FC236}">
                <a16:creationId xmlns="" xmlns:a16="http://schemas.microsoft.com/office/drawing/2014/main" id="{F2B74278-CA1B-21DF-D817-C3577DBE0F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376" t="3273" r="9047" b="4121"/>
          <a:stretch>
            <a:fillRect/>
          </a:stretch>
        </p:blipFill>
        <p:spPr bwMode="auto">
          <a:xfrm>
            <a:off x="8062913" y="1250950"/>
            <a:ext cx="166370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3" descr="D:\lớp 1 năm 2020 -2021 knttvcs\ảnh tiếng việt\images (11).jpg">
            <a:extLst>
              <a:ext uri="{FF2B5EF4-FFF2-40B4-BE49-F238E27FC236}">
                <a16:creationId xmlns="" xmlns:a16="http://schemas.microsoft.com/office/drawing/2014/main" id="{6F5890F0-85DC-784E-6146-5A02B01433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1317" t="4041" r="10620" b="3352"/>
          <a:stretch>
            <a:fillRect/>
          </a:stretch>
        </p:blipFill>
        <p:spPr bwMode="auto">
          <a:xfrm>
            <a:off x="10261600" y="3079750"/>
            <a:ext cx="1671638"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1" descr="D:\lớp 1 năm 2020 -2021 knttvcs\ảnh tiếng việt\tải xuống (3).jpg">
            <a:extLst>
              <a:ext uri="{FF2B5EF4-FFF2-40B4-BE49-F238E27FC236}">
                <a16:creationId xmlns="" xmlns:a16="http://schemas.microsoft.com/office/drawing/2014/main" id="{AE7FEFDA-E9FD-C504-315B-67F1928E54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7272" t="3804" r="5453" b="5045"/>
          <a:stretch>
            <a:fillRect/>
          </a:stretch>
        </p:blipFill>
        <p:spPr bwMode="auto">
          <a:xfrm>
            <a:off x="8126413" y="2825750"/>
            <a:ext cx="1495425"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a:extLst>
              <a:ext uri="{FF2B5EF4-FFF2-40B4-BE49-F238E27FC236}">
                <a16:creationId xmlns="" xmlns:a16="http://schemas.microsoft.com/office/drawing/2014/main" id="{A4C01AF4-A7AB-202D-7A6D-025021A47C43}"/>
              </a:ext>
            </a:extLst>
          </p:cNvPr>
          <p:cNvSpPr txBox="1"/>
          <p:nvPr/>
        </p:nvSpPr>
        <p:spPr>
          <a:xfrm>
            <a:off x="557213" y="2514600"/>
            <a:ext cx="2414587" cy="944563"/>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538" b="1" i="0" u="none" strike="noStrike" kern="1200" cap="none" spc="0" normalizeH="0" baseline="0" noProof="0">
                <a:ln>
                  <a:noFill/>
                </a:ln>
                <a:solidFill>
                  <a:srgbClr val="0000FF"/>
                </a:solidFill>
                <a:effectLst/>
                <a:uLnTx/>
                <a:uFillTx/>
                <a:latin typeface="HP-211" panose="020B0803050302020204" pitchFamily="34" charset="0"/>
                <a:ea typeface="+mn-ea"/>
                <a:cs typeface="Arial" pitchFamily="34" charset="0"/>
              </a:rPr>
              <a:t>rau củ</a:t>
            </a:r>
            <a:endParaRPr kumimoji="0" lang="en-US" sz="5538" b="1" i="0" u="none" strike="noStrike" kern="1200" cap="none" spc="0" normalizeH="0" baseline="0" noProof="0" dirty="0">
              <a:ln>
                <a:noFill/>
              </a:ln>
              <a:solidFill>
                <a:srgbClr val="0000FF"/>
              </a:solidFill>
              <a:effectLst/>
              <a:uLnTx/>
              <a:uFillTx/>
              <a:latin typeface="HP-211" panose="020B0803050302020204" pitchFamily="34" charset="0"/>
              <a:ea typeface="+mn-ea"/>
              <a:cs typeface="Arial" pitchFamily="34" charset="0"/>
            </a:endParaRPr>
          </a:p>
        </p:txBody>
      </p:sp>
      <p:sp>
        <p:nvSpPr>
          <p:cNvPr id="39" name="Rectangle 38">
            <a:extLst>
              <a:ext uri="{FF2B5EF4-FFF2-40B4-BE49-F238E27FC236}">
                <a16:creationId xmlns="" xmlns:a16="http://schemas.microsoft.com/office/drawing/2014/main" id="{6979644A-9912-5D37-3C8E-66A6C0DF599E}"/>
              </a:ext>
            </a:extLst>
          </p:cNvPr>
          <p:cNvSpPr/>
          <p:nvPr/>
        </p:nvSpPr>
        <p:spPr>
          <a:xfrm>
            <a:off x="905925" y="1460591"/>
            <a:ext cx="6966529" cy="887842"/>
          </a:xfrm>
          <a:prstGeom prst="rect">
            <a:avLst/>
          </a:prstGeom>
          <a:noFill/>
        </p:spPr>
        <p:txBody>
          <a:bodyPr wrap="none" lIns="105508" tIns="52754" rIns="105508" bIns="52754">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077" b="1" i="0" u="none" strike="noStrike" kern="1200" cap="none" spc="0" normalizeH="0" baseline="0" noProof="0">
                <a:ln w="11430"/>
                <a:solidFill>
                  <a:srgbClr val="FF0000"/>
                </a:solidFill>
                <a:effectLst>
                  <a:outerShdw blurRad="50800" dist="39000" dir="5460000" algn="tl">
                    <a:srgbClr val="000000">
                      <a:alpha val="38000"/>
                    </a:srgbClr>
                  </a:outerShdw>
                </a:effectLst>
                <a:uLnTx/>
                <a:uFillTx/>
                <a:latin typeface="HP-211" panose="020B0803050302020204" pitchFamily="34" charset="0"/>
                <a:ea typeface="+mn-ea"/>
                <a:cs typeface="Arial" pitchFamily="34" charset="0"/>
              </a:rPr>
              <a:t>TRÒ CHƠI NHẬN QUÀ</a:t>
            </a:r>
            <a:endParaRPr kumimoji="0" lang="en-US" sz="5077"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HP-211" panose="020B0803050302020204" pitchFamily="34" charset="0"/>
              <a:ea typeface="+mn-ea"/>
              <a:cs typeface="Arial" pitchFamily="34" charset="0"/>
            </a:endParaRPr>
          </a:p>
        </p:txBody>
      </p:sp>
      <p:sp>
        <p:nvSpPr>
          <p:cNvPr id="40" name="TextBox 39">
            <a:extLst>
              <a:ext uri="{FF2B5EF4-FFF2-40B4-BE49-F238E27FC236}">
                <a16:creationId xmlns="" xmlns:a16="http://schemas.microsoft.com/office/drawing/2014/main" id="{55B18E4A-3422-4E02-5C41-D2BE71CD8C70}"/>
              </a:ext>
            </a:extLst>
          </p:cNvPr>
          <p:cNvSpPr txBox="1"/>
          <p:nvPr/>
        </p:nvSpPr>
        <p:spPr>
          <a:xfrm>
            <a:off x="3841750" y="2513013"/>
            <a:ext cx="3089275" cy="944562"/>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538" b="1" i="0" u="none" strike="noStrike" kern="1200" cap="none" spc="0" normalizeH="0" baseline="0" noProof="0">
                <a:ln>
                  <a:noFill/>
                </a:ln>
                <a:solidFill>
                  <a:srgbClr val="0000FF"/>
                </a:solidFill>
                <a:effectLst/>
                <a:uLnTx/>
                <a:uFillTx/>
                <a:latin typeface="HP-211" panose="020B0803050302020204" pitchFamily="34" charset="0"/>
                <a:ea typeface="+mn-ea"/>
                <a:cs typeface="Arial" pitchFamily="34" charset="0"/>
              </a:rPr>
              <a:t>con trâu</a:t>
            </a:r>
            <a:endParaRPr kumimoji="0" lang="en-US" sz="5538" b="1" i="0" u="none" strike="noStrike" kern="1200" cap="none" spc="0" normalizeH="0" baseline="0" noProof="0" dirty="0">
              <a:ln>
                <a:noFill/>
              </a:ln>
              <a:solidFill>
                <a:srgbClr val="0000FF"/>
              </a:solidFill>
              <a:effectLst/>
              <a:uLnTx/>
              <a:uFillTx/>
              <a:latin typeface="HP-211" panose="020B0803050302020204" pitchFamily="34" charset="0"/>
              <a:ea typeface="+mn-ea"/>
              <a:cs typeface="Arial" pitchFamily="34" charset="0"/>
            </a:endParaRPr>
          </a:p>
        </p:txBody>
      </p:sp>
      <p:sp>
        <p:nvSpPr>
          <p:cNvPr id="41" name="TextBox 40">
            <a:extLst>
              <a:ext uri="{FF2B5EF4-FFF2-40B4-BE49-F238E27FC236}">
                <a16:creationId xmlns="" xmlns:a16="http://schemas.microsoft.com/office/drawing/2014/main" id="{5CCCA4B6-C1A0-47FB-D3F2-72BE940FBE75}"/>
              </a:ext>
            </a:extLst>
          </p:cNvPr>
          <p:cNvSpPr txBox="1"/>
          <p:nvPr/>
        </p:nvSpPr>
        <p:spPr>
          <a:xfrm>
            <a:off x="520700" y="3502025"/>
            <a:ext cx="2809875" cy="944563"/>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538" b="1" i="0" u="none" strike="noStrike" kern="1200" cap="none" spc="0" normalizeH="0" baseline="0" noProof="0">
                <a:ln>
                  <a:noFill/>
                </a:ln>
                <a:solidFill>
                  <a:srgbClr val="0000FF"/>
                </a:solidFill>
                <a:effectLst/>
                <a:uLnTx/>
                <a:uFillTx/>
                <a:latin typeface="HP-211" panose="020B0803050302020204" pitchFamily="34" charset="0"/>
                <a:ea typeface="+mn-ea"/>
                <a:cs typeface="Arial" pitchFamily="34" charset="0"/>
              </a:rPr>
              <a:t>chú tễu</a:t>
            </a:r>
            <a:endParaRPr kumimoji="0" lang="en-US" sz="5538" b="1" i="0" u="none" strike="noStrike" kern="1200" cap="none" spc="0" normalizeH="0" baseline="0" noProof="0" dirty="0">
              <a:ln>
                <a:noFill/>
              </a:ln>
              <a:solidFill>
                <a:srgbClr val="0000FF"/>
              </a:solidFill>
              <a:effectLst/>
              <a:uLnTx/>
              <a:uFillTx/>
              <a:latin typeface="HP-211" panose="020B0803050302020204" pitchFamily="34" charset="0"/>
              <a:ea typeface="+mn-ea"/>
              <a:cs typeface="Arial" pitchFamily="34" charset="0"/>
            </a:endParaRPr>
          </a:p>
        </p:txBody>
      </p:sp>
      <p:sp>
        <p:nvSpPr>
          <p:cNvPr id="42" name="TextBox 41">
            <a:extLst>
              <a:ext uri="{FF2B5EF4-FFF2-40B4-BE49-F238E27FC236}">
                <a16:creationId xmlns="" xmlns:a16="http://schemas.microsoft.com/office/drawing/2014/main" id="{9C30C7AB-8D37-B7E7-E5E8-2BA8B1984D3A}"/>
              </a:ext>
            </a:extLst>
          </p:cNvPr>
          <p:cNvSpPr txBox="1"/>
          <p:nvPr/>
        </p:nvSpPr>
        <p:spPr>
          <a:xfrm>
            <a:off x="3938588" y="3457575"/>
            <a:ext cx="3062287" cy="944563"/>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538" b="1" i="0" u="none" strike="noStrike" kern="1200" cap="none" spc="0" normalizeH="0" baseline="0" noProof="0">
                <a:ln>
                  <a:noFill/>
                </a:ln>
                <a:solidFill>
                  <a:srgbClr val="0000FF"/>
                </a:solidFill>
                <a:effectLst/>
                <a:uLnTx/>
                <a:uFillTx/>
                <a:latin typeface="HP-211" panose="020B0803050302020204" pitchFamily="34" charset="0"/>
                <a:ea typeface="+mn-ea"/>
                <a:cs typeface="Arial" pitchFamily="34" charset="0"/>
              </a:rPr>
              <a:t>cây nêu</a:t>
            </a:r>
            <a:endParaRPr kumimoji="0" lang="en-US" sz="5538" b="1" i="0" u="none" strike="noStrike" kern="1200" cap="none" spc="0" normalizeH="0" baseline="0" noProof="0" dirty="0">
              <a:ln>
                <a:noFill/>
              </a:ln>
              <a:solidFill>
                <a:srgbClr val="0000FF"/>
              </a:solidFill>
              <a:effectLst/>
              <a:uLnTx/>
              <a:uFillTx/>
              <a:latin typeface="HP-211" panose="020B0803050302020204" pitchFamily="34" charset="0"/>
              <a:ea typeface="+mn-ea"/>
              <a:cs typeface="Arial" pitchFamily="34" charset="0"/>
            </a:endParaRPr>
          </a:p>
        </p:txBody>
      </p:sp>
      <p:sp>
        <p:nvSpPr>
          <p:cNvPr id="43" name="TextBox 42">
            <a:extLst>
              <a:ext uri="{FF2B5EF4-FFF2-40B4-BE49-F238E27FC236}">
                <a16:creationId xmlns="" xmlns:a16="http://schemas.microsoft.com/office/drawing/2014/main" id="{65F2C015-BFEE-3557-209F-F1C5175ED05E}"/>
              </a:ext>
            </a:extLst>
          </p:cNvPr>
          <p:cNvSpPr txBox="1"/>
          <p:nvPr/>
        </p:nvSpPr>
        <p:spPr>
          <a:xfrm>
            <a:off x="1163638" y="4533900"/>
            <a:ext cx="7424737" cy="944563"/>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538" b="1" i="0" u="none" strike="noStrike" kern="1200" cap="none" spc="0" normalizeH="0" baseline="0" noProof="0">
                <a:ln>
                  <a:noFill/>
                </a:ln>
                <a:solidFill>
                  <a:srgbClr val="0000FF"/>
                </a:solidFill>
                <a:effectLst/>
                <a:uLnTx/>
                <a:uFillTx/>
                <a:latin typeface="HP-211" panose="020B0803050302020204" pitchFamily="34" charset="0"/>
                <a:ea typeface="+mn-ea"/>
                <a:cs typeface="Arial" pitchFamily="34" charset="0"/>
              </a:rPr>
              <a:t>xa xa là dãy núi cao</a:t>
            </a:r>
            <a:endParaRPr kumimoji="0" lang="en-US" sz="5538" b="1" i="0" u="none" strike="noStrike" kern="1200" cap="none" spc="0" normalizeH="0" baseline="0" noProof="0" dirty="0">
              <a:ln>
                <a:noFill/>
              </a:ln>
              <a:solidFill>
                <a:srgbClr val="0000FF"/>
              </a:solidFill>
              <a:effectLst/>
              <a:uLnTx/>
              <a:uFillTx/>
              <a:latin typeface="HP-211" panose="020B0803050302020204" pitchFamily="34" charset="0"/>
              <a:ea typeface="+mn-ea"/>
              <a:cs typeface="Arial" pitchFamily="34" charset="0"/>
            </a:endParaRPr>
          </a:p>
        </p:txBody>
      </p:sp>
      <p:sp>
        <p:nvSpPr>
          <p:cNvPr id="15" name="Rectangle 14">
            <a:extLst>
              <a:ext uri="{FF2B5EF4-FFF2-40B4-BE49-F238E27FC236}">
                <a16:creationId xmlns="" xmlns:a16="http://schemas.microsoft.com/office/drawing/2014/main" id="{A18EA4DB-E64F-5404-9146-1C4A3E1C8C51}"/>
              </a:ext>
            </a:extLst>
          </p:cNvPr>
          <p:cNvSpPr/>
          <p:nvPr/>
        </p:nvSpPr>
        <p:spPr>
          <a:xfrm>
            <a:off x="3017734" y="534978"/>
            <a:ext cx="3717242" cy="845202"/>
          </a:xfrm>
          <a:prstGeom prst="rect">
            <a:avLst/>
          </a:prstGeom>
          <a:noFill/>
        </p:spPr>
        <p:txBody>
          <a:bodyPr wrap="none" lIns="105508" tIns="52754" rIns="105508" bIns="52754">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w="11430"/>
                <a:solidFill>
                  <a:srgbClr val="FF0000"/>
                </a:solidFill>
                <a:effectLst>
                  <a:outerShdw blurRad="50800" dist="39000" dir="5460000" algn="tl">
                    <a:srgbClr val="000000">
                      <a:alpha val="38000"/>
                    </a:srgbClr>
                  </a:outerShdw>
                </a:effectLst>
                <a:uLnTx/>
                <a:uFillTx/>
                <a:latin typeface="HP-211" panose="020B0803050302020204" pitchFamily="34" charset="0"/>
                <a:ea typeface="+mn-ea"/>
                <a:cs typeface="Arial" pitchFamily="34" charset="0"/>
              </a:rPr>
              <a:t>KHỞI ĐỘNG</a:t>
            </a:r>
            <a:endParaRPr kumimoji="0" lang="en-US" sz="48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HP-211" panose="020B0803050302020204" pitchFamily="34" charset="0"/>
              <a:ea typeface="+mn-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xit" presetSubtype="32" fill="hold" nodeType="clickEffect">
                                  <p:stCondLst>
                                    <p:cond delay="0"/>
                                  </p:stCondLst>
                                  <p:childTnLst>
                                    <p:animEffect transition="out" filter="circle(out)">
                                      <p:cBhvr>
                                        <p:cTn id="11" dur="2000"/>
                                        <p:tgtEl>
                                          <p:spTgt spid="15"/>
                                        </p:tgtEl>
                                      </p:cBhvr>
                                    </p:animEffect>
                                    <p:set>
                                      <p:cBhvr>
                                        <p:cTn id="12" dur="1" fill="hold">
                                          <p:stCondLst>
                                            <p:cond delay="1999"/>
                                          </p:stCondLst>
                                        </p:cTn>
                                        <p:tgtEl>
                                          <p:spTgt spid="1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heel(1)">
                                      <p:cBhvr>
                                        <p:cTn id="1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3"/>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childTnLst>
                          </p:cTn>
                        </p:par>
                        <p:par>
                          <p:cTn id="24" fill="hold" nodeType="afterGroup">
                            <p:stCondLst>
                              <p:cond delay="500"/>
                            </p:stCondLst>
                            <p:childTnLst>
                              <p:par>
                                <p:cTn id="25" presetID="6" presetClass="exit" presetSubtype="32" fill="hold" nodeType="afterEffect">
                                  <p:stCondLst>
                                    <p:cond delay="500"/>
                                  </p:stCondLst>
                                  <p:childTnLst>
                                    <p:animEffect transition="out" filter="circle(out)">
                                      <p:cBhvr>
                                        <p:cTn id="26" dur="2000"/>
                                        <p:tgtEl>
                                          <p:spTgt spid="13"/>
                                        </p:tgtEl>
                                      </p:cBhvr>
                                    </p:animEffect>
                                    <p:set>
                                      <p:cBhvr>
                                        <p:cTn id="27"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childTnLst>
                          </p:cTn>
                        </p:par>
                        <p:par>
                          <p:cTn id="34" fill="hold" nodeType="afterGroup">
                            <p:stCondLst>
                              <p:cond delay="500"/>
                            </p:stCondLst>
                            <p:childTnLst>
                              <p:par>
                                <p:cTn id="35" presetID="6" presetClass="exit" presetSubtype="32" fill="hold" nodeType="afterEffect">
                                  <p:stCondLst>
                                    <p:cond delay="0"/>
                                  </p:stCondLst>
                                  <p:childTnLst>
                                    <p:animEffect transition="out" filter="circle(out)">
                                      <p:cBhvr>
                                        <p:cTn id="36" dur="2000"/>
                                        <p:tgtEl>
                                          <p:spTgt spid="11"/>
                                        </p:tgtEl>
                                      </p:cBhvr>
                                    </p:animEffect>
                                    <p:set>
                                      <p:cBhvr>
                                        <p:cTn id="37" dur="1" fill="hold">
                                          <p:stCondLst>
                                            <p:cond delay="1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childTnLst>
                          </p:cTn>
                        </p:par>
                        <p:par>
                          <p:cTn id="44" fill="hold" nodeType="afterGroup">
                            <p:stCondLst>
                              <p:cond delay="500"/>
                            </p:stCondLst>
                            <p:childTnLst>
                              <p:par>
                                <p:cTn id="45" presetID="6" presetClass="exit" presetSubtype="32" fill="hold" nodeType="afterEffect">
                                  <p:stCondLst>
                                    <p:cond delay="0"/>
                                  </p:stCondLst>
                                  <p:childTnLst>
                                    <p:animEffect transition="out" filter="circle(out)">
                                      <p:cBhvr>
                                        <p:cTn id="46" dur="2000"/>
                                        <p:tgtEl>
                                          <p:spTgt spid="37"/>
                                        </p:tgtEl>
                                      </p:cBhvr>
                                    </p:animEffect>
                                    <p:set>
                                      <p:cBhvr>
                                        <p:cTn id="47" dur="1" fill="hold">
                                          <p:stCondLst>
                                            <p:cond delay="1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14"/>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10" presetClass="entr" presetSubtype="0" fill="hold"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500"/>
                                        <p:tgtEl>
                                          <p:spTgt spid="42"/>
                                        </p:tgtEl>
                                      </p:cBhvr>
                                    </p:animEffect>
                                  </p:childTnLst>
                                </p:cTn>
                              </p:par>
                            </p:childTnLst>
                          </p:cTn>
                        </p:par>
                        <p:par>
                          <p:cTn id="54" fill="hold" nodeType="afterGroup">
                            <p:stCondLst>
                              <p:cond delay="500"/>
                            </p:stCondLst>
                            <p:childTnLst>
                              <p:par>
                                <p:cTn id="55" presetID="6" presetClass="exit" presetSubtype="32" fill="hold" nodeType="afterEffect">
                                  <p:stCondLst>
                                    <p:cond delay="0"/>
                                  </p:stCondLst>
                                  <p:childTnLst>
                                    <p:animEffect transition="out" filter="circle(out)">
                                      <p:cBhvr>
                                        <p:cTn id="56" dur="2000"/>
                                        <p:tgtEl>
                                          <p:spTgt spid="14"/>
                                        </p:tgtEl>
                                      </p:cBhvr>
                                    </p:animEffect>
                                    <p:set>
                                      <p:cBhvr>
                                        <p:cTn id="57"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10" presetClass="entr" presetSubtype="0" fill="hold"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500"/>
                                        <p:tgtEl>
                                          <p:spTgt spid="43"/>
                                        </p:tgtEl>
                                      </p:cBhvr>
                                    </p:animEffect>
                                  </p:childTnLst>
                                </p:cTn>
                              </p:par>
                            </p:childTnLst>
                          </p:cTn>
                        </p:par>
                        <p:par>
                          <p:cTn id="64" fill="hold" nodeType="afterGroup">
                            <p:stCondLst>
                              <p:cond delay="500"/>
                            </p:stCondLst>
                            <p:childTnLst>
                              <p:par>
                                <p:cTn id="65" presetID="6" presetClass="exit" presetSubtype="32" fill="hold" nodeType="afterEffect">
                                  <p:stCondLst>
                                    <p:cond delay="250"/>
                                  </p:stCondLst>
                                  <p:childTnLst>
                                    <p:animEffect transition="out" filter="circle(out)">
                                      <p:cBhvr>
                                        <p:cTn id="66" dur="2000"/>
                                        <p:tgtEl>
                                          <p:spTgt spid="8"/>
                                        </p:tgtEl>
                                      </p:cBhvr>
                                    </p:animEffect>
                                    <p:set>
                                      <p:cBhvr>
                                        <p:cTn id="6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38" grpId="0"/>
      <p:bldP spid="40" grpId="0"/>
      <p:bldP spid="41" grpId="0"/>
      <p:bldP spid="42" grpId="0"/>
      <p:bldP spid="4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Title 1">
            <a:extLst>
              <a:ext uri="{FF2B5EF4-FFF2-40B4-BE49-F238E27FC236}">
                <a16:creationId xmlns="" xmlns:a16="http://schemas.microsoft.com/office/drawing/2014/main" id="{2F96B282-BD93-A165-528F-525FBCDA0789}"/>
              </a:ext>
            </a:extLst>
          </p:cNvPr>
          <p:cNvSpPr txBox="1">
            <a:spLocks/>
          </p:cNvSpPr>
          <p:nvPr/>
        </p:nvSpPr>
        <p:spPr bwMode="auto">
          <a:xfrm>
            <a:off x="1295400" y="1504950"/>
            <a:ext cx="101346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625" tIns="33813" rIns="67625" bIns="33813" anchor="ctr"/>
          <a:lstStyle>
            <a:lvl1pPr defTabSz="676275">
              <a:defRPr>
                <a:solidFill>
                  <a:schemeClr val="tx1"/>
                </a:solidFill>
                <a:latin typeface="Arial" panose="020B0604020202020204" pitchFamily="34" charset="0"/>
              </a:defRPr>
            </a:lvl1pPr>
            <a:lvl2pPr marL="742950" indent="-285750" defTabSz="676275">
              <a:defRPr>
                <a:solidFill>
                  <a:schemeClr val="tx1"/>
                </a:solidFill>
                <a:latin typeface="Arial" panose="020B0604020202020204" pitchFamily="34" charset="0"/>
              </a:defRPr>
            </a:lvl2pPr>
            <a:lvl3pPr marL="1143000" indent="-228600" defTabSz="676275">
              <a:defRPr>
                <a:solidFill>
                  <a:schemeClr val="tx1"/>
                </a:solidFill>
                <a:latin typeface="Arial" panose="020B0604020202020204" pitchFamily="34" charset="0"/>
              </a:defRPr>
            </a:lvl3pPr>
            <a:lvl4pPr marL="1600200" indent="-228600" defTabSz="676275">
              <a:defRPr>
                <a:solidFill>
                  <a:schemeClr val="tx1"/>
                </a:solidFill>
                <a:latin typeface="Arial" panose="020B0604020202020204" pitchFamily="34" charset="0"/>
              </a:defRPr>
            </a:lvl4pPr>
            <a:lvl5pPr marL="2057400" indent="-228600" defTabSz="676275">
              <a:defRPr>
                <a:solidFill>
                  <a:schemeClr val="tx1"/>
                </a:solidFill>
                <a:latin typeface="Arial" panose="020B0604020202020204" pitchFamily="34" charset="0"/>
              </a:defRPr>
            </a:lvl5pPr>
            <a:lvl6pPr marL="2514600" indent="-228600" defTabSz="676275" eaLnBrk="0" fontAlgn="base" hangingPunct="0">
              <a:spcBef>
                <a:spcPct val="0"/>
              </a:spcBef>
              <a:spcAft>
                <a:spcPct val="0"/>
              </a:spcAft>
              <a:defRPr>
                <a:solidFill>
                  <a:schemeClr val="tx1"/>
                </a:solidFill>
                <a:latin typeface="Arial" panose="020B0604020202020204" pitchFamily="34" charset="0"/>
              </a:defRPr>
            </a:lvl6pPr>
            <a:lvl7pPr marL="2971800" indent="-228600" defTabSz="676275" eaLnBrk="0" fontAlgn="base" hangingPunct="0">
              <a:spcBef>
                <a:spcPct val="0"/>
              </a:spcBef>
              <a:spcAft>
                <a:spcPct val="0"/>
              </a:spcAft>
              <a:defRPr>
                <a:solidFill>
                  <a:schemeClr val="tx1"/>
                </a:solidFill>
                <a:latin typeface="Arial" panose="020B0604020202020204" pitchFamily="34" charset="0"/>
              </a:defRPr>
            </a:lvl7pPr>
            <a:lvl8pPr marL="3429000" indent="-228600" defTabSz="676275" eaLnBrk="0" fontAlgn="base" hangingPunct="0">
              <a:spcBef>
                <a:spcPct val="0"/>
              </a:spcBef>
              <a:spcAft>
                <a:spcPct val="0"/>
              </a:spcAft>
              <a:defRPr>
                <a:solidFill>
                  <a:schemeClr val="tx1"/>
                </a:solidFill>
                <a:latin typeface="Arial" panose="020B0604020202020204" pitchFamily="34" charset="0"/>
              </a:defRPr>
            </a:lvl8pPr>
            <a:lvl9pPr marL="3886200" indent="-228600" defTabSz="6762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676275"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000000"/>
                </a:solidFill>
                <a:effectLst/>
                <a:uLnTx/>
                <a:uFillTx/>
                <a:latin typeface="Arial-Rounded" charset="0"/>
                <a:ea typeface="+mn-ea"/>
                <a:cs typeface="Arial-Rounded" charset="0"/>
              </a:rPr>
              <a:t>	</a:t>
            </a:r>
            <a:r>
              <a:rPr kumimoji="0" lang="en-US" altLang="en-US" sz="4000" b="0" i="0" u="none" strike="noStrike" kern="1200" cap="none" spc="0" normalizeH="0" baseline="0" noProof="0">
                <a:ln>
                  <a:noFill/>
                </a:ln>
                <a:solidFill>
                  <a:srgbClr val="000000"/>
                </a:solidFill>
                <a:effectLst/>
                <a:uLnTx/>
                <a:uFillTx/>
                <a:latin typeface="HP-211" panose="020B0803050302020204" pitchFamily="34" charset="0"/>
                <a:ea typeface="+mn-ea"/>
                <a:cs typeface="Arial-Rounded" charset="0"/>
              </a:rPr>
              <a:t>Bà đã nghỉ hưu. Ngày ngày, bà đi chợ, nấu ăn và chăm lo cho con cháu. Mỗi lần đưa bé đi dạo, bà hay kể về ngày xưa. Lời bà dịu êm.</a:t>
            </a:r>
          </a:p>
        </p:txBody>
      </p:sp>
      <p:sp>
        <p:nvSpPr>
          <p:cNvPr id="46" name="Rounded Rectangle 45">
            <a:extLst>
              <a:ext uri="{FF2B5EF4-FFF2-40B4-BE49-F238E27FC236}">
                <a16:creationId xmlns="" xmlns:a16="http://schemas.microsoft.com/office/drawing/2014/main" id="{3392EF2E-0CC0-1BA6-4E84-6878E6A897F0}"/>
              </a:ext>
            </a:extLst>
          </p:cNvPr>
          <p:cNvSpPr/>
          <p:nvPr/>
        </p:nvSpPr>
        <p:spPr>
          <a:xfrm>
            <a:off x="1876425" y="4889500"/>
            <a:ext cx="8478838" cy="89058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838200">
              <a:defRPr>
                <a:solidFill>
                  <a:schemeClr val="tx1"/>
                </a:solidFill>
                <a:latin typeface="Arial" panose="020B0604020202020204" pitchFamily="34" charset="0"/>
              </a:defRPr>
            </a:lvl1pPr>
            <a:lvl2pPr marL="742950" indent="-285750" defTabSz="838200">
              <a:defRPr>
                <a:solidFill>
                  <a:schemeClr val="tx1"/>
                </a:solidFill>
                <a:latin typeface="Arial" panose="020B0604020202020204" pitchFamily="34" charset="0"/>
              </a:defRPr>
            </a:lvl2pPr>
            <a:lvl3pPr marL="1143000" indent="-228600" defTabSz="838200">
              <a:defRPr>
                <a:solidFill>
                  <a:schemeClr val="tx1"/>
                </a:solidFill>
                <a:latin typeface="Arial" panose="020B0604020202020204" pitchFamily="34" charset="0"/>
              </a:defRPr>
            </a:lvl3pPr>
            <a:lvl4pPr marL="1600200" indent="-228600" defTabSz="838200">
              <a:defRPr>
                <a:solidFill>
                  <a:schemeClr val="tx1"/>
                </a:solidFill>
                <a:latin typeface="Arial" panose="020B0604020202020204" pitchFamily="34" charset="0"/>
              </a:defRPr>
            </a:lvl4pPr>
            <a:lvl5pPr marL="2057400" indent="-228600" defTabSz="838200">
              <a:defRPr>
                <a:solidFill>
                  <a:schemeClr val="tx1"/>
                </a:solidFill>
                <a:latin typeface="Arial" panose="020B0604020202020204" pitchFamily="34" charset="0"/>
              </a:defRPr>
            </a:lvl5pPr>
            <a:lvl6pPr marL="2514600" indent="-228600" defTabSz="838200" eaLnBrk="0" fontAlgn="base" hangingPunct="0">
              <a:spcBef>
                <a:spcPct val="0"/>
              </a:spcBef>
              <a:spcAft>
                <a:spcPct val="0"/>
              </a:spcAft>
              <a:defRPr>
                <a:solidFill>
                  <a:schemeClr val="tx1"/>
                </a:solidFill>
                <a:latin typeface="Arial" panose="020B0604020202020204" pitchFamily="34" charset="0"/>
              </a:defRPr>
            </a:lvl6pPr>
            <a:lvl7pPr marL="2971800" indent="-228600" defTabSz="838200" eaLnBrk="0" fontAlgn="base" hangingPunct="0">
              <a:spcBef>
                <a:spcPct val="0"/>
              </a:spcBef>
              <a:spcAft>
                <a:spcPct val="0"/>
              </a:spcAft>
              <a:defRPr>
                <a:solidFill>
                  <a:schemeClr val="tx1"/>
                </a:solidFill>
                <a:latin typeface="Arial" panose="020B0604020202020204" pitchFamily="34" charset="0"/>
              </a:defRPr>
            </a:lvl7pPr>
            <a:lvl8pPr marL="3429000" indent="-228600" defTabSz="838200" eaLnBrk="0" fontAlgn="base" hangingPunct="0">
              <a:spcBef>
                <a:spcPct val="0"/>
              </a:spcBef>
              <a:spcAft>
                <a:spcPct val="0"/>
              </a:spcAft>
              <a:defRPr>
                <a:solidFill>
                  <a:schemeClr val="tx1"/>
                </a:solidFill>
                <a:latin typeface="Arial" panose="020B0604020202020204" pitchFamily="34" charset="0"/>
              </a:defRPr>
            </a:lvl8pPr>
            <a:lvl9pPr marL="3886200" indent="-228600" defTabSz="838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838200" rtl="0" eaLnBrk="1" fontAlgn="base" latinLnBrk="0" hangingPunct="1">
              <a:lnSpc>
                <a:spcPct val="100000"/>
              </a:lnSpc>
              <a:spcBef>
                <a:spcPct val="0"/>
              </a:spcBef>
              <a:spcAft>
                <a:spcPct val="0"/>
              </a:spcAft>
              <a:buClrTx/>
              <a:buSzTx/>
              <a:buFontTx/>
              <a:buNone/>
              <a:tabLst/>
              <a:defRPr/>
            </a:pPr>
            <a:r>
              <a:rPr kumimoji="0" lang="en-US" altLang="en-US" sz="3500" b="0" i="0" u="none" strike="noStrike" kern="1200" cap="none" spc="0" normalizeH="0" baseline="0" noProof="0">
                <a:ln>
                  <a:noFill/>
                </a:ln>
                <a:solidFill>
                  <a:srgbClr val="FFFFFF"/>
                </a:solidFill>
                <a:effectLst/>
                <a:uLnTx/>
                <a:uFillTx/>
                <a:latin typeface="Arial-Rounded" charset="0"/>
                <a:ea typeface="+mn-ea"/>
                <a:cs typeface="Arial-Rounded" charset="0"/>
              </a:rPr>
              <a:t>Ai xuất hiện trong bài?</a:t>
            </a:r>
          </a:p>
        </p:txBody>
      </p:sp>
      <p:cxnSp>
        <p:nvCxnSpPr>
          <p:cNvPr id="47" name="Straight Connector 46">
            <a:extLst>
              <a:ext uri="{FF2B5EF4-FFF2-40B4-BE49-F238E27FC236}">
                <a16:creationId xmlns="" xmlns:a16="http://schemas.microsoft.com/office/drawing/2014/main" id="{114FFDED-CB21-8341-88BF-50021211C353}"/>
              </a:ext>
            </a:extLst>
          </p:cNvPr>
          <p:cNvCxnSpPr>
            <a:cxnSpLocks/>
          </p:cNvCxnSpPr>
          <p:nvPr/>
        </p:nvCxnSpPr>
        <p:spPr>
          <a:xfrm>
            <a:off x="7086600" y="2098960"/>
            <a:ext cx="4114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C733813C-73D0-51EE-B011-ACFDF625D918}"/>
              </a:ext>
            </a:extLst>
          </p:cNvPr>
          <p:cNvCxnSpPr>
            <a:cxnSpLocks/>
          </p:cNvCxnSpPr>
          <p:nvPr/>
        </p:nvCxnSpPr>
        <p:spPr>
          <a:xfrm>
            <a:off x="1524000" y="3276600"/>
            <a:ext cx="20431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3C744D2E-3885-9B76-AD6A-95B98CBDA896}"/>
              </a:ext>
            </a:extLst>
          </p:cNvPr>
          <p:cNvCxnSpPr/>
          <p:nvPr/>
        </p:nvCxnSpPr>
        <p:spPr>
          <a:xfrm>
            <a:off x="2057400" y="2057400"/>
            <a:ext cx="558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D2CB1971-A98A-6114-76D9-8D45446B8F11}"/>
              </a:ext>
            </a:extLst>
          </p:cNvPr>
          <p:cNvCxnSpPr>
            <a:cxnSpLocks/>
          </p:cNvCxnSpPr>
          <p:nvPr/>
        </p:nvCxnSpPr>
        <p:spPr>
          <a:xfrm>
            <a:off x="1600200" y="2667000"/>
            <a:ext cx="95107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09D05401-25BC-4899-B45A-BC068AC6ECAE}"/>
              </a:ext>
            </a:extLst>
          </p:cNvPr>
          <p:cNvCxnSpPr>
            <a:cxnSpLocks/>
          </p:cNvCxnSpPr>
          <p:nvPr/>
        </p:nvCxnSpPr>
        <p:spPr>
          <a:xfrm>
            <a:off x="4114800" y="2667000"/>
            <a:ext cx="7467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79E9D43C-E639-A26A-5CA8-400CC965D894}"/>
              </a:ext>
            </a:extLst>
          </p:cNvPr>
          <p:cNvCxnSpPr>
            <a:cxnSpLocks/>
          </p:cNvCxnSpPr>
          <p:nvPr/>
        </p:nvCxnSpPr>
        <p:spPr>
          <a:xfrm flipV="1">
            <a:off x="6096000" y="3276600"/>
            <a:ext cx="3048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 xmlns:a16="http://schemas.microsoft.com/office/drawing/2014/main" id="{744E981E-0828-1598-39C6-90B07ABBE656}"/>
              </a:ext>
            </a:extLst>
          </p:cNvPr>
          <p:cNvSpPr/>
          <p:nvPr/>
        </p:nvSpPr>
        <p:spPr>
          <a:xfrm>
            <a:off x="1890713" y="4889500"/>
            <a:ext cx="8478837" cy="89058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838200">
              <a:defRPr>
                <a:solidFill>
                  <a:schemeClr val="tx1"/>
                </a:solidFill>
                <a:latin typeface="Arial" panose="020B0604020202020204" pitchFamily="34" charset="0"/>
              </a:defRPr>
            </a:lvl1pPr>
            <a:lvl2pPr marL="742950" indent="-285750" defTabSz="838200">
              <a:defRPr>
                <a:solidFill>
                  <a:schemeClr val="tx1"/>
                </a:solidFill>
                <a:latin typeface="Arial" panose="020B0604020202020204" pitchFamily="34" charset="0"/>
              </a:defRPr>
            </a:lvl2pPr>
            <a:lvl3pPr marL="1143000" indent="-228600" defTabSz="838200">
              <a:defRPr>
                <a:solidFill>
                  <a:schemeClr val="tx1"/>
                </a:solidFill>
                <a:latin typeface="Arial" panose="020B0604020202020204" pitchFamily="34" charset="0"/>
              </a:defRPr>
            </a:lvl3pPr>
            <a:lvl4pPr marL="1600200" indent="-228600" defTabSz="838200">
              <a:defRPr>
                <a:solidFill>
                  <a:schemeClr val="tx1"/>
                </a:solidFill>
                <a:latin typeface="Arial" panose="020B0604020202020204" pitchFamily="34" charset="0"/>
              </a:defRPr>
            </a:lvl4pPr>
            <a:lvl5pPr marL="2057400" indent="-228600" defTabSz="838200">
              <a:defRPr>
                <a:solidFill>
                  <a:schemeClr val="tx1"/>
                </a:solidFill>
                <a:latin typeface="Arial" panose="020B0604020202020204" pitchFamily="34" charset="0"/>
              </a:defRPr>
            </a:lvl5pPr>
            <a:lvl6pPr marL="2514600" indent="-228600" defTabSz="838200" eaLnBrk="0" fontAlgn="base" hangingPunct="0">
              <a:spcBef>
                <a:spcPct val="0"/>
              </a:spcBef>
              <a:spcAft>
                <a:spcPct val="0"/>
              </a:spcAft>
              <a:defRPr>
                <a:solidFill>
                  <a:schemeClr val="tx1"/>
                </a:solidFill>
                <a:latin typeface="Arial" panose="020B0604020202020204" pitchFamily="34" charset="0"/>
              </a:defRPr>
            </a:lvl6pPr>
            <a:lvl7pPr marL="2971800" indent="-228600" defTabSz="838200" eaLnBrk="0" fontAlgn="base" hangingPunct="0">
              <a:spcBef>
                <a:spcPct val="0"/>
              </a:spcBef>
              <a:spcAft>
                <a:spcPct val="0"/>
              </a:spcAft>
              <a:defRPr>
                <a:solidFill>
                  <a:schemeClr val="tx1"/>
                </a:solidFill>
                <a:latin typeface="Arial" panose="020B0604020202020204" pitchFamily="34" charset="0"/>
              </a:defRPr>
            </a:lvl7pPr>
            <a:lvl8pPr marL="3429000" indent="-228600" defTabSz="838200" eaLnBrk="0" fontAlgn="base" hangingPunct="0">
              <a:spcBef>
                <a:spcPct val="0"/>
              </a:spcBef>
              <a:spcAft>
                <a:spcPct val="0"/>
              </a:spcAft>
              <a:defRPr>
                <a:solidFill>
                  <a:schemeClr val="tx1"/>
                </a:solidFill>
                <a:latin typeface="Arial" panose="020B0604020202020204" pitchFamily="34" charset="0"/>
              </a:defRPr>
            </a:lvl8pPr>
            <a:lvl9pPr marL="3886200" indent="-228600" defTabSz="838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838200" rtl="0" eaLnBrk="1" fontAlgn="base" latinLnBrk="0" hangingPunct="1">
              <a:lnSpc>
                <a:spcPct val="100000"/>
              </a:lnSpc>
              <a:spcBef>
                <a:spcPct val="0"/>
              </a:spcBef>
              <a:spcAft>
                <a:spcPct val="0"/>
              </a:spcAft>
              <a:buClrTx/>
              <a:buSzTx/>
              <a:buFontTx/>
              <a:buNone/>
              <a:tabLst/>
              <a:defRPr/>
            </a:pPr>
            <a:r>
              <a:rPr kumimoji="0" lang="en-US" altLang="en-US" sz="3500" b="0" i="0" u="none" strike="noStrike" kern="1200" cap="none" spc="0" normalizeH="0" baseline="0" noProof="0">
                <a:ln>
                  <a:noFill/>
                </a:ln>
                <a:solidFill>
                  <a:srgbClr val="FFFFFF"/>
                </a:solidFill>
                <a:effectLst/>
                <a:uLnTx/>
                <a:uFillTx/>
                <a:latin typeface="Arial-Rounded" charset="0"/>
                <a:ea typeface="+mn-ea"/>
                <a:cs typeface="Arial-Rounded" charset="0"/>
              </a:rPr>
              <a:t>Ngày ngày, bà làm những gì?</a:t>
            </a:r>
          </a:p>
        </p:txBody>
      </p:sp>
      <p:sp>
        <p:nvSpPr>
          <p:cNvPr id="24" name="Rounded Rectangle 23">
            <a:extLst>
              <a:ext uri="{FF2B5EF4-FFF2-40B4-BE49-F238E27FC236}">
                <a16:creationId xmlns="" xmlns:a16="http://schemas.microsoft.com/office/drawing/2014/main" id="{ED594B47-1C9A-33D4-7A4D-25F3C5E28C6B}"/>
              </a:ext>
            </a:extLst>
          </p:cNvPr>
          <p:cNvSpPr/>
          <p:nvPr/>
        </p:nvSpPr>
        <p:spPr>
          <a:xfrm>
            <a:off x="1890713" y="4889500"/>
            <a:ext cx="8478837" cy="89058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838200">
              <a:defRPr>
                <a:solidFill>
                  <a:schemeClr val="tx1"/>
                </a:solidFill>
                <a:latin typeface="Arial" panose="020B0604020202020204" pitchFamily="34" charset="0"/>
              </a:defRPr>
            </a:lvl1pPr>
            <a:lvl2pPr marL="742950" indent="-285750" defTabSz="838200">
              <a:defRPr>
                <a:solidFill>
                  <a:schemeClr val="tx1"/>
                </a:solidFill>
                <a:latin typeface="Arial" panose="020B0604020202020204" pitchFamily="34" charset="0"/>
              </a:defRPr>
            </a:lvl2pPr>
            <a:lvl3pPr marL="1143000" indent="-228600" defTabSz="838200">
              <a:defRPr>
                <a:solidFill>
                  <a:schemeClr val="tx1"/>
                </a:solidFill>
                <a:latin typeface="Arial" panose="020B0604020202020204" pitchFamily="34" charset="0"/>
              </a:defRPr>
            </a:lvl3pPr>
            <a:lvl4pPr marL="1600200" indent="-228600" defTabSz="838200">
              <a:defRPr>
                <a:solidFill>
                  <a:schemeClr val="tx1"/>
                </a:solidFill>
                <a:latin typeface="Arial" panose="020B0604020202020204" pitchFamily="34" charset="0"/>
              </a:defRPr>
            </a:lvl4pPr>
            <a:lvl5pPr marL="2057400" indent="-228600" defTabSz="838200">
              <a:defRPr>
                <a:solidFill>
                  <a:schemeClr val="tx1"/>
                </a:solidFill>
                <a:latin typeface="Arial" panose="020B0604020202020204" pitchFamily="34" charset="0"/>
              </a:defRPr>
            </a:lvl5pPr>
            <a:lvl6pPr marL="2514600" indent="-228600" defTabSz="838200" eaLnBrk="0" fontAlgn="base" hangingPunct="0">
              <a:spcBef>
                <a:spcPct val="0"/>
              </a:spcBef>
              <a:spcAft>
                <a:spcPct val="0"/>
              </a:spcAft>
              <a:defRPr>
                <a:solidFill>
                  <a:schemeClr val="tx1"/>
                </a:solidFill>
                <a:latin typeface="Arial" panose="020B0604020202020204" pitchFamily="34" charset="0"/>
              </a:defRPr>
            </a:lvl6pPr>
            <a:lvl7pPr marL="2971800" indent="-228600" defTabSz="838200" eaLnBrk="0" fontAlgn="base" hangingPunct="0">
              <a:spcBef>
                <a:spcPct val="0"/>
              </a:spcBef>
              <a:spcAft>
                <a:spcPct val="0"/>
              </a:spcAft>
              <a:defRPr>
                <a:solidFill>
                  <a:schemeClr val="tx1"/>
                </a:solidFill>
                <a:latin typeface="Arial" panose="020B0604020202020204" pitchFamily="34" charset="0"/>
              </a:defRPr>
            </a:lvl7pPr>
            <a:lvl8pPr marL="3429000" indent="-228600" defTabSz="838200" eaLnBrk="0" fontAlgn="base" hangingPunct="0">
              <a:spcBef>
                <a:spcPct val="0"/>
              </a:spcBef>
              <a:spcAft>
                <a:spcPct val="0"/>
              </a:spcAft>
              <a:defRPr>
                <a:solidFill>
                  <a:schemeClr val="tx1"/>
                </a:solidFill>
                <a:latin typeface="Arial" panose="020B0604020202020204" pitchFamily="34" charset="0"/>
              </a:defRPr>
            </a:lvl8pPr>
            <a:lvl9pPr marL="3886200" indent="-228600" defTabSz="838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838200" rtl="0" eaLnBrk="1" fontAlgn="base" latinLnBrk="0" hangingPunct="1">
              <a:lnSpc>
                <a:spcPct val="100000"/>
              </a:lnSpc>
              <a:spcBef>
                <a:spcPct val="0"/>
              </a:spcBef>
              <a:spcAft>
                <a:spcPct val="0"/>
              </a:spcAft>
              <a:buClrTx/>
              <a:buSzTx/>
              <a:buFontTx/>
              <a:buNone/>
              <a:tabLst/>
              <a:defRPr/>
            </a:pPr>
            <a:r>
              <a:rPr kumimoji="0" lang="en-US" altLang="en-US" sz="3500" b="0" i="0" u="none" strike="noStrike" kern="1200" cap="none" spc="0" normalizeH="0" baseline="0" noProof="0">
                <a:ln>
                  <a:noFill/>
                </a:ln>
                <a:solidFill>
                  <a:srgbClr val="FFFFFF"/>
                </a:solidFill>
                <a:effectLst/>
                <a:uLnTx/>
                <a:uFillTx/>
                <a:latin typeface="Arial-Rounded" charset="0"/>
                <a:ea typeface="+mn-ea"/>
                <a:cs typeface="Arial-Rounded" charset="0"/>
              </a:rPr>
              <a:t>Bà thường làm gì khi đưa bé đi dạo?</a:t>
            </a:r>
          </a:p>
        </p:txBody>
      </p:sp>
      <p:sp>
        <p:nvSpPr>
          <p:cNvPr id="28" name="Rounded Rectangle 27">
            <a:extLst>
              <a:ext uri="{FF2B5EF4-FFF2-40B4-BE49-F238E27FC236}">
                <a16:creationId xmlns="" xmlns:a16="http://schemas.microsoft.com/office/drawing/2014/main" id="{3C8C6003-0830-A9CB-37E0-774FDCA53219}"/>
              </a:ext>
            </a:extLst>
          </p:cNvPr>
          <p:cNvSpPr/>
          <p:nvPr/>
        </p:nvSpPr>
        <p:spPr>
          <a:xfrm>
            <a:off x="1890713" y="4868863"/>
            <a:ext cx="8478837" cy="890587"/>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838200">
              <a:defRPr>
                <a:solidFill>
                  <a:schemeClr val="tx1"/>
                </a:solidFill>
                <a:latin typeface="Arial" panose="020B0604020202020204" pitchFamily="34" charset="0"/>
              </a:defRPr>
            </a:lvl1pPr>
            <a:lvl2pPr marL="742950" indent="-285750" defTabSz="838200">
              <a:defRPr>
                <a:solidFill>
                  <a:schemeClr val="tx1"/>
                </a:solidFill>
                <a:latin typeface="Arial" panose="020B0604020202020204" pitchFamily="34" charset="0"/>
              </a:defRPr>
            </a:lvl2pPr>
            <a:lvl3pPr marL="1143000" indent="-228600" defTabSz="838200">
              <a:defRPr>
                <a:solidFill>
                  <a:schemeClr val="tx1"/>
                </a:solidFill>
                <a:latin typeface="Arial" panose="020B0604020202020204" pitchFamily="34" charset="0"/>
              </a:defRPr>
            </a:lvl3pPr>
            <a:lvl4pPr marL="1600200" indent="-228600" defTabSz="838200">
              <a:defRPr>
                <a:solidFill>
                  <a:schemeClr val="tx1"/>
                </a:solidFill>
                <a:latin typeface="Arial" panose="020B0604020202020204" pitchFamily="34" charset="0"/>
              </a:defRPr>
            </a:lvl4pPr>
            <a:lvl5pPr marL="2057400" indent="-228600" defTabSz="838200">
              <a:defRPr>
                <a:solidFill>
                  <a:schemeClr val="tx1"/>
                </a:solidFill>
                <a:latin typeface="Arial" panose="020B0604020202020204" pitchFamily="34" charset="0"/>
              </a:defRPr>
            </a:lvl5pPr>
            <a:lvl6pPr marL="2514600" indent="-228600" defTabSz="838200" eaLnBrk="0" fontAlgn="base" hangingPunct="0">
              <a:spcBef>
                <a:spcPct val="0"/>
              </a:spcBef>
              <a:spcAft>
                <a:spcPct val="0"/>
              </a:spcAft>
              <a:defRPr>
                <a:solidFill>
                  <a:schemeClr val="tx1"/>
                </a:solidFill>
                <a:latin typeface="Arial" panose="020B0604020202020204" pitchFamily="34" charset="0"/>
              </a:defRPr>
            </a:lvl6pPr>
            <a:lvl7pPr marL="2971800" indent="-228600" defTabSz="838200" eaLnBrk="0" fontAlgn="base" hangingPunct="0">
              <a:spcBef>
                <a:spcPct val="0"/>
              </a:spcBef>
              <a:spcAft>
                <a:spcPct val="0"/>
              </a:spcAft>
              <a:defRPr>
                <a:solidFill>
                  <a:schemeClr val="tx1"/>
                </a:solidFill>
                <a:latin typeface="Arial" panose="020B0604020202020204" pitchFamily="34" charset="0"/>
              </a:defRPr>
            </a:lvl7pPr>
            <a:lvl8pPr marL="3429000" indent="-228600" defTabSz="838200" eaLnBrk="0" fontAlgn="base" hangingPunct="0">
              <a:spcBef>
                <a:spcPct val="0"/>
              </a:spcBef>
              <a:spcAft>
                <a:spcPct val="0"/>
              </a:spcAft>
              <a:defRPr>
                <a:solidFill>
                  <a:schemeClr val="tx1"/>
                </a:solidFill>
                <a:latin typeface="Arial" panose="020B0604020202020204" pitchFamily="34" charset="0"/>
              </a:defRPr>
            </a:lvl8pPr>
            <a:lvl9pPr marL="3886200" indent="-228600" defTabSz="838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838200" rtl="0" eaLnBrk="1" fontAlgn="base" latinLnBrk="0" hangingPunct="1">
              <a:lnSpc>
                <a:spcPct val="100000"/>
              </a:lnSpc>
              <a:spcBef>
                <a:spcPct val="0"/>
              </a:spcBef>
              <a:spcAft>
                <a:spcPct val="0"/>
              </a:spcAft>
              <a:buClrTx/>
              <a:buSzTx/>
              <a:buFontTx/>
              <a:buNone/>
              <a:tabLst/>
              <a:defRPr/>
            </a:pPr>
            <a:r>
              <a:rPr kumimoji="0" lang="en-US" altLang="en-US" sz="3500" b="0" i="0" u="none" strike="noStrike" kern="1200" cap="none" spc="0" normalizeH="0" baseline="0" noProof="0">
                <a:ln>
                  <a:noFill/>
                </a:ln>
                <a:solidFill>
                  <a:srgbClr val="FFFFFF"/>
                </a:solidFill>
                <a:effectLst/>
                <a:uLnTx/>
                <a:uFillTx/>
                <a:latin typeface="Arial-Rounded" charset="0"/>
                <a:ea typeface="+mn-ea"/>
                <a:cs typeface="Arial-Rounded" charset="0"/>
              </a:rPr>
              <a:t>Lời bà như thế nào?</a:t>
            </a:r>
          </a:p>
        </p:txBody>
      </p:sp>
      <p:sp>
        <p:nvSpPr>
          <p:cNvPr id="29" name="Rounded Rectangle 28">
            <a:extLst>
              <a:ext uri="{FF2B5EF4-FFF2-40B4-BE49-F238E27FC236}">
                <a16:creationId xmlns="" xmlns:a16="http://schemas.microsoft.com/office/drawing/2014/main" id="{1C279C77-01C7-F28B-D74C-C53519DFA9E8}"/>
              </a:ext>
            </a:extLst>
          </p:cNvPr>
          <p:cNvSpPr/>
          <p:nvPr/>
        </p:nvSpPr>
        <p:spPr>
          <a:xfrm>
            <a:off x="1863725" y="4868863"/>
            <a:ext cx="8478838" cy="890587"/>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838200">
              <a:defRPr>
                <a:solidFill>
                  <a:schemeClr val="tx1"/>
                </a:solidFill>
                <a:latin typeface="Arial" panose="020B0604020202020204" pitchFamily="34" charset="0"/>
              </a:defRPr>
            </a:lvl1pPr>
            <a:lvl2pPr marL="742950" indent="-285750" defTabSz="838200">
              <a:defRPr>
                <a:solidFill>
                  <a:schemeClr val="tx1"/>
                </a:solidFill>
                <a:latin typeface="Arial" panose="020B0604020202020204" pitchFamily="34" charset="0"/>
              </a:defRPr>
            </a:lvl2pPr>
            <a:lvl3pPr marL="1143000" indent="-228600" defTabSz="838200">
              <a:defRPr>
                <a:solidFill>
                  <a:schemeClr val="tx1"/>
                </a:solidFill>
                <a:latin typeface="Arial" panose="020B0604020202020204" pitchFamily="34" charset="0"/>
              </a:defRPr>
            </a:lvl3pPr>
            <a:lvl4pPr marL="1600200" indent="-228600" defTabSz="838200">
              <a:defRPr>
                <a:solidFill>
                  <a:schemeClr val="tx1"/>
                </a:solidFill>
                <a:latin typeface="Arial" panose="020B0604020202020204" pitchFamily="34" charset="0"/>
              </a:defRPr>
            </a:lvl4pPr>
            <a:lvl5pPr marL="2057400" indent="-228600" defTabSz="838200">
              <a:defRPr>
                <a:solidFill>
                  <a:schemeClr val="tx1"/>
                </a:solidFill>
                <a:latin typeface="Arial" panose="020B0604020202020204" pitchFamily="34" charset="0"/>
              </a:defRPr>
            </a:lvl5pPr>
            <a:lvl6pPr marL="2514600" indent="-228600" defTabSz="838200" eaLnBrk="0" fontAlgn="base" hangingPunct="0">
              <a:spcBef>
                <a:spcPct val="0"/>
              </a:spcBef>
              <a:spcAft>
                <a:spcPct val="0"/>
              </a:spcAft>
              <a:defRPr>
                <a:solidFill>
                  <a:schemeClr val="tx1"/>
                </a:solidFill>
                <a:latin typeface="Arial" panose="020B0604020202020204" pitchFamily="34" charset="0"/>
              </a:defRPr>
            </a:lvl6pPr>
            <a:lvl7pPr marL="2971800" indent="-228600" defTabSz="838200" eaLnBrk="0" fontAlgn="base" hangingPunct="0">
              <a:spcBef>
                <a:spcPct val="0"/>
              </a:spcBef>
              <a:spcAft>
                <a:spcPct val="0"/>
              </a:spcAft>
              <a:defRPr>
                <a:solidFill>
                  <a:schemeClr val="tx1"/>
                </a:solidFill>
                <a:latin typeface="Arial" panose="020B0604020202020204" pitchFamily="34" charset="0"/>
              </a:defRPr>
            </a:lvl7pPr>
            <a:lvl8pPr marL="3429000" indent="-228600" defTabSz="838200" eaLnBrk="0" fontAlgn="base" hangingPunct="0">
              <a:spcBef>
                <a:spcPct val="0"/>
              </a:spcBef>
              <a:spcAft>
                <a:spcPct val="0"/>
              </a:spcAft>
              <a:defRPr>
                <a:solidFill>
                  <a:schemeClr val="tx1"/>
                </a:solidFill>
                <a:latin typeface="Arial" panose="020B0604020202020204" pitchFamily="34" charset="0"/>
              </a:defRPr>
            </a:lvl8pPr>
            <a:lvl9pPr marL="3886200" indent="-228600" defTabSz="838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838200" rtl="0" eaLnBrk="1" fontAlgn="base" latinLnBrk="0" hangingPunct="1">
              <a:lnSpc>
                <a:spcPct val="100000"/>
              </a:lnSpc>
              <a:spcBef>
                <a:spcPct val="0"/>
              </a:spcBef>
              <a:spcAft>
                <a:spcPct val="0"/>
              </a:spcAft>
              <a:buClrTx/>
              <a:buSzTx/>
              <a:buFontTx/>
              <a:buNone/>
              <a:tabLst/>
              <a:defRPr/>
            </a:pPr>
            <a:r>
              <a:rPr kumimoji="0" lang="en-US" altLang="en-US" sz="3500" b="0" i="0" u="none" strike="noStrike" kern="1200" cap="none" spc="0" normalizeH="0" baseline="0" noProof="0">
                <a:ln>
                  <a:noFill/>
                </a:ln>
                <a:solidFill>
                  <a:srgbClr val="FFFFFF"/>
                </a:solidFill>
                <a:effectLst/>
                <a:uLnTx/>
                <a:uFillTx/>
                <a:latin typeface="Arial-Rounded" charset="0"/>
                <a:ea typeface="+mn-ea"/>
                <a:cs typeface="Arial-Rounded" charset="0"/>
              </a:rPr>
              <a:t>Em hãy nhận xét về người bà trong bài.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47"/>
                                        </p:tgtEl>
                                      </p:cBhvr>
                                    </p:animEffect>
                                    <p:set>
                                      <p:cBhvr>
                                        <p:cTn id="35" dur="1" fill="hold">
                                          <p:stCondLst>
                                            <p:cond delay="499"/>
                                          </p:stCondLst>
                                        </p:cTn>
                                        <p:tgtEl>
                                          <p:spTgt spid="4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xit" presetSubtype="0" fill="hold" nodeType="clickEffect">
                                  <p:stCondLst>
                                    <p:cond delay="0"/>
                                  </p:stCondLst>
                                  <p:childTnLst>
                                    <p:animEffect transition="out" filter="fade">
                                      <p:cBhvr>
                                        <p:cTn id="55" dur="500"/>
                                        <p:tgtEl>
                                          <p:spTgt spid="14"/>
                                        </p:tgtEl>
                                      </p:cBhvr>
                                    </p:animEffect>
                                    <p:set>
                                      <p:cBhvr>
                                        <p:cTn id="56" dur="1" fill="hold">
                                          <p:stCondLst>
                                            <p:cond delay="499"/>
                                          </p:stCondLst>
                                        </p:cTn>
                                        <p:tgtEl>
                                          <p:spTgt spid="14"/>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2"/>
                                        </p:tgtEl>
                                      </p:cBhvr>
                                    </p:animEffect>
                                    <p:set>
                                      <p:cBhvr>
                                        <p:cTn id="59" dur="1" fill="hold">
                                          <p:stCondLst>
                                            <p:cond delay="499"/>
                                          </p:stCondLst>
                                        </p:cTn>
                                        <p:tgtEl>
                                          <p:spTgt spid="22"/>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0" presetClass="entr" presetSubtype="0" fill="hold"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xit" presetSubtype="0" fill="hold" nodeType="click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ntr" presetSubtype="0" fill="hold"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23" grpId="0" animBg="1"/>
      <p:bldP spid="24" grpId="0" animBg="1"/>
      <p:bldP spid="28"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3490" name="Group 1">
            <a:extLst>
              <a:ext uri="{FF2B5EF4-FFF2-40B4-BE49-F238E27FC236}">
                <a16:creationId xmlns="" xmlns:a16="http://schemas.microsoft.com/office/drawing/2014/main" id="{5EDCFC3A-CDD8-7E6B-8D1C-451BF3576583}"/>
              </a:ext>
            </a:extLst>
          </p:cNvPr>
          <p:cNvGrpSpPr>
            <a:grpSpLocks/>
          </p:cNvGrpSpPr>
          <p:nvPr/>
        </p:nvGrpSpPr>
        <p:grpSpPr bwMode="auto">
          <a:xfrm>
            <a:off x="1447800" y="417513"/>
            <a:ext cx="1970088" cy="696912"/>
            <a:chOff x="63500" y="1429216"/>
            <a:chExt cx="1970813" cy="705889"/>
          </a:xfrm>
        </p:grpSpPr>
        <p:sp>
          <p:nvSpPr>
            <p:cNvPr id="3" name="Rounded Rectangle 2">
              <a:extLst>
                <a:ext uri="{FF2B5EF4-FFF2-40B4-BE49-F238E27FC236}">
                  <a16:creationId xmlns="" xmlns:a16="http://schemas.microsoft.com/office/drawing/2014/main" id="{6790B901-D857-6CF3-9F9D-631576B80CC2}"/>
                </a:ext>
              </a:extLst>
            </p:cNvPr>
            <p:cNvSpPr/>
            <p:nvPr/>
          </p:nvSpPr>
          <p:spPr>
            <a:xfrm>
              <a:off x="384293" y="1429216"/>
              <a:ext cx="1650020"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38492" rtl="0" eaLnBrk="1" fontAlgn="auto" latinLnBrk="0" hangingPunct="1">
                <a:lnSpc>
                  <a:spcPct val="100000"/>
                </a:lnSpc>
                <a:spcBef>
                  <a:spcPts val="0"/>
                </a:spcBef>
                <a:spcAft>
                  <a:spcPts val="0"/>
                </a:spcAft>
                <a:buClrTx/>
                <a:buSzTx/>
                <a:buFontTx/>
                <a:buNone/>
                <a:tabLst/>
                <a:defRPr/>
              </a:pPr>
              <a:r>
                <a:rPr kumimoji="0" lang="en-US" sz="3555"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Nói</a:t>
              </a:r>
            </a:p>
          </p:txBody>
        </p:sp>
        <p:sp>
          <p:nvSpPr>
            <p:cNvPr id="4" name="Oval 3">
              <a:extLst>
                <a:ext uri="{FF2B5EF4-FFF2-40B4-BE49-F238E27FC236}">
                  <a16:creationId xmlns="" xmlns:a16="http://schemas.microsoft.com/office/drawing/2014/main" id="{ADBAA490-CD34-6970-7A73-043F2F9C5FB7}"/>
                </a:ext>
              </a:extLst>
            </p:cNvPr>
            <p:cNvSpPr/>
            <p:nvPr/>
          </p:nvSpPr>
          <p:spPr>
            <a:xfrm>
              <a:off x="63500" y="1458159"/>
              <a:ext cx="641586" cy="64157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38492" rtl="0" eaLnBrk="1" fontAlgn="auto" latinLnBrk="0" hangingPunct="1">
                <a:lnSpc>
                  <a:spcPct val="100000"/>
                </a:lnSpc>
                <a:spcBef>
                  <a:spcPts val="0"/>
                </a:spcBef>
                <a:spcAft>
                  <a:spcPts val="0"/>
                </a:spcAft>
                <a:buClrTx/>
                <a:buSzTx/>
                <a:buFontTx/>
                <a:buNone/>
                <a:tabLst/>
                <a:defRPr/>
              </a:pPr>
              <a:r>
                <a:rPr kumimoji="0" lang="en-US" sz="3555" b="0" i="0" u="none" strike="noStrike" kern="1200" cap="none" spc="0" normalizeH="0" baseline="0" noProof="0">
                  <a:ln>
                    <a:noFill/>
                  </a:ln>
                  <a:solidFill>
                    <a:prstClr val="black"/>
                  </a:solidFill>
                  <a:effectLst/>
                  <a:uLnTx/>
                  <a:uFillTx/>
                  <a:latin typeface="Arial Rounded MT Bold" pitchFamily="34" charset="0"/>
                  <a:ea typeface="Arial-Rounded" pitchFamily="34" charset="0"/>
                  <a:cs typeface="Arial-Rounded" pitchFamily="34" charset="0"/>
                </a:rPr>
                <a:t>6</a:t>
              </a:r>
            </a:p>
          </p:txBody>
        </p:sp>
      </p:grpSp>
      <p:sp>
        <p:nvSpPr>
          <p:cNvPr id="6" name="Title 1">
            <a:extLst>
              <a:ext uri="{FF2B5EF4-FFF2-40B4-BE49-F238E27FC236}">
                <a16:creationId xmlns="" xmlns:a16="http://schemas.microsoft.com/office/drawing/2014/main" id="{313A3031-657C-27B9-6842-35DB3170F91B}"/>
              </a:ext>
            </a:extLst>
          </p:cNvPr>
          <p:cNvSpPr txBox="1">
            <a:spLocks/>
          </p:cNvSpPr>
          <p:nvPr/>
        </p:nvSpPr>
        <p:spPr>
          <a:xfrm>
            <a:off x="2628900" y="592138"/>
            <a:ext cx="6932613" cy="487362"/>
          </a:xfrm>
          <a:prstGeom prst="rect">
            <a:avLst/>
          </a:prstGeom>
        </p:spPr>
        <p:txBody>
          <a:bodyPr lIns="67625" tIns="33813" rIns="67625" bIns="33813"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77296" rtl="0" eaLnBrk="1" fontAlgn="auto" latinLnBrk="0" hangingPunct="1">
              <a:lnSpc>
                <a:spcPct val="90000"/>
              </a:lnSpc>
              <a:spcBef>
                <a:spcPct val="0"/>
              </a:spcBef>
              <a:spcAft>
                <a:spcPts val="0"/>
              </a:spcAft>
              <a:buClrTx/>
              <a:buSzTx/>
              <a:buFontTx/>
              <a:buNone/>
              <a:tabLst/>
              <a:defRPr/>
            </a:pPr>
            <a:r>
              <a:rPr kumimoji="0" lang="en-US" sz="4444" b="0" i="0" u="none" strike="noStrike" kern="1200" cap="none" spc="0" normalizeH="0" baseline="0" noProof="0">
                <a:ln>
                  <a:noFill/>
                </a:ln>
                <a:solidFill>
                  <a:prstClr val="black"/>
                </a:solidFill>
                <a:effectLst/>
                <a:uLnTx/>
                <a:uFillTx/>
                <a:latin typeface="HP-211" panose="020B0803050302020204" pitchFamily="34" charset="0"/>
                <a:ea typeface="Arial-Rounded" pitchFamily="34" charset="0"/>
                <a:cs typeface="Arial-Rounded" pitchFamily="34" charset="0"/>
              </a:rPr>
              <a:t>Bà em</a:t>
            </a:r>
          </a:p>
        </p:txBody>
      </p:sp>
      <p:pic>
        <p:nvPicPr>
          <p:cNvPr id="63492" name="Picture 6">
            <a:extLst>
              <a:ext uri="{FF2B5EF4-FFF2-40B4-BE49-F238E27FC236}">
                <a16:creationId xmlns="" xmlns:a16="http://schemas.microsoft.com/office/drawing/2014/main" id="{0ADA18B7-34EF-A48F-003C-88912523D10F}"/>
              </a:ext>
            </a:extLst>
          </p:cNvPr>
          <p:cNvPicPr>
            <a:picLocks noChangeAspect="1"/>
          </p:cNvPicPr>
          <p:nvPr/>
        </p:nvPicPr>
        <p:blipFill>
          <a:blip r:embed="rId2">
            <a:extLst>
              <a:ext uri="{28A0092B-C50C-407E-A947-70E740481C1C}">
                <a14:useLocalDpi xmlns:a14="http://schemas.microsoft.com/office/drawing/2010/main" val="0"/>
              </a:ext>
            </a:extLst>
          </a:blip>
          <a:srcRect l="3360" t="56970" b="5858"/>
          <a:stretch>
            <a:fillRect/>
          </a:stretch>
        </p:blipFill>
        <p:spPr bwMode="auto">
          <a:xfrm>
            <a:off x="2286000" y="1325563"/>
            <a:ext cx="8702675"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4514" name="Picture 3">
            <a:extLst>
              <a:ext uri="{FF2B5EF4-FFF2-40B4-BE49-F238E27FC236}">
                <a16:creationId xmlns="" xmlns:a16="http://schemas.microsoft.com/office/drawing/2014/main" id="{0C4CF025-F0F4-6B5E-AE4D-5E4247968D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9300" y="1735138"/>
            <a:ext cx="5564188" cy="209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
            <a:extLst>
              <a:ext uri="{FF2B5EF4-FFF2-40B4-BE49-F238E27FC236}">
                <a16:creationId xmlns="" xmlns:a16="http://schemas.microsoft.com/office/drawing/2014/main" id="{436420C1-C89F-04EC-022A-338475CBB5A9}"/>
              </a:ext>
            </a:extLst>
          </p:cNvPr>
          <p:cNvSpPr txBox="1">
            <a:spLocks/>
          </p:cNvSpPr>
          <p:nvPr/>
        </p:nvSpPr>
        <p:spPr>
          <a:xfrm>
            <a:off x="1490663" y="4152900"/>
            <a:ext cx="9210675" cy="1749425"/>
          </a:xfrm>
          <a:prstGeom prst="rect">
            <a:avLst/>
          </a:prstGeom>
          <a:solidFill>
            <a:schemeClr val="accent6">
              <a:lumMod val="20000"/>
              <a:lumOff val="80000"/>
            </a:schemeClr>
          </a:solidFill>
        </p:spPr>
        <p:txBody>
          <a:bodyPr lIns="67625" tIns="33813" rIns="67625" bIns="33813" anchor="ctr"/>
          <a:lstStyle>
            <a:lvl1pPr defTabSz="676275">
              <a:defRPr>
                <a:solidFill>
                  <a:schemeClr val="tx1"/>
                </a:solidFill>
                <a:latin typeface="Arial" panose="020B0604020202020204" pitchFamily="34" charset="0"/>
              </a:defRPr>
            </a:lvl1pPr>
            <a:lvl2pPr marL="742950" indent="-285750" defTabSz="676275">
              <a:defRPr>
                <a:solidFill>
                  <a:schemeClr val="tx1"/>
                </a:solidFill>
                <a:latin typeface="Arial" panose="020B0604020202020204" pitchFamily="34" charset="0"/>
              </a:defRPr>
            </a:lvl2pPr>
            <a:lvl3pPr marL="1143000" indent="-228600" defTabSz="676275">
              <a:defRPr>
                <a:solidFill>
                  <a:schemeClr val="tx1"/>
                </a:solidFill>
                <a:latin typeface="Arial" panose="020B0604020202020204" pitchFamily="34" charset="0"/>
              </a:defRPr>
            </a:lvl3pPr>
            <a:lvl4pPr marL="1600200" indent="-228600" defTabSz="676275">
              <a:defRPr>
                <a:solidFill>
                  <a:schemeClr val="tx1"/>
                </a:solidFill>
                <a:latin typeface="Arial" panose="020B0604020202020204" pitchFamily="34" charset="0"/>
              </a:defRPr>
            </a:lvl4pPr>
            <a:lvl5pPr marL="2057400" indent="-228600" defTabSz="676275">
              <a:defRPr>
                <a:solidFill>
                  <a:schemeClr val="tx1"/>
                </a:solidFill>
                <a:latin typeface="Arial" panose="020B0604020202020204" pitchFamily="34" charset="0"/>
              </a:defRPr>
            </a:lvl5pPr>
            <a:lvl6pPr marL="2514600" indent="-228600" defTabSz="676275" eaLnBrk="0" fontAlgn="base" hangingPunct="0">
              <a:spcBef>
                <a:spcPct val="0"/>
              </a:spcBef>
              <a:spcAft>
                <a:spcPct val="0"/>
              </a:spcAft>
              <a:defRPr>
                <a:solidFill>
                  <a:schemeClr val="tx1"/>
                </a:solidFill>
                <a:latin typeface="Arial" panose="020B0604020202020204" pitchFamily="34" charset="0"/>
              </a:defRPr>
            </a:lvl6pPr>
            <a:lvl7pPr marL="2971800" indent="-228600" defTabSz="676275" eaLnBrk="0" fontAlgn="base" hangingPunct="0">
              <a:spcBef>
                <a:spcPct val="0"/>
              </a:spcBef>
              <a:spcAft>
                <a:spcPct val="0"/>
              </a:spcAft>
              <a:defRPr>
                <a:solidFill>
                  <a:schemeClr val="tx1"/>
                </a:solidFill>
                <a:latin typeface="Arial" panose="020B0604020202020204" pitchFamily="34" charset="0"/>
              </a:defRPr>
            </a:lvl7pPr>
            <a:lvl8pPr marL="3429000" indent="-228600" defTabSz="676275" eaLnBrk="0" fontAlgn="base" hangingPunct="0">
              <a:spcBef>
                <a:spcPct val="0"/>
              </a:spcBef>
              <a:spcAft>
                <a:spcPct val="0"/>
              </a:spcAft>
              <a:defRPr>
                <a:solidFill>
                  <a:schemeClr val="tx1"/>
                </a:solidFill>
                <a:latin typeface="Arial" panose="020B0604020202020204" pitchFamily="34" charset="0"/>
              </a:defRPr>
            </a:lvl8pPr>
            <a:lvl9pPr marL="3886200" indent="-228600" defTabSz="6762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676275" rtl="0" eaLnBrk="1" fontAlgn="base" latinLnBrk="0" hangingPunct="1">
              <a:lnSpc>
                <a:spcPct val="100000"/>
              </a:lnSpc>
              <a:spcBef>
                <a:spcPct val="0"/>
              </a:spcBef>
              <a:spcAft>
                <a:spcPct val="0"/>
              </a:spcAft>
              <a:buClrTx/>
              <a:buSzTx/>
              <a:buFontTx/>
              <a:buNone/>
              <a:tabLst/>
              <a:defRPr/>
            </a:pPr>
            <a:r>
              <a:rPr kumimoji="0" lang="en-US" altLang="en-US" sz="2600" b="0" i="0" u="none" strike="noStrike" kern="1200" cap="none" spc="0" normalizeH="0" baseline="0" noProof="0">
                <a:ln>
                  <a:noFill/>
                </a:ln>
                <a:solidFill>
                  <a:srgbClr val="002060"/>
                </a:solidFill>
                <a:effectLst/>
                <a:uLnTx/>
                <a:uFillTx/>
                <a:latin typeface="Arial-Rounded" charset="0"/>
                <a:ea typeface="+mn-ea"/>
                <a:cs typeface="Arial-Rounded" charset="0"/>
              </a:rPr>
              <a:t>	</a:t>
            </a:r>
            <a:r>
              <a:rPr kumimoji="0" lang="en-US" altLang="en-US" sz="3200" b="0" i="0" u="none" strike="noStrike" kern="1200" cap="none" spc="0" normalizeH="0" baseline="0" noProof="0">
                <a:ln>
                  <a:noFill/>
                </a:ln>
                <a:solidFill>
                  <a:srgbClr val="000000"/>
                </a:solidFill>
                <a:effectLst/>
                <a:uLnTx/>
                <a:uFillTx/>
                <a:latin typeface="HP-211" panose="020B0803050302020204" pitchFamily="34" charset="0"/>
                <a:ea typeface="+mn-ea"/>
                <a:cs typeface="Arial-Rounded" charset="0"/>
              </a:rPr>
              <a:t>Bà đã nghỉ hưu. Ngày ngày, bà đi chợ, nấu ăn và chăm lo cho con cháu. Mỗi lần đưa bé đi dạo, bà hay kể về ngày xưa. Lời bà dịu êm.</a:t>
            </a:r>
          </a:p>
        </p:txBody>
      </p:sp>
      <p:sp>
        <p:nvSpPr>
          <p:cNvPr id="65539" name="Title 1">
            <a:extLst>
              <a:ext uri="{FF2B5EF4-FFF2-40B4-BE49-F238E27FC236}">
                <a16:creationId xmlns="" xmlns:a16="http://schemas.microsoft.com/office/drawing/2014/main" id="{8A775E1E-6CCD-2743-3044-26F5C223087F}"/>
              </a:ext>
            </a:extLst>
          </p:cNvPr>
          <p:cNvSpPr txBox="1">
            <a:spLocks noChangeArrowheads="1"/>
          </p:cNvSpPr>
          <p:nvPr/>
        </p:nvSpPr>
        <p:spPr bwMode="auto">
          <a:xfrm>
            <a:off x="7253288" y="3344863"/>
            <a:ext cx="3074987"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79" tIns="44990" rIns="89979" bIns="44990" anchor="ctr"/>
          <a:lstStyle>
            <a:lvl1pPr defTabSz="676275">
              <a:defRPr>
                <a:solidFill>
                  <a:schemeClr val="tx1"/>
                </a:solidFill>
                <a:latin typeface="Arial" panose="020B0604020202020204" pitchFamily="34" charset="0"/>
              </a:defRPr>
            </a:lvl1pPr>
            <a:lvl2pPr marL="742950" indent="-285750" defTabSz="676275">
              <a:defRPr>
                <a:solidFill>
                  <a:schemeClr val="tx1"/>
                </a:solidFill>
                <a:latin typeface="Arial" panose="020B0604020202020204" pitchFamily="34" charset="0"/>
              </a:defRPr>
            </a:lvl2pPr>
            <a:lvl3pPr marL="1143000" indent="-228600" defTabSz="676275">
              <a:defRPr>
                <a:solidFill>
                  <a:schemeClr val="tx1"/>
                </a:solidFill>
                <a:latin typeface="Arial" panose="020B0604020202020204" pitchFamily="34" charset="0"/>
              </a:defRPr>
            </a:lvl3pPr>
            <a:lvl4pPr marL="1600200" indent="-228600" defTabSz="676275">
              <a:defRPr>
                <a:solidFill>
                  <a:schemeClr val="tx1"/>
                </a:solidFill>
                <a:latin typeface="Arial" panose="020B0604020202020204" pitchFamily="34" charset="0"/>
              </a:defRPr>
            </a:lvl4pPr>
            <a:lvl5pPr marL="2057400" indent="-228600" defTabSz="676275">
              <a:defRPr>
                <a:solidFill>
                  <a:schemeClr val="tx1"/>
                </a:solidFill>
                <a:latin typeface="Arial" panose="020B0604020202020204" pitchFamily="34" charset="0"/>
              </a:defRPr>
            </a:lvl5pPr>
            <a:lvl6pPr marL="2514600" indent="-228600" defTabSz="676275" eaLnBrk="0" fontAlgn="base" hangingPunct="0">
              <a:spcBef>
                <a:spcPct val="0"/>
              </a:spcBef>
              <a:spcAft>
                <a:spcPct val="0"/>
              </a:spcAft>
              <a:defRPr>
                <a:solidFill>
                  <a:schemeClr val="tx1"/>
                </a:solidFill>
                <a:latin typeface="Arial" panose="020B0604020202020204" pitchFamily="34" charset="0"/>
              </a:defRPr>
            </a:lvl6pPr>
            <a:lvl7pPr marL="2971800" indent="-228600" defTabSz="676275" eaLnBrk="0" fontAlgn="base" hangingPunct="0">
              <a:spcBef>
                <a:spcPct val="0"/>
              </a:spcBef>
              <a:spcAft>
                <a:spcPct val="0"/>
              </a:spcAft>
              <a:defRPr>
                <a:solidFill>
                  <a:schemeClr val="tx1"/>
                </a:solidFill>
                <a:latin typeface="Arial" panose="020B0604020202020204" pitchFamily="34" charset="0"/>
              </a:defRPr>
            </a:lvl7pPr>
            <a:lvl8pPr marL="3429000" indent="-228600" defTabSz="676275" eaLnBrk="0" fontAlgn="base" hangingPunct="0">
              <a:spcBef>
                <a:spcPct val="0"/>
              </a:spcBef>
              <a:spcAft>
                <a:spcPct val="0"/>
              </a:spcAft>
              <a:defRPr>
                <a:solidFill>
                  <a:schemeClr val="tx1"/>
                </a:solidFill>
                <a:latin typeface="Arial" panose="020B0604020202020204" pitchFamily="34" charset="0"/>
              </a:defRPr>
            </a:lvl8pPr>
            <a:lvl9pPr marL="3886200" indent="-228600" defTabSz="6762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76275" rtl="0" eaLnBrk="1" fontAlgn="base" latinLnBrk="0" hangingPunct="1">
              <a:lnSpc>
                <a:spcPct val="9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00"/>
                </a:solidFill>
                <a:effectLst/>
                <a:uLnTx/>
                <a:uFillTx/>
                <a:latin typeface="HP-211" panose="020B0803050302020204" pitchFamily="34" charset="0"/>
                <a:ea typeface="+mn-ea"/>
                <a:cs typeface="Arial-Rounded" charset="0"/>
              </a:rPr>
              <a:t>con cừu</a:t>
            </a:r>
          </a:p>
        </p:txBody>
      </p:sp>
      <p:sp>
        <p:nvSpPr>
          <p:cNvPr id="65540" name="Title 1">
            <a:extLst>
              <a:ext uri="{FF2B5EF4-FFF2-40B4-BE49-F238E27FC236}">
                <a16:creationId xmlns="" xmlns:a16="http://schemas.microsoft.com/office/drawing/2014/main" id="{E7DF3D1F-BFE4-8089-6B68-C43328B001F2}"/>
              </a:ext>
            </a:extLst>
          </p:cNvPr>
          <p:cNvSpPr txBox="1">
            <a:spLocks noChangeArrowheads="1"/>
          </p:cNvSpPr>
          <p:nvPr/>
        </p:nvSpPr>
        <p:spPr bwMode="auto">
          <a:xfrm>
            <a:off x="4754563" y="3344863"/>
            <a:ext cx="3074987"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79" tIns="44990" rIns="89979" bIns="44990" anchor="ctr"/>
          <a:lstStyle>
            <a:lvl1pPr defTabSz="676275">
              <a:defRPr>
                <a:solidFill>
                  <a:schemeClr val="tx1"/>
                </a:solidFill>
                <a:latin typeface="Arial" panose="020B0604020202020204" pitchFamily="34" charset="0"/>
              </a:defRPr>
            </a:lvl1pPr>
            <a:lvl2pPr marL="742950" indent="-285750" defTabSz="676275">
              <a:defRPr>
                <a:solidFill>
                  <a:schemeClr val="tx1"/>
                </a:solidFill>
                <a:latin typeface="Arial" panose="020B0604020202020204" pitchFamily="34" charset="0"/>
              </a:defRPr>
            </a:lvl2pPr>
            <a:lvl3pPr marL="1143000" indent="-228600" defTabSz="676275">
              <a:defRPr>
                <a:solidFill>
                  <a:schemeClr val="tx1"/>
                </a:solidFill>
                <a:latin typeface="Arial" panose="020B0604020202020204" pitchFamily="34" charset="0"/>
              </a:defRPr>
            </a:lvl3pPr>
            <a:lvl4pPr marL="1600200" indent="-228600" defTabSz="676275">
              <a:defRPr>
                <a:solidFill>
                  <a:schemeClr val="tx1"/>
                </a:solidFill>
                <a:latin typeface="Arial" panose="020B0604020202020204" pitchFamily="34" charset="0"/>
              </a:defRPr>
            </a:lvl4pPr>
            <a:lvl5pPr marL="2057400" indent="-228600" defTabSz="676275">
              <a:defRPr>
                <a:solidFill>
                  <a:schemeClr val="tx1"/>
                </a:solidFill>
                <a:latin typeface="Arial" panose="020B0604020202020204" pitchFamily="34" charset="0"/>
              </a:defRPr>
            </a:lvl5pPr>
            <a:lvl6pPr marL="2514600" indent="-228600" defTabSz="676275" eaLnBrk="0" fontAlgn="base" hangingPunct="0">
              <a:spcBef>
                <a:spcPct val="0"/>
              </a:spcBef>
              <a:spcAft>
                <a:spcPct val="0"/>
              </a:spcAft>
              <a:defRPr>
                <a:solidFill>
                  <a:schemeClr val="tx1"/>
                </a:solidFill>
                <a:latin typeface="Arial" panose="020B0604020202020204" pitchFamily="34" charset="0"/>
              </a:defRPr>
            </a:lvl6pPr>
            <a:lvl7pPr marL="2971800" indent="-228600" defTabSz="676275" eaLnBrk="0" fontAlgn="base" hangingPunct="0">
              <a:spcBef>
                <a:spcPct val="0"/>
              </a:spcBef>
              <a:spcAft>
                <a:spcPct val="0"/>
              </a:spcAft>
              <a:defRPr>
                <a:solidFill>
                  <a:schemeClr val="tx1"/>
                </a:solidFill>
                <a:latin typeface="Arial" panose="020B0604020202020204" pitchFamily="34" charset="0"/>
              </a:defRPr>
            </a:lvl7pPr>
            <a:lvl8pPr marL="3429000" indent="-228600" defTabSz="676275" eaLnBrk="0" fontAlgn="base" hangingPunct="0">
              <a:spcBef>
                <a:spcPct val="0"/>
              </a:spcBef>
              <a:spcAft>
                <a:spcPct val="0"/>
              </a:spcAft>
              <a:defRPr>
                <a:solidFill>
                  <a:schemeClr val="tx1"/>
                </a:solidFill>
                <a:latin typeface="Arial" panose="020B0604020202020204" pitchFamily="34" charset="0"/>
              </a:defRPr>
            </a:lvl8pPr>
            <a:lvl9pPr marL="3886200" indent="-228600" defTabSz="6762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76275" rtl="0" eaLnBrk="1" fontAlgn="base" latinLnBrk="0" hangingPunct="1">
              <a:lnSpc>
                <a:spcPct val="9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00"/>
                </a:solidFill>
                <a:effectLst/>
                <a:uLnTx/>
                <a:uFillTx/>
                <a:latin typeface="HP-211" panose="020B0803050302020204" pitchFamily="34" charset="0"/>
                <a:ea typeface="+mn-ea"/>
                <a:cs typeface="Arial-Rounded" charset="0"/>
              </a:rPr>
              <a:t>quả lựu</a:t>
            </a:r>
          </a:p>
        </p:txBody>
      </p:sp>
      <p:sp>
        <p:nvSpPr>
          <p:cNvPr id="65541" name="Title 1">
            <a:extLst>
              <a:ext uri="{FF2B5EF4-FFF2-40B4-BE49-F238E27FC236}">
                <a16:creationId xmlns="" xmlns:a16="http://schemas.microsoft.com/office/drawing/2014/main" id="{4D4CB21A-908D-ED75-7F43-114C577F7B66}"/>
              </a:ext>
            </a:extLst>
          </p:cNvPr>
          <p:cNvSpPr txBox="1">
            <a:spLocks noChangeArrowheads="1"/>
          </p:cNvSpPr>
          <p:nvPr/>
        </p:nvSpPr>
        <p:spPr bwMode="auto">
          <a:xfrm>
            <a:off x="7085013" y="2668588"/>
            <a:ext cx="30749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79" tIns="44990" rIns="89979" bIns="44990" anchor="ctr"/>
          <a:lstStyle>
            <a:lvl1pPr defTabSz="676275">
              <a:defRPr>
                <a:solidFill>
                  <a:schemeClr val="tx1"/>
                </a:solidFill>
                <a:latin typeface="Arial" panose="020B0604020202020204" pitchFamily="34" charset="0"/>
              </a:defRPr>
            </a:lvl1pPr>
            <a:lvl2pPr marL="742950" indent="-285750" defTabSz="676275">
              <a:defRPr>
                <a:solidFill>
                  <a:schemeClr val="tx1"/>
                </a:solidFill>
                <a:latin typeface="Arial" panose="020B0604020202020204" pitchFamily="34" charset="0"/>
              </a:defRPr>
            </a:lvl2pPr>
            <a:lvl3pPr marL="1143000" indent="-228600" defTabSz="676275">
              <a:defRPr>
                <a:solidFill>
                  <a:schemeClr val="tx1"/>
                </a:solidFill>
                <a:latin typeface="Arial" panose="020B0604020202020204" pitchFamily="34" charset="0"/>
              </a:defRPr>
            </a:lvl3pPr>
            <a:lvl4pPr marL="1600200" indent="-228600" defTabSz="676275">
              <a:defRPr>
                <a:solidFill>
                  <a:schemeClr val="tx1"/>
                </a:solidFill>
                <a:latin typeface="Arial" panose="020B0604020202020204" pitchFamily="34" charset="0"/>
              </a:defRPr>
            </a:lvl4pPr>
            <a:lvl5pPr marL="2057400" indent="-228600" defTabSz="676275">
              <a:defRPr>
                <a:solidFill>
                  <a:schemeClr val="tx1"/>
                </a:solidFill>
                <a:latin typeface="Arial" panose="020B0604020202020204" pitchFamily="34" charset="0"/>
              </a:defRPr>
            </a:lvl5pPr>
            <a:lvl6pPr marL="2514600" indent="-228600" defTabSz="676275" eaLnBrk="0" fontAlgn="base" hangingPunct="0">
              <a:spcBef>
                <a:spcPct val="0"/>
              </a:spcBef>
              <a:spcAft>
                <a:spcPct val="0"/>
              </a:spcAft>
              <a:defRPr>
                <a:solidFill>
                  <a:schemeClr val="tx1"/>
                </a:solidFill>
                <a:latin typeface="Arial" panose="020B0604020202020204" pitchFamily="34" charset="0"/>
              </a:defRPr>
            </a:lvl6pPr>
            <a:lvl7pPr marL="2971800" indent="-228600" defTabSz="676275" eaLnBrk="0" fontAlgn="base" hangingPunct="0">
              <a:spcBef>
                <a:spcPct val="0"/>
              </a:spcBef>
              <a:spcAft>
                <a:spcPct val="0"/>
              </a:spcAft>
              <a:defRPr>
                <a:solidFill>
                  <a:schemeClr val="tx1"/>
                </a:solidFill>
                <a:latin typeface="Arial" panose="020B0604020202020204" pitchFamily="34" charset="0"/>
              </a:defRPr>
            </a:lvl7pPr>
            <a:lvl8pPr marL="3429000" indent="-228600" defTabSz="676275" eaLnBrk="0" fontAlgn="base" hangingPunct="0">
              <a:spcBef>
                <a:spcPct val="0"/>
              </a:spcBef>
              <a:spcAft>
                <a:spcPct val="0"/>
              </a:spcAft>
              <a:defRPr>
                <a:solidFill>
                  <a:schemeClr val="tx1"/>
                </a:solidFill>
                <a:latin typeface="Arial" panose="020B0604020202020204" pitchFamily="34" charset="0"/>
              </a:defRPr>
            </a:lvl8pPr>
            <a:lvl9pPr marL="3886200" indent="-228600" defTabSz="6762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76275" rtl="0" eaLnBrk="1" fontAlgn="base" latinLnBrk="0" hangingPunct="1">
              <a:lnSpc>
                <a:spcPct val="9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00"/>
                </a:solidFill>
                <a:effectLst/>
                <a:uLnTx/>
                <a:uFillTx/>
                <a:latin typeface="HP-211" panose="020B0803050302020204" pitchFamily="34" charset="0"/>
                <a:ea typeface="+mn-ea"/>
                <a:cs typeface="Arial-Rounded" charset="0"/>
              </a:rPr>
              <a:t>cái địu</a:t>
            </a:r>
          </a:p>
        </p:txBody>
      </p:sp>
      <p:sp>
        <p:nvSpPr>
          <p:cNvPr id="13" name="Title 1">
            <a:extLst>
              <a:ext uri="{FF2B5EF4-FFF2-40B4-BE49-F238E27FC236}">
                <a16:creationId xmlns="" xmlns:a16="http://schemas.microsoft.com/office/drawing/2014/main" id="{0ED463AD-D0AA-08D6-604C-EFC6F5DBD072}"/>
              </a:ext>
            </a:extLst>
          </p:cNvPr>
          <p:cNvSpPr txBox="1">
            <a:spLocks/>
          </p:cNvSpPr>
          <p:nvPr/>
        </p:nvSpPr>
        <p:spPr>
          <a:xfrm>
            <a:off x="4995863" y="2749550"/>
            <a:ext cx="2225675" cy="485775"/>
          </a:xfrm>
          <a:prstGeom prst="rect">
            <a:avLst/>
          </a:prstGeom>
        </p:spPr>
        <p:txBody>
          <a:bodyPr lIns="67625" tIns="33813" rIns="67625" bIns="33813"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77296" rtl="0" eaLnBrk="1" fontAlgn="auto" latinLnBrk="0" hangingPunct="1">
              <a:lnSpc>
                <a:spcPct val="90000"/>
              </a:lnSpc>
              <a:spcBef>
                <a:spcPct val="0"/>
              </a:spcBef>
              <a:spcAft>
                <a:spcPts val="0"/>
              </a:spcAft>
              <a:buClrTx/>
              <a:buSzTx/>
              <a:buFontTx/>
              <a:buNone/>
              <a:tabLst/>
              <a:defRPr/>
            </a:pPr>
            <a:r>
              <a:rPr kumimoji="0" lang="en-US" sz="4444" b="0" i="0" u="none" strike="noStrike" kern="1200" cap="none" spc="0" normalizeH="0" baseline="0" noProof="0">
                <a:ln>
                  <a:noFill/>
                </a:ln>
                <a:solidFill>
                  <a:prstClr val="black"/>
                </a:solidFill>
                <a:effectLst/>
                <a:uLnTx/>
                <a:uFillTx/>
                <a:latin typeface="HP-211" panose="020B0803050302020204" pitchFamily="34" charset="0"/>
                <a:ea typeface="Arial-Rounded" pitchFamily="34" charset="0"/>
                <a:cs typeface="Arial-Rounded" pitchFamily="34" charset="0"/>
              </a:rPr>
              <a:t>cái rìu</a:t>
            </a:r>
          </a:p>
        </p:txBody>
      </p:sp>
      <p:pic>
        <p:nvPicPr>
          <p:cNvPr id="65543" name="Picture 2">
            <a:extLst>
              <a:ext uri="{FF2B5EF4-FFF2-40B4-BE49-F238E27FC236}">
                <a16:creationId xmlns="" xmlns:a16="http://schemas.microsoft.com/office/drawing/2014/main" id="{A1F6F0DC-6AC4-AE88-E52D-7F347D6DB7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r="53845"/>
          <a:stretch>
            <a:fillRect/>
          </a:stretch>
        </p:blipFill>
        <p:spPr bwMode="auto">
          <a:xfrm>
            <a:off x="5557838" y="889000"/>
            <a:ext cx="3395662" cy="124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4" name="Picture 2">
            <a:extLst>
              <a:ext uri="{FF2B5EF4-FFF2-40B4-BE49-F238E27FC236}">
                <a16:creationId xmlns="" xmlns:a16="http://schemas.microsoft.com/office/drawing/2014/main" id="{FC7E8FAA-47A3-B65D-A7F1-50D1627899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46542"/>
          <a:stretch>
            <a:fillRect/>
          </a:stretch>
        </p:blipFill>
        <p:spPr bwMode="auto">
          <a:xfrm>
            <a:off x="5557838" y="1679575"/>
            <a:ext cx="3932237" cy="124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5" name="Picture 2">
            <a:extLst>
              <a:ext uri="{FF2B5EF4-FFF2-40B4-BE49-F238E27FC236}">
                <a16:creationId xmlns="" xmlns:a16="http://schemas.microsoft.com/office/drawing/2014/main" id="{234605A8-C169-6F44-3148-0900959D3C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6575" y="889000"/>
            <a:ext cx="3327400" cy="318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6562" name="Picture 2">
            <a:extLst>
              <a:ext uri="{FF2B5EF4-FFF2-40B4-BE49-F238E27FC236}">
                <a16:creationId xmlns="" xmlns:a16="http://schemas.microsoft.com/office/drawing/2014/main" id="{A145F14D-85F9-7787-2FC0-03454A1A3B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3325" y="1735138"/>
            <a:ext cx="7194550" cy="230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5">
            <a:extLst>
              <a:ext uri="{FF2B5EF4-FFF2-40B4-BE49-F238E27FC236}">
                <a16:creationId xmlns="" xmlns:a16="http://schemas.microsoft.com/office/drawing/2014/main" id="{81FE368E-373A-8D28-0A76-1DB677969D29}"/>
              </a:ext>
            </a:extLst>
          </p:cNvPr>
          <p:cNvPicPr>
            <a:picLocks noChangeAspect="1"/>
          </p:cNvPicPr>
          <p:nvPr/>
        </p:nvPicPr>
        <p:blipFill>
          <a:blip r:embed="rId3">
            <a:extLst>
              <a:ext uri="{28A0092B-C50C-407E-A947-70E740481C1C}">
                <a14:useLocalDpi xmlns:a14="http://schemas.microsoft.com/office/drawing/2010/main" val="0"/>
              </a:ext>
            </a:extLst>
          </a:blip>
          <a:srcRect l="2284" b="67767"/>
          <a:stretch>
            <a:fillRect/>
          </a:stretch>
        </p:blipFill>
        <p:spPr bwMode="auto">
          <a:xfrm>
            <a:off x="1584325" y="681038"/>
            <a:ext cx="9032875"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 xmlns:a16="http://schemas.microsoft.com/office/drawing/2014/main" id="{5532180F-E793-FCE3-16D4-3F8239A2C5A9}"/>
              </a:ext>
            </a:extLst>
          </p:cNvPr>
          <p:cNvSpPr/>
          <p:nvPr/>
        </p:nvSpPr>
        <p:spPr>
          <a:xfrm>
            <a:off x="1493838" y="681038"/>
            <a:ext cx="8793162" cy="1628775"/>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lIns="90141" tIns="45070" rIns="90141" bIns="45070" anchor="ctr"/>
          <a:lstStyle/>
          <a:p>
            <a:pPr marL="0" marR="0" lvl="0" indent="0" algn="ctr" defTabSz="838492" rtl="0" eaLnBrk="1" fontAlgn="auto" latinLnBrk="0" hangingPunct="1">
              <a:lnSpc>
                <a:spcPct val="100000"/>
              </a:lnSpc>
              <a:spcBef>
                <a:spcPts val="0"/>
              </a:spcBef>
              <a:spcAft>
                <a:spcPts val="0"/>
              </a:spcAft>
              <a:buClrTx/>
              <a:buSzTx/>
              <a:buFontTx/>
              <a:buNone/>
              <a:tabLst/>
              <a:defRPr/>
            </a:pPr>
            <a:endParaRPr kumimoji="0" lang="en-US" sz="1630" b="0" i="0" u="none" strike="noStrike" kern="1200" cap="none" spc="0" normalizeH="0" baseline="0" noProof="0">
              <a:ln>
                <a:noFill/>
              </a:ln>
              <a:solidFill>
                <a:prstClr val="white"/>
              </a:solidFill>
              <a:effectLst/>
              <a:uLnTx/>
              <a:uFillTx/>
              <a:latin typeface="Calibri"/>
              <a:ea typeface="+mn-ea"/>
              <a:cs typeface="+mn-cs"/>
            </a:endParaRPr>
          </a:p>
        </p:txBody>
      </p:sp>
      <p:pic>
        <p:nvPicPr>
          <p:cNvPr id="33796" name="Picture 3">
            <a:extLst>
              <a:ext uri="{FF2B5EF4-FFF2-40B4-BE49-F238E27FC236}">
                <a16:creationId xmlns="" xmlns:a16="http://schemas.microsoft.com/office/drawing/2014/main" id="{8F061645-91E4-F595-872B-FB76D67676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769938"/>
            <a:ext cx="1655763"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a:extLst>
              <a:ext uri="{FF2B5EF4-FFF2-40B4-BE49-F238E27FC236}">
                <a16:creationId xmlns="" xmlns:a16="http://schemas.microsoft.com/office/drawing/2014/main" id="{4C85DFB8-FCCA-44AB-BD9A-95F1C7E33AA6}"/>
              </a:ext>
            </a:extLst>
          </p:cNvPr>
          <p:cNvSpPr txBox="1"/>
          <p:nvPr/>
        </p:nvSpPr>
        <p:spPr>
          <a:xfrm>
            <a:off x="1652588" y="912813"/>
            <a:ext cx="847725" cy="512762"/>
          </a:xfrm>
          <a:prstGeom prst="rect">
            <a:avLst/>
          </a:prstGeom>
          <a:noFill/>
        </p:spPr>
        <p:txBody>
          <a:bodyPr lIns="90141" tIns="45070" rIns="90141" bIns="45070">
            <a:spAutoFit/>
          </a:bodyPr>
          <a:lstStyle/>
          <a:p>
            <a:pPr marL="0" marR="0" lvl="0" indent="0" algn="ctr" defTabSz="838492" rtl="0" eaLnBrk="1" fontAlgn="auto" latinLnBrk="0" hangingPunct="1">
              <a:lnSpc>
                <a:spcPct val="100000"/>
              </a:lnSpc>
              <a:spcBef>
                <a:spcPts val="0"/>
              </a:spcBef>
              <a:spcAft>
                <a:spcPts val="0"/>
              </a:spcAft>
              <a:buClrTx/>
              <a:buSzTx/>
              <a:buFontTx/>
              <a:buNone/>
              <a:tabLst/>
              <a:defRPr/>
            </a:pPr>
            <a:r>
              <a:rPr kumimoji="0" lang="en-US" sz="2741" b="1" i="0" u="none" strike="noStrike" kern="1200" cap="none" spc="0" normalizeH="0" baseline="0" noProof="0">
                <a:ln>
                  <a:noFill/>
                </a:ln>
                <a:solidFill>
                  <a:prstClr val="white"/>
                </a:solidFill>
                <a:effectLst/>
                <a:uLnTx/>
                <a:uFillTx/>
                <a:latin typeface="HP-211" panose="020B0803050302020204" pitchFamily="34" charset="0"/>
                <a:ea typeface="Arrus-Black" pitchFamily="18" charset="0"/>
                <a:cs typeface="Arrus-Black" pitchFamily="18" charset="0"/>
              </a:rPr>
              <a:t>Bài</a:t>
            </a:r>
          </a:p>
        </p:txBody>
      </p:sp>
      <p:sp>
        <p:nvSpPr>
          <p:cNvPr id="32" name="TextBox 31">
            <a:extLst>
              <a:ext uri="{FF2B5EF4-FFF2-40B4-BE49-F238E27FC236}">
                <a16:creationId xmlns="" xmlns:a16="http://schemas.microsoft.com/office/drawing/2014/main" id="{A12DAED5-E6F6-5962-DC6A-0E325E1C952F}"/>
              </a:ext>
            </a:extLst>
          </p:cNvPr>
          <p:cNvSpPr txBox="1"/>
          <p:nvPr/>
        </p:nvSpPr>
        <p:spPr>
          <a:xfrm>
            <a:off x="2287588" y="1246188"/>
            <a:ext cx="847725" cy="695325"/>
          </a:xfrm>
          <a:prstGeom prst="rect">
            <a:avLst/>
          </a:prstGeom>
          <a:noFill/>
        </p:spPr>
        <p:txBody>
          <a:bodyPr lIns="90141" tIns="45070" rIns="90141" bIns="45070">
            <a:spAutoFit/>
          </a:bodyPr>
          <a:lstStyle/>
          <a:p>
            <a:pPr marL="0" marR="0" lvl="0" indent="0" algn="ctr" defTabSz="838492" rtl="0" eaLnBrk="1" fontAlgn="auto" latinLnBrk="0" hangingPunct="1">
              <a:lnSpc>
                <a:spcPct val="100000"/>
              </a:lnSpc>
              <a:spcBef>
                <a:spcPts val="0"/>
              </a:spcBef>
              <a:spcAft>
                <a:spcPts val="0"/>
              </a:spcAft>
              <a:buClrTx/>
              <a:buSzTx/>
              <a:buFontTx/>
              <a:buNone/>
              <a:tabLst/>
              <a:defRPr/>
            </a:pPr>
            <a:r>
              <a:rPr kumimoji="0" lang="en-US" sz="3926" b="1" i="0" u="none" strike="noStrike" kern="1200" cap="none" spc="0" normalizeH="0" baseline="0" noProof="0">
                <a:ln>
                  <a:noFill/>
                </a:ln>
                <a:solidFill>
                  <a:srgbClr val="BD196F"/>
                </a:solidFill>
                <a:effectLst/>
                <a:uLnTx/>
                <a:uFillTx/>
                <a:latin typeface=".VnCooper" pitchFamily="34" charset="0"/>
                <a:ea typeface="Arial-Rounded" pitchFamily="34" charset="0"/>
                <a:cs typeface="Arial-Rounded" pitchFamily="34" charset="0"/>
              </a:rPr>
              <a:t>44</a:t>
            </a:r>
          </a:p>
        </p:txBody>
      </p:sp>
      <p:grpSp>
        <p:nvGrpSpPr>
          <p:cNvPr id="33799" name="Group 26">
            <a:extLst>
              <a:ext uri="{FF2B5EF4-FFF2-40B4-BE49-F238E27FC236}">
                <a16:creationId xmlns="" xmlns:a16="http://schemas.microsoft.com/office/drawing/2014/main" id="{4829C72A-4C91-5193-050A-D8D911AAE68D}"/>
              </a:ext>
            </a:extLst>
          </p:cNvPr>
          <p:cNvGrpSpPr>
            <a:grpSpLocks/>
          </p:cNvGrpSpPr>
          <p:nvPr/>
        </p:nvGrpSpPr>
        <p:grpSpPr bwMode="auto">
          <a:xfrm>
            <a:off x="1755775" y="2324100"/>
            <a:ext cx="2794000" cy="696913"/>
            <a:chOff x="-136445" y="1429216"/>
            <a:chExt cx="2792882" cy="705889"/>
          </a:xfrm>
        </p:grpSpPr>
        <p:sp>
          <p:nvSpPr>
            <p:cNvPr id="4" name="Rounded Rectangle 3">
              <a:extLst>
                <a:ext uri="{FF2B5EF4-FFF2-40B4-BE49-F238E27FC236}">
                  <a16:creationId xmlns="" xmlns:a16="http://schemas.microsoft.com/office/drawing/2014/main" id="{EA64718B-80A4-9BB1-5EE0-473EE197DF70}"/>
                </a:ext>
              </a:extLst>
            </p:cNvPr>
            <p:cNvSpPr/>
            <p:nvPr/>
          </p:nvSpPr>
          <p:spPr>
            <a:xfrm>
              <a:off x="384047" y="1429216"/>
              <a:ext cx="2272390"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838200">
                <a:defRPr>
                  <a:solidFill>
                    <a:schemeClr val="tx1"/>
                  </a:solidFill>
                  <a:latin typeface="Arial" panose="020B0604020202020204" pitchFamily="34" charset="0"/>
                </a:defRPr>
              </a:lvl1pPr>
              <a:lvl2pPr marL="742950" indent="-285750" defTabSz="838200">
                <a:defRPr>
                  <a:solidFill>
                    <a:schemeClr val="tx1"/>
                  </a:solidFill>
                  <a:latin typeface="Arial" panose="020B0604020202020204" pitchFamily="34" charset="0"/>
                </a:defRPr>
              </a:lvl2pPr>
              <a:lvl3pPr marL="1143000" indent="-228600" defTabSz="838200">
                <a:defRPr>
                  <a:solidFill>
                    <a:schemeClr val="tx1"/>
                  </a:solidFill>
                  <a:latin typeface="Arial" panose="020B0604020202020204" pitchFamily="34" charset="0"/>
                </a:defRPr>
              </a:lvl3pPr>
              <a:lvl4pPr marL="1600200" indent="-228600" defTabSz="838200">
                <a:defRPr>
                  <a:solidFill>
                    <a:schemeClr val="tx1"/>
                  </a:solidFill>
                  <a:latin typeface="Arial" panose="020B0604020202020204" pitchFamily="34" charset="0"/>
                </a:defRPr>
              </a:lvl4pPr>
              <a:lvl5pPr marL="2057400" indent="-228600" defTabSz="838200">
                <a:defRPr>
                  <a:solidFill>
                    <a:schemeClr val="tx1"/>
                  </a:solidFill>
                  <a:latin typeface="Arial" panose="020B0604020202020204" pitchFamily="34" charset="0"/>
                </a:defRPr>
              </a:lvl5pPr>
              <a:lvl6pPr marL="2514600" indent="-228600" defTabSz="838200" eaLnBrk="0" fontAlgn="base" hangingPunct="0">
                <a:spcBef>
                  <a:spcPct val="0"/>
                </a:spcBef>
                <a:spcAft>
                  <a:spcPct val="0"/>
                </a:spcAft>
                <a:defRPr>
                  <a:solidFill>
                    <a:schemeClr val="tx1"/>
                  </a:solidFill>
                  <a:latin typeface="Arial" panose="020B0604020202020204" pitchFamily="34" charset="0"/>
                </a:defRPr>
              </a:lvl6pPr>
              <a:lvl7pPr marL="2971800" indent="-228600" defTabSz="838200" eaLnBrk="0" fontAlgn="base" hangingPunct="0">
                <a:spcBef>
                  <a:spcPct val="0"/>
                </a:spcBef>
                <a:spcAft>
                  <a:spcPct val="0"/>
                </a:spcAft>
                <a:defRPr>
                  <a:solidFill>
                    <a:schemeClr val="tx1"/>
                  </a:solidFill>
                  <a:latin typeface="Arial" panose="020B0604020202020204" pitchFamily="34" charset="0"/>
                </a:defRPr>
              </a:lvl7pPr>
              <a:lvl8pPr marL="3429000" indent="-228600" defTabSz="838200" eaLnBrk="0" fontAlgn="base" hangingPunct="0">
                <a:spcBef>
                  <a:spcPct val="0"/>
                </a:spcBef>
                <a:spcAft>
                  <a:spcPct val="0"/>
                </a:spcAft>
                <a:defRPr>
                  <a:solidFill>
                    <a:schemeClr val="tx1"/>
                  </a:solidFill>
                  <a:latin typeface="Arial" panose="020B0604020202020204" pitchFamily="34" charset="0"/>
                </a:defRPr>
              </a:lvl8pPr>
              <a:lvl9pPr marL="3886200" indent="-228600" defTabSz="838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838200" rtl="0" eaLnBrk="1" fontAlgn="base" latinLnBrk="0" hangingPunct="1">
                <a:lnSpc>
                  <a:spcPct val="100000"/>
                </a:lnSpc>
                <a:spcBef>
                  <a:spcPct val="0"/>
                </a:spcBef>
                <a:spcAft>
                  <a:spcPct val="0"/>
                </a:spcAft>
                <a:buClrTx/>
                <a:buSzTx/>
                <a:buFontTx/>
                <a:buNone/>
                <a:tabLst/>
                <a:defRPr/>
              </a:pPr>
              <a:r>
                <a:rPr kumimoji="0" lang="en-US" altLang="en-US" sz="2700" b="0" i="0" u="none" strike="noStrike" kern="1200" cap="none" spc="0" normalizeH="0" baseline="0" noProof="0">
                  <a:ln>
                    <a:noFill/>
                  </a:ln>
                  <a:solidFill>
                    <a:srgbClr val="FFFFFF"/>
                  </a:solidFill>
                  <a:effectLst/>
                  <a:uLnTx/>
                  <a:uFillTx/>
                  <a:latin typeface="HP-211" panose="020B0803050302020204" pitchFamily="34" charset="0"/>
                  <a:ea typeface="+mn-ea"/>
                  <a:cs typeface="Arial-Rounded" charset="0"/>
                </a:rPr>
                <a:t>Nhận biết</a:t>
              </a:r>
            </a:p>
          </p:txBody>
        </p:sp>
        <p:sp>
          <p:nvSpPr>
            <p:cNvPr id="3" name="Oval 2">
              <a:extLst>
                <a:ext uri="{FF2B5EF4-FFF2-40B4-BE49-F238E27FC236}">
                  <a16:creationId xmlns="" xmlns:a16="http://schemas.microsoft.com/office/drawing/2014/main" id="{C95B4E00-A6B1-4F3B-1065-7C2C255586EE}"/>
                </a:ext>
              </a:extLst>
            </p:cNvPr>
            <p:cNvSpPr/>
            <p:nvPr/>
          </p:nvSpPr>
          <p:spPr>
            <a:xfrm>
              <a:off x="-136445" y="1458159"/>
              <a:ext cx="641093" cy="64157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38492" rtl="0" eaLnBrk="1" fontAlgn="auto" latinLnBrk="0" hangingPunct="1">
                <a:lnSpc>
                  <a:spcPct val="100000"/>
                </a:lnSpc>
                <a:spcBef>
                  <a:spcPts val="0"/>
                </a:spcBef>
                <a:spcAft>
                  <a:spcPts val="0"/>
                </a:spcAft>
                <a:buClrTx/>
                <a:buSzTx/>
                <a:buFontTx/>
                <a:buNone/>
                <a:tabLst/>
                <a:defRPr/>
              </a:pPr>
              <a:r>
                <a:rPr kumimoji="0" lang="en-US" sz="3185" b="0" i="0" u="none" strike="noStrike" kern="1200" cap="none" spc="0" normalizeH="0" baseline="0" noProof="0">
                  <a:ln>
                    <a:noFill/>
                  </a:ln>
                  <a:solidFill>
                    <a:prstClr val="black"/>
                  </a:solidFill>
                  <a:effectLst/>
                  <a:uLnTx/>
                  <a:uFillTx/>
                  <a:latin typeface="Arial Rounded MT Bold" pitchFamily="34" charset="0"/>
                  <a:ea typeface="Arial-Rounded" pitchFamily="34" charset="0"/>
                  <a:cs typeface="Arial-Rounded" pitchFamily="34" charset="0"/>
                </a:rPr>
                <a:t>2</a:t>
              </a:r>
            </a:p>
          </p:txBody>
        </p:sp>
      </p:grpSp>
      <p:grpSp>
        <p:nvGrpSpPr>
          <p:cNvPr id="29" name="Group 28">
            <a:extLst>
              <a:ext uri="{FF2B5EF4-FFF2-40B4-BE49-F238E27FC236}">
                <a16:creationId xmlns="" xmlns:a16="http://schemas.microsoft.com/office/drawing/2014/main" id="{79FBC3B5-B3BA-F137-BF05-3D0B3BE4CBB3}"/>
              </a:ext>
            </a:extLst>
          </p:cNvPr>
          <p:cNvGrpSpPr>
            <a:grpSpLocks/>
          </p:cNvGrpSpPr>
          <p:nvPr/>
        </p:nvGrpSpPr>
        <p:grpSpPr bwMode="auto">
          <a:xfrm>
            <a:off x="2051050" y="5095875"/>
            <a:ext cx="9207500" cy="1228725"/>
            <a:chOff x="1365266" y="5820297"/>
            <a:chExt cx="10717370" cy="1660270"/>
          </a:xfrm>
        </p:grpSpPr>
        <p:sp>
          <p:nvSpPr>
            <p:cNvPr id="33802" name="Title 1">
              <a:extLst>
                <a:ext uri="{FF2B5EF4-FFF2-40B4-BE49-F238E27FC236}">
                  <a16:creationId xmlns="" xmlns:a16="http://schemas.microsoft.com/office/drawing/2014/main" id="{211B7E15-306C-A0A6-4053-68A5BE1E7B6A}"/>
                </a:ext>
              </a:extLst>
            </p:cNvPr>
            <p:cNvSpPr txBox="1">
              <a:spLocks noChangeArrowheads="1"/>
            </p:cNvSpPr>
            <p:nvPr/>
          </p:nvSpPr>
          <p:spPr bwMode="auto">
            <a:xfrm>
              <a:off x="1365266" y="5820297"/>
              <a:ext cx="10717370" cy="1501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625" tIns="33813" rIns="67625" bIns="33813" anchor="ctr"/>
            <a:lstStyle>
              <a:lvl1pPr defTabSz="676275">
                <a:defRPr>
                  <a:solidFill>
                    <a:schemeClr val="tx1"/>
                  </a:solidFill>
                  <a:latin typeface="Arial" panose="020B0604020202020204" pitchFamily="34" charset="0"/>
                </a:defRPr>
              </a:lvl1pPr>
              <a:lvl2pPr marL="742950" indent="-285750" defTabSz="676275">
                <a:defRPr>
                  <a:solidFill>
                    <a:schemeClr val="tx1"/>
                  </a:solidFill>
                  <a:latin typeface="Arial" panose="020B0604020202020204" pitchFamily="34" charset="0"/>
                </a:defRPr>
              </a:lvl2pPr>
              <a:lvl3pPr marL="1143000" indent="-228600" defTabSz="676275">
                <a:defRPr>
                  <a:solidFill>
                    <a:schemeClr val="tx1"/>
                  </a:solidFill>
                  <a:latin typeface="Arial" panose="020B0604020202020204" pitchFamily="34" charset="0"/>
                </a:defRPr>
              </a:lvl3pPr>
              <a:lvl4pPr marL="1600200" indent="-228600" defTabSz="676275">
                <a:defRPr>
                  <a:solidFill>
                    <a:schemeClr val="tx1"/>
                  </a:solidFill>
                  <a:latin typeface="Arial" panose="020B0604020202020204" pitchFamily="34" charset="0"/>
                </a:defRPr>
              </a:lvl4pPr>
              <a:lvl5pPr marL="2057400" indent="-228600" defTabSz="676275">
                <a:defRPr>
                  <a:solidFill>
                    <a:schemeClr val="tx1"/>
                  </a:solidFill>
                  <a:latin typeface="Arial" panose="020B0604020202020204" pitchFamily="34" charset="0"/>
                </a:defRPr>
              </a:lvl5pPr>
              <a:lvl6pPr marL="2514600" indent="-228600" defTabSz="676275" eaLnBrk="0" fontAlgn="base" hangingPunct="0">
                <a:spcBef>
                  <a:spcPct val="0"/>
                </a:spcBef>
                <a:spcAft>
                  <a:spcPct val="0"/>
                </a:spcAft>
                <a:defRPr>
                  <a:solidFill>
                    <a:schemeClr val="tx1"/>
                  </a:solidFill>
                  <a:latin typeface="Arial" panose="020B0604020202020204" pitchFamily="34" charset="0"/>
                </a:defRPr>
              </a:lvl6pPr>
              <a:lvl7pPr marL="2971800" indent="-228600" defTabSz="676275" eaLnBrk="0" fontAlgn="base" hangingPunct="0">
                <a:spcBef>
                  <a:spcPct val="0"/>
                </a:spcBef>
                <a:spcAft>
                  <a:spcPct val="0"/>
                </a:spcAft>
                <a:defRPr>
                  <a:solidFill>
                    <a:schemeClr val="tx1"/>
                  </a:solidFill>
                  <a:latin typeface="Arial" panose="020B0604020202020204" pitchFamily="34" charset="0"/>
                </a:defRPr>
              </a:lvl7pPr>
              <a:lvl8pPr marL="3429000" indent="-228600" defTabSz="676275" eaLnBrk="0" fontAlgn="base" hangingPunct="0">
                <a:spcBef>
                  <a:spcPct val="0"/>
                </a:spcBef>
                <a:spcAft>
                  <a:spcPct val="0"/>
                </a:spcAft>
                <a:defRPr>
                  <a:solidFill>
                    <a:schemeClr val="tx1"/>
                  </a:solidFill>
                  <a:latin typeface="Arial" panose="020B0604020202020204" pitchFamily="34" charset="0"/>
                </a:defRPr>
              </a:lvl8pPr>
              <a:lvl9pPr marL="3886200" indent="-228600" defTabSz="6762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76275" rtl="0" eaLnBrk="1" fontAlgn="base" latinLnBrk="0" hangingPunct="1">
                <a:lnSpc>
                  <a:spcPct val="120000"/>
                </a:lnSpc>
                <a:spcBef>
                  <a:spcPct val="0"/>
                </a:spcBef>
                <a:spcAft>
                  <a:spcPct val="0"/>
                </a:spcAft>
                <a:buClrTx/>
                <a:buSzTx/>
                <a:buFontTx/>
                <a:buNone/>
                <a:tabLst/>
                <a:defRPr/>
              </a:pPr>
              <a:r>
                <a:rPr kumimoji="0" lang="en-US" altLang="en-US" sz="3700" b="1"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Bà</a:t>
              </a:r>
              <a:r>
                <a:rPr kumimoji="0" lang="en-US" altLang="en-US" sz="3700" b="1"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3700" b="1"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đã</a:t>
              </a:r>
              <a:r>
                <a:rPr kumimoji="0" lang="en-US" altLang="en-US" sz="3700" b="1"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3700" b="1"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nghỉ</a:t>
              </a:r>
              <a:r>
                <a:rPr kumimoji="0" lang="en-US" altLang="en-US" sz="3700" b="1"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3700" b="1"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h</a:t>
              </a:r>
              <a:r>
                <a:rPr kumimoji="0" lang="en-US" altLang="en-US" sz="3700" b="1" i="0" u="none" strike="noStrike" kern="1200" cap="none" spc="0" normalizeH="0" baseline="0" noProof="0" dirty="0" err="1">
                  <a:ln>
                    <a:noFill/>
                  </a:ln>
                  <a:solidFill>
                    <a:srgbClr val="FF0000"/>
                  </a:solidFill>
                  <a:effectLst/>
                  <a:uLnTx/>
                  <a:uFillTx/>
                  <a:latin typeface="HP-211" panose="020B0803050302020204" pitchFamily="34" charset="0"/>
                  <a:ea typeface="+mn-ea"/>
                  <a:cs typeface="Arial-Rounded" charset="0"/>
                </a:rPr>
                <a:t>ưu</a:t>
              </a:r>
              <a:r>
                <a:rPr kumimoji="0" lang="en-US" altLang="en-US" sz="3700" b="1"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3700" b="1"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mà</a:t>
              </a:r>
              <a:r>
                <a:rPr kumimoji="0" lang="en-US" altLang="en-US" sz="3700" b="1"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3700" b="1"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luôn</a:t>
              </a:r>
              <a:r>
                <a:rPr kumimoji="0" lang="en-US" altLang="en-US" sz="3700" b="1"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3700" b="1" i="0" u="none" strike="noStrike" kern="1200" cap="none" spc="0" normalizeH="0" baseline="0" noProof="0" dirty="0" err="1">
                  <a:ln>
                    <a:noFill/>
                  </a:ln>
                  <a:solidFill>
                    <a:srgbClr val="000000"/>
                  </a:solidFill>
                  <a:effectLst/>
                  <a:uLnTx/>
                  <a:uFillTx/>
                  <a:latin typeface="HP-211" panose="020B0803050302020204" pitchFamily="34" charset="0"/>
                  <a:ea typeface="+mn-ea"/>
                  <a:cs typeface="Arial-Rounded" charset="0"/>
                </a:rPr>
                <a:t>bận</a:t>
              </a:r>
              <a:r>
                <a:rPr kumimoji="0" lang="en-US" altLang="en-US" sz="3700" b="1" i="0" u="none" strike="noStrike" kern="1200" cap="none" spc="0" normalizeH="0" baseline="0" noProof="0" dirty="0">
                  <a:ln>
                    <a:noFill/>
                  </a:ln>
                  <a:solidFill>
                    <a:srgbClr val="000000"/>
                  </a:solidFill>
                  <a:effectLst/>
                  <a:uLnTx/>
                  <a:uFillTx/>
                  <a:latin typeface="HP-211" panose="020B0803050302020204" pitchFamily="34" charset="0"/>
                  <a:ea typeface="+mn-ea"/>
                  <a:cs typeface="Arial-Rounded" charset="0"/>
                </a:rPr>
                <a:t> </a:t>
              </a:r>
              <a:r>
                <a:rPr kumimoji="0" lang="en-US" altLang="en-US" sz="3700" b="1" i="0" u="none" strike="noStrike" kern="1200" cap="none" spc="0" normalizeH="0" baseline="0" noProof="0" dirty="0" smtClean="0">
                  <a:ln>
                    <a:noFill/>
                  </a:ln>
                  <a:solidFill>
                    <a:srgbClr val="000000"/>
                  </a:solidFill>
                  <a:effectLst/>
                  <a:uLnTx/>
                  <a:uFillTx/>
                  <a:latin typeface="HP-211" panose="020B0803050302020204" pitchFamily="34" charset="0"/>
                  <a:ea typeface="+mn-ea"/>
                  <a:cs typeface="Arial-Rounded" charset="0"/>
                </a:rPr>
                <a:t>b</a:t>
              </a:r>
              <a:r>
                <a:rPr lang="vi-VN" altLang="en-US" sz="3700" b="1" noProof="0" smtClean="0">
                  <a:solidFill>
                    <a:srgbClr val="FF0000"/>
                  </a:solidFill>
                  <a:latin typeface="HP-211" panose="020B0803050302020204" pitchFamily="34" charset="0"/>
                  <a:cs typeface="Arial-Rounded" charset="0"/>
                </a:rPr>
                <a:t>ịu</a:t>
              </a:r>
              <a:r>
                <a:rPr kumimoji="0" lang="en-US" altLang="en-US" sz="3700" b="1" i="0" u="none" strike="noStrike" kern="1200" cap="none" spc="0" normalizeH="0" baseline="0" noProof="0" smtClean="0">
                  <a:ln>
                    <a:noFill/>
                  </a:ln>
                  <a:solidFill>
                    <a:srgbClr val="000000"/>
                  </a:solidFill>
                  <a:effectLst/>
                  <a:uLnTx/>
                  <a:uFillTx/>
                  <a:latin typeface="HP-211" panose="020B0803050302020204" pitchFamily="34" charset="0"/>
                  <a:ea typeface="+mn-ea"/>
                  <a:cs typeface="Arial-Rounded" charset="0"/>
                </a:rPr>
                <a:t>.</a:t>
              </a:r>
              <a:endParaRPr kumimoji="0" lang="en-US" altLang="en-US" sz="3700" b="1" i="0" u="none" strike="noStrike" kern="1200" cap="none" spc="0" normalizeH="0" baseline="0" noProof="0">
                <a:ln>
                  <a:noFill/>
                </a:ln>
                <a:solidFill>
                  <a:srgbClr val="000000"/>
                </a:solidFill>
                <a:effectLst/>
                <a:uLnTx/>
                <a:uFillTx/>
                <a:latin typeface="HP-211" panose="020B0803050302020204" pitchFamily="34" charset="0"/>
                <a:ea typeface="+mn-ea"/>
                <a:cs typeface="Arial-Rounded" charset="0"/>
              </a:endParaRPr>
            </a:p>
          </p:txBody>
        </p:sp>
        <p:sp>
          <p:nvSpPr>
            <p:cNvPr id="16" name="Title 1">
              <a:extLst>
                <a:ext uri="{FF2B5EF4-FFF2-40B4-BE49-F238E27FC236}">
                  <a16:creationId xmlns="" xmlns:a16="http://schemas.microsoft.com/office/drawing/2014/main" id="{24407103-6E8C-BDD1-805E-6395F991B16B}"/>
                </a:ext>
              </a:extLst>
            </p:cNvPr>
            <p:cNvSpPr txBox="1">
              <a:spLocks/>
            </p:cNvSpPr>
            <p:nvPr/>
          </p:nvSpPr>
          <p:spPr>
            <a:xfrm>
              <a:off x="9649054" y="5979031"/>
              <a:ext cx="1834887" cy="1501536"/>
            </a:xfrm>
            <a:prstGeom prst="rect">
              <a:avLst/>
            </a:prstGeom>
          </p:spPr>
          <p:txBody>
            <a:bodyPr lIns="67625" tIns="33813" rIns="67625" bIns="33813"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77296" rtl="0" eaLnBrk="1" fontAlgn="auto" latinLnBrk="0" hangingPunct="1">
                <a:lnSpc>
                  <a:spcPct val="120000"/>
                </a:lnSpc>
                <a:spcBef>
                  <a:spcPct val="0"/>
                </a:spcBef>
                <a:spcAft>
                  <a:spcPts val="0"/>
                </a:spcAft>
                <a:buClrTx/>
                <a:buSzTx/>
                <a:buFontTx/>
                <a:buNone/>
                <a:tabLst/>
                <a:defRPr/>
              </a:pPr>
              <a:r>
                <a:rPr kumimoji="0" lang="en-US" sz="3778" b="1"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a:t>
              </a:r>
            </a:p>
          </p:txBody>
        </p:sp>
      </p:grpSp>
      <p:sp>
        <p:nvSpPr>
          <p:cNvPr id="5" name="Title 1">
            <a:extLst>
              <a:ext uri="{FF2B5EF4-FFF2-40B4-BE49-F238E27FC236}">
                <a16:creationId xmlns="" xmlns:a16="http://schemas.microsoft.com/office/drawing/2014/main" id="{FDD3D05B-C18D-DEA8-BF35-81C8006BF4C7}"/>
              </a:ext>
            </a:extLst>
          </p:cNvPr>
          <p:cNvSpPr txBox="1">
            <a:spLocks/>
          </p:cNvSpPr>
          <p:nvPr/>
        </p:nvSpPr>
        <p:spPr>
          <a:xfrm>
            <a:off x="2143125" y="849313"/>
            <a:ext cx="8058150" cy="1112837"/>
          </a:xfrm>
          <a:prstGeom prst="rect">
            <a:avLst/>
          </a:prstGeom>
        </p:spPr>
        <p:txBody>
          <a:bodyPr lIns="67605" tIns="33803" rIns="67605" bIns="33803"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77296" rtl="0" eaLnBrk="1" fontAlgn="auto" latinLnBrk="0" hangingPunct="1">
              <a:lnSpc>
                <a:spcPct val="120000"/>
              </a:lnSpc>
              <a:spcBef>
                <a:spcPct val="0"/>
              </a:spcBef>
              <a:spcAft>
                <a:spcPts val="0"/>
              </a:spcAft>
              <a:buClrTx/>
              <a:buSzTx/>
              <a:buFontTx/>
              <a:buNone/>
              <a:tabLst/>
              <a:defRPr/>
            </a:pPr>
            <a:r>
              <a:rPr kumimoji="0" lang="en-US" sz="6518" b="1"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  iu   ưu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250"/>
                                        <p:tgtEl>
                                          <p:spTgt spid="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07753C00-6468-09C6-1769-06070EDD383F}"/>
              </a:ext>
            </a:extLst>
          </p:cNvPr>
          <p:cNvSpPr txBox="1">
            <a:spLocks/>
          </p:cNvSpPr>
          <p:nvPr/>
        </p:nvSpPr>
        <p:spPr>
          <a:xfrm>
            <a:off x="4176713" y="2698750"/>
            <a:ext cx="1835150" cy="985838"/>
          </a:xfrm>
          <a:prstGeom prst="rect">
            <a:avLst/>
          </a:prstGeom>
          <a:solidFill>
            <a:srgbClr val="FBDDED"/>
          </a:solidFill>
        </p:spPr>
        <p:txBody>
          <a:bodyPr lIns="29990" tIns="14995" rIns="29990" bIns="14995"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77296" rtl="0" eaLnBrk="1" fontAlgn="auto" latinLnBrk="0" hangingPunct="1">
              <a:lnSpc>
                <a:spcPct val="120000"/>
              </a:lnSpc>
              <a:spcBef>
                <a:spcPts val="262"/>
              </a:spcBef>
              <a:spcAft>
                <a:spcPts val="0"/>
              </a:spcAft>
              <a:buClrTx/>
              <a:buSzTx/>
              <a:buFontTx/>
              <a:buNone/>
              <a:tabLst/>
              <a:defRPr/>
            </a:pPr>
            <a:r>
              <a:rPr kumimoji="0" lang="en-US" sz="7851"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h</a:t>
            </a:r>
          </a:p>
        </p:txBody>
      </p:sp>
      <p:sp>
        <p:nvSpPr>
          <p:cNvPr id="4" name="Title 1">
            <a:extLst>
              <a:ext uri="{FF2B5EF4-FFF2-40B4-BE49-F238E27FC236}">
                <a16:creationId xmlns="" xmlns:a16="http://schemas.microsoft.com/office/drawing/2014/main" id="{23F5535D-D1F8-CB5D-E760-43D671E3E844}"/>
              </a:ext>
            </a:extLst>
          </p:cNvPr>
          <p:cNvSpPr txBox="1">
            <a:spLocks/>
          </p:cNvSpPr>
          <p:nvPr/>
        </p:nvSpPr>
        <p:spPr>
          <a:xfrm>
            <a:off x="6038850" y="2698750"/>
            <a:ext cx="1836738" cy="985838"/>
          </a:xfrm>
          <a:prstGeom prst="rect">
            <a:avLst/>
          </a:prstGeom>
          <a:solidFill>
            <a:srgbClr val="FBDDED"/>
          </a:solidFill>
        </p:spPr>
        <p:txBody>
          <a:bodyPr lIns="29990" tIns="14995" rIns="29990" bIns="14995"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77296" rtl="0" eaLnBrk="1" fontAlgn="auto" latinLnBrk="0" hangingPunct="1">
              <a:lnSpc>
                <a:spcPct val="120000"/>
              </a:lnSpc>
              <a:spcBef>
                <a:spcPts val="262"/>
              </a:spcBef>
              <a:spcAft>
                <a:spcPts val="0"/>
              </a:spcAft>
              <a:buClrTx/>
              <a:buSzTx/>
              <a:buFontTx/>
              <a:buNone/>
              <a:tabLst/>
              <a:defRPr/>
            </a:pPr>
            <a:r>
              <a:rPr kumimoji="0" lang="en-US" sz="7851"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ưu</a:t>
            </a:r>
          </a:p>
        </p:txBody>
      </p:sp>
      <p:sp>
        <p:nvSpPr>
          <p:cNvPr id="5" name="Title 1">
            <a:extLst>
              <a:ext uri="{FF2B5EF4-FFF2-40B4-BE49-F238E27FC236}">
                <a16:creationId xmlns="" xmlns:a16="http://schemas.microsoft.com/office/drawing/2014/main" id="{954D899D-F35C-C77E-09AA-EEDE0F624FBF}"/>
              </a:ext>
            </a:extLst>
          </p:cNvPr>
          <p:cNvSpPr txBox="1">
            <a:spLocks/>
          </p:cNvSpPr>
          <p:nvPr/>
        </p:nvSpPr>
        <p:spPr>
          <a:xfrm>
            <a:off x="4162425" y="3871913"/>
            <a:ext cx="3713163" cy="985837"/>
          </a:xfrm>
          <a:prstGeom prst="rect">
            <a:avLst/>
          </a:prstGeom>
          <a:solidFill>
            <a:srgbClr val="FBDDED"/>
          </a:solidFill>
        </p:spPr>
        <p:txBody>
          <a:bodyPr lIns="29990" tIns="14995" rIns="29990" bIns="14995"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77296" rtl="0" eaLnBrk="1" fontAlgn="auto" latinLnBrk="0" hangingPunct="1">
              <a:lnSpc>
                <a:spcPct val="120000"/>
              </a:lnSpc>
              <a:spcBef>
                <a:spcPts val="262"/>
              </a:spcBef>
              <a:spcAft>
                <a:spcPts val="0"/>
              </a:spcAft>
              <a:buClrTx/>
              <a:buSzTx/>
              <a:buFontTx/>
              <a:buNone/>
              <a:tabLst/>
              <a:defRPr/>
            </a:pPr>
            <a:r>
              <a:rPr kumimoji="0" lang="en-US" sz="7851"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h</a:t>
            </a:r>
            <a:r>
              <a:rPr kumimoji="0" lang="en-US" sz="7851"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ưu</a:t>
            </a:r>
          </a:p>
        </p:txBody>
      </p:sp>
      <p:grpSp>
        <p:nvGrpSpPr>
          <p:cNvPr id="35845" name="Group 5">
            <a:extLst>
              <a:ext uri="{FF2B5EF4-FFF2-40B4-BE49-F238E27FC236}">
                <a16:creationId xmlns="" xmlns:a16="http://schemas.microsoft.com/office/drawing/2014/main" id="{38F38A68-7A11-18CE-C306-0F9E1A318445}"/>
              </a:ext>
            </a:extLst>
          </p:cNvPr>
          <p:cNvGrpSpPr>
            <a:grpSpLocks/>
          </p:cNvGrpSpPr>
          <p:nvPr/>
        </p:nvGrpSpPr>
        <p:grpSpPr bwMode="auto">
          <a:xfrm>
            <a:off x="1600200" y="1143000"/>
            <a:ext cx="1724025" cy="611188"/>
            <a:chOff x="63500" y="1429216"/>
            <a:chExt cx="1970813" cy="705889"/>
          </a:xfrm>
        </p:grpSpPr>
        <p:sp>
          <p:nvSpPr>
            <p:cNvPr id="7" name="Rounded Rectangle 6">
              <a:extLst>
                <a:ext uri="{FF2B5EF4-FFF2-40B4-BE49-F238E27FC236}">
                  <a16:creationId xmlns="" xmlns:a16="http://schemas.microsoft.com/office/drawing/2014/main" id="{7F5921AE-BA9B-C7BE-22D2-3447415543D3}"/>
                </a:ext>
              </a:extLst>
            </p:cNvPr>
            <p:cNvSpPr/>
            <p:nvPr/>
          </p:nvSpPr>
          <p:spPr>
            <a:xfrm>
              <a:off x="384710" y="1429216"/>
              <a:ext cx="1649603"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838200">
                <a:defRPr>
                  <a:solidFill>
                    <a:schemeClr val="tx1"/>
                  </a:solidFill>
                  <a:latin typeface="Arial" panose="020B0604020202020204" pitchFamily="34" charset="0"/>
                </a:defRPr>
              </a:lvl1pPr>
              <a:lvl2pPr marL="742950" indent="-285750" defTabSz="838200">
                <a:defRPr>
                  <a:solidFill>
                    <a:schemeClr val="tx1"/>
                  </a:solidFill>
                  <a:latin typeface="Arial" panose="020B0604020202020204" pitchFamily="34" charset="0"/>
                </a:defRPr>
              </a:lvl2pPr>
              <a:lvl3pPr marL="1143000" indent="-228600" defTabSz="838200">
                <a:defRPr>
                  <a:solidFill>
                    <a:schemeClr val="tx1"/>
                  </a:solidFill>
                  <a:latin typeface="Arial" panose="020B0604020202020204" pitchFamily="34" charset="0"/>
                </a:defRPr>
              </a:lvl3pPr>
              <a:lvl4pPr marL="1600200" indent="-228600" defTabSz="838200">
                <a:defRPr>
                  <a:solidFill>
                    <a:schemeClr val="tx1"/>
                  </a:solidFill>
                  <a:latin typeface="Arial" panose="020B0604020202020204" pitchFamily="34" charset="0"/>
                </a:defRPr>
              </a:lvl4pPr>
              <a:lvl5pPr marL="2057400" indent="-228600" defTabSz="838200">
                <a:defRPr>
                  <a:solidFill>
                    <a:schemeClr val="tx1"/>
                  </a:solidFill>
                  <a:latin typeface="Arial" panose="020B0604020202020204" pitchFamily="34" charset="0"/>
                </a:defRPr>
              </a:lvl5pPr>
              <a:lvl6pPr marL="2514600" indent="-228600" defTabSz="838200" eaLnBrk="0" fontAlgn="base" hangingPunct="0">
                <a:spcBef>
                  <a:spcPct val="0"/>
                </a:spcBef>
                <a:spcAft>
                  <a:spcPct val="0"/>
                </a:spcAft>
                <a:defRPr>
                  <a:solidFill>
                    <a:schemeClr val="tx1"/>
                  </a:solidFill>
                  <a:latin typeface="Arial" panose="020B0604020202020204" pitchFamily="34" charset="0"/>
                </a:defRPr>
              </a:lvl6pPr>
              <a:lvl7pPr marL="2971800" indent="-228600" defTabSz="838200" eaLnBrk="0" fontAlgn="base" hangingPunct="0">
                <a:spcBef>
                  <a:spcPct val="0"/>
                </a:spcBef>
                <a:spcAft>
                  <a:spcPct val="0"/>
                </a:spcAft>
                <a:defRPr>
                  <a:solidFill>
                    <a:schemeClr val="tx1"/>
                  </a:solidFill>
                  <a:latin typeface="Arial" panose="020B0604020202020204" pitchFamily="34" charset="0"/>
                </a:defRPr>
              </a:lvl7pPr>
              <a:lvl8pPr marL="3429000" indent="-228600" defTabSz="838200" eaLnBrk="0" fontAlgn="base" hangingPunct="0">
                <a:spcBef>
                  <a:spcPct val="0"/>
                </a:spcBef>
                <a:spcAft>
                  <a:spcPct val="0"/>
                </a:spcAft>
                <a:defRPr>
                  <a:solidFill>
                    <a:schemeClr val="tx1"/>
                  </a:solidFill>
                  <a:latin typeface="Arial" panose="020B0604020202020204" pitchFamily="34" charset="0"/>
                </a:defRPr>
              </a:lvl8pPr>
              <a:lvl9pPr marL="3886200" indent="-228600" defTabSz="838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838200" rtl="0" eaLnBrk="1" fontAlgn="base" latinLnBrk="0" hangingPunct="1">
                <a:lnSpc>
                  <a:spcPct val="100000"/>
                </a:lnSpc>
                <a:spcBef>
                  <a:spcPct val="0"/>
                </a:spcBef>
                <a:spcAft>
                  <a:spcPct val="0"/>
                </a:spcAft>
                <a:buClrTx/>
                <a:buSzTx/>
                <a:buFontTx/>
                <a:buNone/>
                <a:tabLst/>
                <a:defRPr/>
              </a:pPr>
              <a:r>
                <a:rPr kumimoji="0" lang="en-US" altLang="en-US" sz="2900" b="0" i="0" u="none" strike="noStrike" kern="1200" cap="none" spc="0" normalizeH="0" baseline="0" noProof="0">
                  <a:ln>
                    <a:noFill/>
                  </a:ln>
                  <a:solidFill>
                    <a:srgbClr val="FFFFFF"/>
                  </a:solidFill>
                  <a:effectLst/>
                  <a:uLnTx/>
                  <a:uFillTx/>
                  <a:latin typeface="Arial-Rounded" charset="0"/>
                  <a:ea typeface="+mn-ea"/>
                  <a:cs typeface="Arial-Rounded" charset="0"/>
                </a:rPr>
                <a:t>Đọc</a:t>
              </a:r>
            </a:p>
          </p:txBody>
        </p:sp>
        <p:sp>
          <p:nvSpPr>
            <p:cNvPr id="8" name="Oval 7">
              <a:extLst>
                <a:ext uri="{FF2B5EF4-FFF2-40B4-BE49-F238E27FC236}">
                  <a16:creationId xmlns="" xmlns:a16="http://schemas.microsoft.com/office/drawing/2014/main" id="{B09C5CE3-88A5-B256-B6C0-22B327CD2965}"/>
                </a:ext>
              </a:extLst>
            </p:cNvPr>
            <p:cNvSpPr/>
            <p:nvPr/>
          </p:nvSpPr>
          <p:spPr>
            <a:xfrm>
              <a:off x="63500" y="1458552"/>
              <a:ext cx="642420"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38492" rtl="0" eaLnBrk="1" fontAlgn="auto" latinLnBrk="0" hangingPunct="1">
                <a:lnSpc>
                  <a:spcPct val="100000"/>
                </a:lnSpc>
                <a:spcBef>
                  <a:spcPts val="0"/>
                </a:spcBef>
                <a:spcAft>
                  <a:spcPts val="0"/>
                </a:spcAft>
                <a:buClrTx/>
                <a:buSzTx/>
                <a:buFontTx/>
                <a:buNone/>
                <a:tabLst/>
                <a:defRPr/>
              </a:pPr>
              <a:r>
                <a:rPr kumimoji="0" lang="en-US" sz="2963" b="0" i="0" u="none" strike="noStrike" kern="1200" cap="none" spc="0" normalizeH="0" baseline="0" noProof="0">
                  <a:ln>
                    <a:noFill/>
                  </a:ln>
                  <a:solidFill>
                    <a:prstClr val="black"/>
                  </a:solidFill>
                  <a:effectLst/>
                  <a:uLnTx/>
                  <a:uFillTx/>
                  <a:latin typeface="Arial Rounded MT Bold" pitchFamily="34" charset="0"/>
                  <a:ea typeface="Arial-Rounded" pitchFamily="34" charset="0"/>
                  <a:cs typeface="Arial-Rounded" pitchFamily="34" charset="0"/>
                </a:rPr>
                <a:t>3</a:t>
              </a:r>
            </a:p>
          </p:txBody>
        </p:sp>
      </p:grpSp>
      <p:sp>
        <p:nvSpPr>
          <p:cNvPr id="10" name="Title 1">
            <a:extLst>
              <a:ext uri="{FF2B5EF4-FFF2-40B4-BE49-F238E27FC236}">
                <a16:creationId xmlns="" xmlns:a16="http://schemas.microsoft.com/office/drawing/2014/main" id="{09115DD2-2742-A865-E7AE-7F6F5D0668CF}"/>
              </a:ext>
            </a:extLst>
          </p:cNvPr>
          <p:cNvSpPr txBox="1">
            <a:spLocks/>
          </p:cNvSpPr>
          <p:nvPr/>
        </p:nvSpPr>
        <p:spPr>
          <a:xfrm>
            <a:off x="3736975" y="1490663"/>
            <a:ext cx="1517650" cy="693737"/>
          </a:xfrm>
          <a:prstGeom prst="rect">
            <a:avLst/>
          </a:prstGeom>
        </p:spPr>
        <p:txBody>
          <a:bodyPr lIns="29990" tIns="14995" rIns="29990" bIns="14995"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77296" rtl="0" eaLnBrk="1" fontAlgn="auto" latinLnBrk="0" hangingPunct="1">
              <a:lnSpc>
                <a:spcPct val="90000"/>
              </a:lnSpc>
              <a:spcBef>
                <a:spcPct val="0"/>
              </a:spcBef>
              <a:spcAft>
                <a:spcPts val="0"/>
              </a:spcAft>
              <a:buClrTx/>
              <a:buSzTx/>
              <a:buFontTx/>
              <a:buNone/>
              <a:tabLst/>
              <a:defRPr/>
            </a:pPr>
            <a:r>
              <a:rPr kumimoji="0" lang="en-US" sz="7851"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iu</a:t>
            </a:r>
          </a:p>
        </p:txBody>
      </p:sp>
      <p:sp>
        <p:nvSpPr>
          <p:cNvPr id="12" name="Title 1">
            <a:extLst>
              <a:ext uri="{FF2B5EF4-FFF2-40B4-BE49-F238E27FC236}">
                <a16:creationId xmlns="" xmlns:a16="http://schemas.microsoft.com/office/drawing/2014/main" id="{FDE1D6F8-3A0F-DB74-5EE1-C09DBF620B95}"/>
              </a:ext>
            </a:extLst>
          </p:cNvPr>
          <p:cNvSpPr txBox="1">
            <a:spLocks/>
          </p:cNvSpPr>
          <p:nvPr/>
        </p:nvSpPr>
        <p:spPr>
          <a:xfrm>
            <a:off x="6507163" y="1477963"/>
            <a:ext cx="1517650" cy="695325"/>
          </a:xfrm>
          <a:prstGeom prst="rect">
            <a:avLst/>
          </a:prstGeom>
        </p:spPr>
        <p:txBody>
          <a:bodyPr lIns="29990" tIns="14995" rIns="29990" bIns="14995"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77296" rtl="0" eaLnBrk="1" fontAlgn="auto" latinLnBrk="0" hangingPunct="1">
              <a:lnSpc>
                <a:spcPct val="90000"/>
              </a:lnSpc>
              <a:spcBef>
                <a:spcPct val="0"/>
              </a:spcBef>
              <a:spcAft>
                <a:spcPts val="0"/>
              </a:spcAft>
              <a:buClrTx/>
              <a:buSzTx/>
              <a:buFontTx/>
              <a:buNone/>
              <a:tabLst/>
              <a:defRPr/>
            </a:pPr>
            <a:r>
              <a:rPr kumimoji="0" lang="en-US" sz="7851"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ưu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BDFA3968-D9D6-C026-C487-1EB4585F4A2A}"/>
              </a:ext>
            </a:extLst>
          </p:cNvPr>
          <p:cNvSpPr txBox="1">
            <a:spLocks/>
          </p:cNvSpPr>
          <p:nvPr/>
        </p:nvSpPr>
        <p:spPr>
          <a:xfrm>
            <a:off x="4294188" y="1509713"/>
            <a:ext cx="4240212" cy="471487"/>
          </a:xfrm>
          <a:prstGeom prst="rect">
            <a:avLst/>
          </a:prstGeom>
        </p:spPr>
        <p:txBody>
          <a:bodyPr lIns="29990" tIns="14995" rIns="29990" bIns="14995"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77296" rtl="0" eaLnBrk="1" fontAlgn="auto" latinLnBrk="0" hangingPunct="1">
              <a:lnSpc>
                <a:spcPct val="90000"/>
              </a:lnSpc>
              <a:spcBef>
                <a:spcPct val="0"/>
              </a:spcBef>
              <a:spcAft>
                <a:spcPts val="0"/>
              </a:spcAft>
              <a:buClrTx/>
              <a:buSzTx/>
              <a:buFontTx/>
              <a:buNone/>
              <a:tabLst/>
              <a:defRPr/>
            </a:pPr>
            <a:r>
              <a:rPr kumimoji="0" lang="en-US" sz="7851" b="0" i="0" u="none" strike="noStrike" kern="1200" cap="none" spc="0" normalizeH="0" baseline="0" noProof="0">
                <a:ln>
                  <a:noFill/>
                </a:ln>
                <a:solidFill>
                  <a:srgbClr val="0070C0"/>
                </a:solidFill>
                <a:effectLst/>
                <a:uLnTx/>
                <a:uFillTx/>
                <a:latin typeface="HP-211" panose="020B0803050302020204" pitchFamily="34" charset="0"/>
                <a:ea typeface="Arial-Rounded" pitchFamily="34" charset="0"/>
                <a:cs typeface="Arial-Rounded" pitchFamily="34" charset="0"/>
              </a:rPr>
              <a:t>So sánh</a:t>
            </a:r>
          </a:p>
        </p:txBody>
      </p:sp>
      <p:sp>
        <p:nvSpPr>
          <p:cNvPr id="5" name="Title 1">
            <a:extLst>
              <a:ext uri="{FF2B5EF4-FFF2-40B4-BE49-F238E27FC236}">
                <a16:creationId xmlns="" xmlns:a16="http://schemas.microsoft.com/office/drawing/2014/main" id="{1735DAF6-8CF2-A92E-FD2E-A7B06826FB56}"/>
              </a:ext>
            </a:extLst>
          </p:cNvPr>
          <p:cNvSpPr txBox="1">
            <a:spLocks/>
          </p:cNvSpPr>
          <p:nvPr/>
        </p:nvSpPr>
        <p:spPr>
          <a:xfrm>
            <a:off x="3995738" y="3243263"/>
            <a:ext cx="1517650" cy="693737"/>
          </a:xfrm>
          <a:prstGeom prst="rect">
            <a:avLst/>
          </a:prstGeom>
        </p:spPr>
        <p:txBody>
          <a:bodyPr lIns="29990" tIns="14995" rIns="29990" bIns="14995"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77296" rtl="0" eaLnBrk="1" fontAlgn="auto" latinLnBrk="0" hangingPunct="1">
              <a:lnSpc>
                <a:spcPct val="90000"/>
              </a:lnSpc>
              <a:spcBef>
                <a:spcPct val="0"/>
              </a:spcBef>
              <a:spcAft>
                <a:spcPts val="0"/>
              </a:spcAft>
              <a:buClrTx/>
              <a:buSzTx/>
              <a:buFontTx/>
              <a:buNone/>
              <a:tabLst/>
              <a:defRPr/>
            </a:pPr>
            <a:r>
              <a:rPr kumimoji="0" lang="en-US" sz="7851"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iu</a:t>
            </a:r>
          </a:p>
        </p:txBody>
      </p:sp>
      <p:sp>
        <p:nvSpPr>
          <p:cNvPr id="10" name="Title 1">
            <a:extLst>
              <a:ext uri="{FF2B5EF4-FFF2-40B4-BE49-F238E27FC236}">
                <a16:creationId xmlns="" xmlns:a16="http://schemas.microsoft.com/office/drawing/2014/main" id="{5516E05E-FFEE-8B1F-E3CA-4B77CD7AF6F5}"/>
              </a:ext>
            </a:extLst>
          </p:cNvPr>
          <p:cNvSpPr txBox="1">
            <a:spLocks/>
          </p:cNvSpPr>
          <p:nvPr/>
        </p:nvSpPr>
        <p:spPr>
          <a:xfrm>
            <a:off x="3735388" y="3248025"/>
            <a:ext cx="1517650" cy="693738"/>
          </a:xfrm>
          <a:prstGeom prst="rect">
            <a:avLst/>
          </a:prstGeom>
        </p:spPr>
        <p:txBody>
          <a:bodyPr lIns="29990" tIns="14995" rIns="29990" bIns="14995"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77296" rtl="0" eaLnBrk="1" fontAlgn="auto" latinLnBrk="0" hangingPunct="1">
              <a:lnSpc>
                <a:spcPct val="90000"/>
              </a:lnSpc>
              <a:spcBef>
                <a:spcPct val="0"/>
              </a:spcBef>
              <a:spcAft>
                <a:spcPts val="0"/>
              </a:spcAft>
              <a:buClrTx/>
              <a:buSzTx/>
              <a:buFontTx/>
              <a:buNone/>
              <a:tabLst/>
              <a:defRPr/>
            </a:pPr>
            <a:r>
              <a:rPr kumimoji="0" lang="en-US" sz="7851" b="0" i="0" u="none" strike="noStrike" kern="1200" cap="none" spc="0" normalizeH="0" baseline="0" noProof="0">
                <a:ln>
                  <a:noFill/>
                </a:ln>
                <a:solidFill>
                  <a:srgbClr val="00B050"/>
                </a:solidFill>
                <a:effectLst/>
                <a:uLnTx/>
                <a:uFillTx/>
                <a:latin typeface="Arial-Rounded" pitchFamily="34" charset="0"/>
                <a:ea typeface="Arial-Rounded" pitchFamily="34" charset="0"/>
                <a:cs typeface="Arial-Rounded" pitchFamily="34" charset="0"/>
              </a:rPr>
              <a:t>i</a:t>
            </a:r>
          </a:p>
        </p:txBody>
      </p:sp>
      <p:sp>
        <p:nvSpPr>
          <p:cNvPr id="8" name="Title 1">
            <a:extLst>
              <a:ext uri="{FF2B5EF4-FFF2-40B4-BE49-F238E27FC236}">
                <a16:creationId xmlns="" xmlns:a16="http://schemas.microsoft.com/office/drawing/2014/main" id="{63D2DC91-A674-EF78-03F2-0409F516A08C}"/>
              </a:ext>
            </a:extLst>
          </p:cNvPr>
          <p:cNvSpPr txBox="1">
            <a:spLocks/>
          </p:cNvSpPr>
          <p:nvPr/>
        </p:nvSpPr>
        <p:spPr>
          <a:xfrm>
            <a:off x="4095750" y="3243263"/>
            <a:ext cx="1517650" cy="693737"/>
          </a:xfrm>
          <a:prstGeom prst="rect">
            <a:avLst/>
          </a:prstGeom>
        </p:spPr>
        <p:txBody>
          <a:bodyPr lIns="29990" tIns="14995" rIns="29990" bIns="14995"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77296" rtl="0" eaLnBrk="1" fontAlgn="auto" latinLnBrk="0" hangingPunct="1">
              <a:lnSpc>
                <a:spcPct val="90000"/>
              </a:lnSpc>
              <a:spcBef>
                <a:spcPct val="0"/>
              </a:spcBef>
              <a:spcAft>
                <a:spcPts val="0"/>
              </a:spcAft>
              <a:buClrTx/>
              <a:buSzTx/>
              <a:buFontTx/>
              <a:buNone/>
              <a:tabLst/>
              <a:defRPr/>
            </a:pPr>
            <a:r>
              <a:rPr kumimoji="0" lang="en-US" sz="7851"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u</a:t>
            </a:r>
          </a:p>
        </p:txBody>
      </p:sp>
      <p:sp>
        <p:nvSpPr>
          <p:cNvPr id="11" name="Title 1">
            <a:extLst>
              <a:ext uri="{FF2B5EF4-FFF2-40B4-BE49-F238E27FC236}">
                <a16:creationId xmlns="" xmlns:a16="http://schemas.microsoft.com/office/drawing/2014/main" id="{47D3552A-A30C-0ACC-B2E6-4B8ECE46CCF8}"/>
              </a:ext>
            </a:extLst>
          </p:cNvPr>
          <p:cNvSpPr txBox="1">
            <a:spLocks/>
          </p:cNvSpPr>
          <p:nvPr/>
        </p:nvSpPr>
        <p:spPr>
          <a:xfrm>
            <a:off x="6572250" y="3243263"/>
            <a:ext cx="1516063" cy="693737"/>
          </a:xfrm>
          <a:prstGeom prst="rect">
            <a:avLst/>
          </a:prstGeom>
        </p:spPr>
        <p:txBody>
          <a:bodyPr lIns="29990" tIns="14995" rIns="29990" bIns="14995"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77296" rtl="0" eaLnBrk="1" fontAlgn="auto" latinLnBrk="0" hangingPunct="1">
              <a:lnSpc>
                <a:spcPct val="90000"/>
              </a:lnSpc>
              <a:spcBef>
                <a:spcPct val="0"/>
              </a:spcBef>
              <a:spcAft>
                <a:spcPts val="0"/>
              </a:spcAft>
              <a:buClrTx/>
              <a:buSzTx/>
              <a:buFontTx/>
              <a:buNone/>
              <a:tabLst/>
              <a:defRPr/>
            </a:pPr>
            <a:r>
              <a:rPr kumimoji="0" lang="en-US" sz="7851" b="0" i="0" u="none" strike="noStrike" kern="1200" cap="none" spc="0" normalizeH="0" baseline="0" noProof="0">
                <a:ln>
                  <a:noFill/>
                </a:ln>
                <a:solidFill>
                  <a:srgbClr val="002060"/>
                </a:solidFill>
                <a:effectLst/>
                <a:uLnTx/>
                <a:uFillTx/>
                <a:latin typeface="Arial-Rounded" pitchFamily="34" charset="0"/>
                <a:ea typeface="Arial-Rounded" pitchFamily="34" charset="0"/>
                <a:cs typeface="Arial-Rounded" pitchFamily="34" charset="0"/>
              </a:rPr>
              <a:t>ưu</a:t>
            </a:r>
          </a:p>
        </p:txBody>
      </p:sp>
      <p:sp>
        <p:nvSpPr>
          <p:cNvPr id="12" name="Title 1">
            <a:extLst>
              <a:ext uri="{FF2B5EF4-FFF2-40B4-BE49-F238E27FC236}">
                <a16:creationId xmlns="" xmlns:a16="http://schemas.microsoft.com/office/drawing/2014/main" id="{233F1E20-E559-17FB-E07B-CC628F46FB78}"/>
              </a:ext>
            </a:extLst>
          </p:cNvPr>
          <p:cNvSpPr txBox="1">
            <a:spLocks/>
          </p:cNvSpPr>
          <p:nvPr/>
        </p:nvSpPr>
        <p:spPr>
          <a:xfrm>
            <a:off x="6840538" y="3243263"/>
            <a:ext cx="1516062" cy="693737"/>
          </a:xfrm>
          <a:prstGeom prst="rect">
            <a:avLst/>
          </a:prstGeom>
        </p:spPr>
        <p:txBody>
          <a:bodyPr lIns="29990" tIns="14995" rIns="29990" bIns="14995"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77296" rtl="0" eaLnBrk="1" fontAlgn="auto" latinLnBrk="0" hangingPunct="1">
              <a:lnSpc>
                <a:spcPct val="90000"/>
              </a:lnSpc>
              <a:spcBef>
                <a:spcPct val="0"/>
              </a:spcBef>
              <a:spcAft>
                <a:spcPts val="0"/>
              </a:spcAft>
              <a:buClrTx/>
              <a:buSzTx/>
              <a:buFontTx/>
              <a:buNone/>
              <a:tabLst/>
              <a:defRPr/>
            </a:pPr>
            <a:r>
              <a:rPr kumimoji="0" lang="en-US" sz="7851"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u</a:t>
            </a:r>
          </a:p>
        </p:txBody>
      </p:sp>
      <p:sp>
        <p:nvSpPr>
          <p:cNvPr id="13" name="Title 1">
            <a:extLst>
              <a:ext uri="{FF2B5EF4-FFF2-40B4-BE49-F238E27FC236}">
                <a16:creationId xmlns="" xmlns:a16="http://schemas.microsoft.com/office/drawing/2014/main" id="{ABA7DC0A-5AC7-EA47-DF10-AD02AEE7D519}"/>
              </a:ext>
            </a:extLst>
          </p:cNvPr>
          <p:cNvSpPr txBox="1">
            <a:spLocks/>
          </p:cNvSpPr>
          <p:nvPr/>
        </p:nvSpPr>
        <p:spPr>
          <a:xfrm>
            <a:off x="6307138" y="3243263"/>
            <a:ext cx="1517650" cy="693737"/>
          </a:xfrm>
          <a:prstGeom prst="rect">
            <a:avLst/>
          </a:prstGeom>
        </p:spPr>
        <p:txBody>
          <a:bodyPr lIns="29990" tIns="14995" rIns="29990" bIns="14995"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77296" rtl="0" eaLnBrk="1" fontAlgn="auto" latinLnBrk="0" hangingPunct="1">
              <a:lnSpc>
                <a:spcPct val="90000"/>
              </a:lnSpc>
              <a:spcBef>
                <a:spcPct val="0"/>
              </a:spcBef>
              <a:spcAft>
                <a:spcPts val="0"/>
              </a:spcAft>
              <a:buClrTx/>
              <a:buSzTx/>
              <a:buFontTx/>
              <a:buNone/>
              <a:tabLst/>
              <a:defRPr/>
            </a:pPr>
            <a:r>
              <a:rPr kumimoji="0" lang="en-US" sz="7851" b="0" i="0" u="none" strike="noStrike" kern="1200" cap="none" spc="0" normalizeH="0" baseline="0" noProof="0">
                <a:ln>
                  <a:noFill/>
                </a:ln>
                <a:solidFill>
                  <a:srgbClr val="7030A0"/>
                </a:solidFill>
                <a:effectLst/>
                <a:uLnTx/>
                <a:uFillTx/>
                <a:latin typeface="Arial-Rounded" pitchFamily="34" charset="0"/>
                <a:ea typeface="Arial-Rounded" pitchFamily="34" charset="0"/>
                <a:cs typeface="Arial-Rounded" pitchFamily="34" charset="0"/>
              </a:rPr>
              <a:t>ư</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8"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1C6CF2-DB7A-E93E-26A5-4509B9B739A7}"/>
              </a:ext>
            </a:extLst>
          </p:cNvPr>
          <p:cNvSpPr txBox="1">
            <a:spLocks noChangeArrowheads="1"/>
          </p:cNvSpPr>
          <p:nvPr/>
        </p:nvSpPr>
        <p:spPr bwMode="auto">
          <a:xfrm>
            <a:off x="1568450" y="4908550"/>
            <a:ext cx="167005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9990" tIns="14995" rIns="29990" bIns="14995" anchor="ctr"/>
          <a:lstStyle>
            <a:lvl1pPr defTabSz="676275">
              <a:defRPr>
                <a:solidFill>
                  <a:schemeClr val="tx1"/>
                </a:solidFill>
                <a:latin typeface="Arial" panose="020B0604020202020204" pitchFamily="34" charset="0"/>
              </a:defRPr>
            </a:lvl1pPr>
            <a:lvl2pPr marL="742950" indent="-285750" defTabSz="676275">
              <a:defRPr>
                <a:solidFill>
                  <a:schemeClr val="tx1"/>
                </a:solidFill>
                <a:latin typeface="Arial" panose="020B0604020202020204" pitchFamily="34" charset="0"/>
              </a:defRPr>
            </a:lvl2pPr>
            <a:lvl3pPr marL="1143000" indent="-228600" defTabSz="676275">
              <a:defRPr>
                <a:solidFill>
                  <a:schemeClr val="tx1"/>
                </a:solidFill>
                <a:latin typeface="Arial" panose="020B0604020202020204" pitchFamily="34" charset="0"/>
              </a:defRPr>
            </a:lvl3pPr>
            <a:lvl4pPr marL="1600200" indent="-228600" defTabSz="676275">
              <a:defRPr>
                <a:solidFill>
                  <a:schemeClr val="tx1"/>
                </a:solidFill>
                <a:latin typeface="Arial" panose="020B0604020202020204" pitchFamily="34" charset="0"/>
              </a:defRPr>
            </a:lvl4pPr>
            <a:lvl5pPr marL="2057400" indent="-228600" defTabSz="676275">
              <a:defRPr>
                <a:solidFill>
                  <a:schemeClr val="tx1"/>
                </a:solidFill>
                <a:latin typeface="Arial" panose="020B0604020202020204" pitchFamily="34" charset="0"/>
              </a:defRPr>
            </a:lvl5pPr>
            <a:lvl6pPr marL="2514600" indent="-228600" defTabSz="676275" eaLnBrk="0" fontAlgn="base" hangingPunct="0">
              <a:spcBef>
                <a:spcPct val="0"/>
              </a:spcBef>
              <a:spcAft>
                <a:spcPct val="0"/>
              </a:spcAft>
              <a:defRPr>
                <a:solidFill>
                  <a:schemeClr val="tx1"/>
                </a:solidFill>
                <a:latin typeface="Arial" panose="020B0604020202020204" pitchFamily="34" charset="0"/>
              </a:defRPr>
            </a:lvl6pPr>
            <a:lvl7pPr marL="2971800" indent="-228600" defTabSz="676275" eaLnBrk="0" fontAlgn="base" hangingPunct="0">
              <a:spcBef>
                <a:spcPct val="0"/>
              </a:spcBef>
              <a:spcAft>
                <a:spcPct val="0"/>
              </a:spcAft>
              <a:defRPr>
                <a:solidFill>
                  <a:schemeClr val="tx1"/>
                </a:solidFill>
                <a:latin typeface="Arial" panose="020B0604020202020204" pitchFamily="34" charset="0"/>
              </a:defRPr>
            </a:lvl7pPr>
            <a:lvl8pPr marL="3429000" indent="-228600" defTabSz="676275" eaLnBrk="0" fontAlgn="base" hangingPunct="0">
              <a:spcBef>
                <a:spcPct val="0"/>
              </a:spcBef>
              <a:spcAft>
                <a:spcPct val="0"/>
              </a:spcAft>
              <a:defRPr>
                <a:solidFill>
                  <a:schemeClr val="tx1"/>
                </a:solidFill>
                <a:latin typeface="Arial" panose="020B0604020202020204" pitchFamily="34" charset="0"/>
              </a:defRPr>
            </a:lvl8pPr>
            <a:lvl9pPr marL="3886200" indent="-228600" defTabSz="6762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76275" rtl="0" eaLnBrk="1" fontAlgn="base" latinLnBrk="0" hangingPunct="1">
              <a:lnSpc>
                <a:spcPct val="90000"/>
              </a:lnSpc>
              <a:spcBef>
                <a:spcPct val="0"/>
              </a:spcBef>
              <a:spcAft>
                <a:spcPct val="0"/>
              </a:spcAft>
              <a:buClrTx/>
              <a:buSzTx/>
              <a:buFontTx/>
              <a:buNone/>
              <a:tabLst/>
              <a:defRPr/>
            </a:pPr>
            <a:r>
              <a:rPr kumimoji="0" lang="en-US" altLang="en-US" sz="5900" b="0" i="0" u="none" strike="noStrike" kern="1200" cap="none" spc="0" normalizeH="0" baseline="0" noProof="0">
                <a:ln>
                  <a:noFill/>
                </a:ln>
                <a:solidFill>
                  <a:srgbClr val="000000"/>
                </a:solidFill>
                <a:effectLst/>
                <a:uLnTx/>
                <a:uFillTx/>
                <a:latin typeface="Arial-Rounded" charset="0"/>
                <a:ea typeface="+mn-ea"/>
                <a:cs typeface="Arial-Rounded" charset="0"/>
              </a:rPr>
              <a:t>dịu</a:t>
            </a:r>
          </a:p>
        </p:txBody>
      </p:sp>
      <p:sp>
        <p:nvSpPr>
          <p:cNvPr id="3" name="Title 1">
            <a:extLst>
              <a:ext uri="{FF2B5EF4-FFF2-40B4-BE49-F238E27FC236}">
                <a16:creationId xmlns="" xmlns:a16="http://schemas.microsoft.com/office/drawing/2014/main" id="{6AB27E23-B2BA-05D7-7609-65A04A006BD5}"/>
              </a:ext>
            </a:extLst>
          </p:cNvPr>
          <p:cNvSpPr txBox="1">
            <a:spLocks noChangeArrowheads="1"/>
          </p:cNvSpPr>
          <p:nvPr/>
        </p:nvSpPr>
        <p:spPr bwMode="auto">
          <a:xfrm>
            <a:off x="3048000" y="4908550"/>
            <a:ext cx="1379538"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9990" tIns="14995" rIns="29990" bIns="14995" anchor="ctr"/>
          <a:lstStyle>
            <a:lvl1pPr defTabSz="676275">
              <a:defRPr>
                <a:solidFill>
                  <a:schemeClr val="tx1"/>
                </a:solidFill>
                <a:latin typeface="Arial" panose="020B0604020202020204" pitchFamily="34" charset="0"/>
              </a:defRPr>
            </a:lvl1pPr>
            <a:lvl2pPr marL="742950" indent="-285750" defTabSz="676275">
              <a:defRPr>
                <a:solidFill>
                  <a:schemeClr val="tx1"/>
                </a:solidFill>
                <a:latin typeface="Arial" panose="020B0604020202020204" pitchFamily="34" charset="0"/>
              </a:defRPr>
            </a:lvl2pPr>
            <a:lvl3pPr marL="1143000" indent="-228600" defTabSz="676275">
              <a:defRPr>
                <a:solidFill>
                  <a:schemeClr val="tx1"/>
                </a:solidFill>
                <a:latin typeface="Arial" panose="020B0604020202020204" pitchFamily="34" charset="0"/>
              </a:defRPr>
            </a:lvl3pPr>
            <a:lvl4pPr marL="1600200" indent="-228600" defTabSz="676275">
              <a:defRPr>
                <a:solidFill>
                  <a:schemeClr val="tx1"/>
                </a:solidFill>
                <a:latin typeface="Arial" panose="020B0604020202020204" pitchFamily="34" charset="0"/>
              </a:defRPr>
            </a:lvl4pPr>
            <a:lvl5pPr marL="2057400" indent="-228600" defTabSz="676275">
              <a:defRPr>
                <a:solidFill>
                  <a:schemeClr val="tx1"/>
                </a:solidFill>
                <a:latin typeface="Arial" panose="020B0604020202020204" pitchFamily="34" charset="0"/>
              </a:defRPr>
            </a:lvl5pPr>
            <a:lvl6pPr marL="2514600" indent="-228600" defTabSz="676275" eaLnBrk="0" fontAlgn="base" hangingPunct="0">
              <a:spcBef>
                <a:spcPct val="0"/>
              </a:spcBef>
              <a:spcAft>
                <a:spcPct val="0"/>
              </a:spcAft>
              <a:defRPr>
                <a:solidFill>
                  <a:schemeClr val="tx1"/>
                </a:solidFill>
                <a:latin typeface="Arial" panose="020B0604020202020204" pitchFamily="34" charset="0"/>
              </a:defRPr>
            </a:lvl6pPr>
            <a:lvl7pPr marL="2971800" indent="-228600" defTabSz="676275" eaLnBrk="0" fontAlgn="base" hangingPunct="0">
              <a:spcBef>
                <a:spcPct val="0"/>
              </a:spcBef>
              <a:spcAft>
                <a:spcPct val="0"/>
              </a:spcAft>
              <a:defRPr>
                <a:solidFill>
                  <a:schemeClr val="tx1"/>
                </a:solidFill>
                <a:latin typeface="Arial" panose="020B0604020202020204" pitchFamily="34" charset="0"/>
              </a:defRPr>
            </a:lvl7pPr>
            <a:lvl8pPr marL="3429000" indent="-228600" defTabSz="676275" eaLnBrk="0" fontAlgn="base" hangingPunct="0">
              <a:spcBef>
                <a:spcPct val="0"/>
              </a:spcBef>
              <a:spcAft>
                <a:spcPct val="0"/>
              </a:spcAft>
              <a:defRPr>
                <a:solidFill>
                  <a:schemeClr val="tx1"/>
                </a:solidFill>
                <a:latin typeface="Arial" panose="020B0604020202020204" pitchFamily="34" charset="0"/>
              </a:defRPr>
            </a:lvl8pPr>
            <a:lvl9pPr marL="3886200" indent="-228600" defTabSz="6762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76275" rtl="0" eaLnBrk="1" fontAlgn="base" latinLnBrk="0" hangingPunct="1">
              <a:lnSpc>
                <a:spcPct val="90000"/>
              </a:lnSpc>
              <a:spcBef>
                <a:spcPct val="0"/>
              </a:spcBef>
              <a:spcAft>
                <a:spcPct val="0"/>
              </a:spcAft>
              <a:buClrTx/>
              <a:buSzTx/>
              <a:buFontTx/>
              <a:buNone/>
              <a:tabLst/>
              <a:defRPr/>
            </a:pPr>
            <a:r>
              <a:rPr kumimoji="0" lang="en-US" altLang="en-US" sz="5900" b="0" i="0" u="none" strike="noStrike" kern="1200" cap="none" spc="0" normalizeH="0" baseline="0" noProof="0">
                <a:ln>
                  <a:noFill/>
                </a:ln>
                <a:solidFill>
                  <a:srgbClr val="000000"/>
                </a:solidFill>
                <a:effectLst/>
                <a:uLnTx/>
                <a:uFillTx/>
                <a:latin typeface="Arial-Rounded" charset="0"/>
                <a:ea typeface="+mn-ea"/>
                <a:cs typeface="Arial-Rounded" charset="0"/>
              </a:rPr>
              <a:t>địu</a:t>
            </a:r>
          </a:p>
        </p:txBody>
      </p:sp>
      <p:sp>
        <p:nvSpPr>
          <p:cNvPr id="4" name="Title 1">
            <a:extLst>
              <a:ext uri="{FF2B5EF4-FFF2-40B4-BE49-F238E27FC236}">
                <a16:creationId xmlns="" xmlns:a16="http://schemas.microsoft.com/office/drawing/2014/main" id="{62C7B29F-D788-B881-A979-CA934F6E9337}"/>
              </a:ext>
            </a:extLst>
          </p:cNvPr>
          <p:cNvSpPr txBox="1">
            <a:spLocks/>
          </p:cNvSpPr>
          <p:nvPr/>
        </p:nvSpPr>
        <p:spPr>
          <a:xfrm>
            <a:off x="4197350" y="4908550"/>
            <a:ext cx="1836738" cy="315913"/>
          </a:xfrm>
          <a:prstGeom prst="rect">
            <a:avLst/>
          </a:prstGeom>
        </p:spPr>
        <p:txBody>
          <a:bodyPr lIns="29990" tIns="14995" rIns="29990" bIns="14995"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77296" rtl="0" eaLnBrk="1" fontAlgn="auto" latinLnBrk="0" hangingPunct="1">
              <a:lnSpc>
                <a:spcPct val="90000"/>
              </a:lnSpc>
              <a:spcBef>
                <a:spcPct val="0"/>
              </a:spcBef>
              <a:spcAft>
                <a:spcPts val="0"/>
              </a:spcAft>
              <a:buClrTx/>
              <a:buSzTx/>
              <a:buFontTx/>
              <a:buNone/>
              <a:tabLst/>
              <a:defRPr/>
            </a:pPr>
            <a:r>
              <a:rPr kumimoji="0" lang="en-US" sz="5926"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xíu</a:t>
            </a:r>
          </a:p>
        </p:txBody>
      </p:sp>
      <p:sp>
        <p:nvSpPr>
          <p:cNvPr id="5" name="Title 1">
            <a:extLst>
              <a:ext uri="{FF2B5EF4-FFF2-40B4-BE49-F238E27FC236}">
                <a16:creationId xmlns="" xmlns:a16="http://schemas.microsoft.com/office/drawing/2014/main" id="{3B74C696-8E32-1952-49BF-980BFAE4140C}"/>
              </a:ext>
            </a:extLst>
          </p:cNvPr>
          <p:cNvSpPr txBox="1">
            <a:spLocks/>
          </p:cNvSpPr>
          <p:nvPr/>
        </p:nvSpPr>
        <p:spPr>
          <a:xfrm>
            <a:off x="5711825" y="4908550"/>
            <a:ext cx="1835150" cy="315913"/>
          </a:xfrm>
          <a:prstGeom prst="rect">
            <a:avLst/>
          </a:prstGeom>
        </p:spPr>
        <p:txBody>
          <a:bodyPr lIns="29990" tIns="14995" rIns="29990" bIns="14995"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77296" rtl="0" eaLnBrk="1" fontAlgn="auto" latinLnBrk="0" hangingPunct="1">
              <a:lnSpc>
                <a:spcPct val="90000"/>
              </a:lnSpc>
              <a:spcBef>
                <a:spcPct val="0"/>
              </a:spcBef>
              <a:spcAft>
                <a:spcPts val="0"/>
              </a:spcAft>
              <a:buClrTx/>
              <a:buSzTx/>
              <a:buFontTx/>
              <a:buNone/>
              <a:tabLst/>
              <a:defRPr/>
            </a:pPr>
            <a:r>
              <a:rPr kumimoji="0" lang="en-US" sz="5926"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hưu</a:t>
            </a:r>
          </a:p>
        </p:txBody>
      </p:sp>
      <p:sp>
        <p:nvSpPr>
          <p:cNvPr id="6" name="Title 1">
            <a:extLst>
              <a:ext uri="{FF2B5EF4-FFF2-40B4-BE49-F238E27FC236}">
                <a16:creationId xmlns="" xmlns:a16="http://schemas.microsoft.com/office/drawing/2014/main" id="{634D0C08-BFE6-C1AA-41CF-628EE2B554B9}"/>
              </a:ext>
            </a:extLst>
          </p:cNvPr>
          <p:cNvSpPr txBox="1">
            <a:spLocks/>
          </p:cNvSpPr>
          <p:nvPr/>
        </p:nvSpPr>
        <p:spPr>
          <a:xfrm>
            <a:off x="7419975" y="4908550"/>
            <a:ext cx="1835150" cy="315913"/>
          </a:xfrm>
          <a:prstGeom prst="rect">
            <a:avLst/>
          </a:prstGeom>
        </p:spPr>
        <p:txBody>
          <a:bodyPr lIns="29990" tIns="14995" rIns="29990" bIns="14995"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77296" rtl="0" eaLnBrk="1" fontAlgn="auto" latinLnBrk="0" hangingPunct="1">
              <a:lnSpc>
                <a:spcPct val="90000"/>
              </a:lnSpc>
              <a:spcBef>
                <a:spcPct val="0"/>
              </a:spcBef>
              <a:spcAft>
                <a:spcPts val="0"/>
              </a:spcAft>
              <a:buClrTx/>
              <a:buSzTx/>
              <a:buFontTx/>
              <a:buNone/>
              <a:tabLst/>
              <a:defRPr/>
            </a:pPr>
            <a:r>
              <a:rPr kumimoji="0" lang="en-US" sz="5926"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mưu</a:t>
            </a:r>
          </a:p>
        </p:txBody>
      </p:sp>
      <p:sp>
        <p:nvSpPr>
          <p:cNvPr id="7" name="Title 1">
            <a:extLst>
              <a:ext uri="{FF2B5EF4-FFF2-40B4-BE49-F238E27FC236}">
                <a16:creationId xmlns="" xmlns:a16="http://schemas.microsoft.com/office/drawing/2014/main" id="{5AE843D6-476B-B9DF-63DC-79EC2F516B28}"/>
              </a:ext>
            </a:extLst>
          </p:cNvPr>
          <p:cNvSpPr txBox="1">
            <a:spLocks noChangeArrowheads="1"/>
          </p:cNvSpPr>
          <p:nvPr/>
        </p:nvSpPr>
        <p:spPr bwMode="auto">
          <a:xfrm>
            <a:off x="9086850" y="4908550"/>
            <a:ext cx="1668463"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9990" tIns="14995" rIns="29990" bIns="14995" anchor="ctr"/>
          <a:lstStyle>
            <a:lvl1pPr defTabSz="676275">
              <a:defRPr>
                <a:solidFill>
                  <a:schemeClr val="tx1"/>
                </a:solidFill>
                <a:latin typeface="Arial" panose="020B0604020202020204" pitchFamily="34" charset="0"/>
              </a:defRPr>
            </a:lvl1pPr>
            <a:lvl2pPr marL="742950" indent="-285750" defTabSz="676275">
              <a:defRPr>
                <a:solidFill>
                  <a:schemeClr val="tx1"/>
                </a:solidFill>
                <a:latin typeface="Arial" panose="020B0604020202020204" pitchFamily="34" charset="0"/>
              </a:defRPr>
            </a:lvl2pPr>
            <a:lvl3pPr marL="1143000" indent="-228600" defTabSz="676275">
              <a:defRPr>
                <a:solidFill>
                  <a:schemeClr val="tx1"/>
                </a:solidFill>
                <a:latin typeface="Arial" panose="020B0604020202020204" pitchFamily="34" charset="0"/>
              </a:defRPr>
            </a:lvl3pPr>
            <a:lvl4pPr marL="1600200" indent="-228600" defTabSz="676275">
              <a:defRPr>
                <a:solidFill>
                  <a:schemeClr val="tx1"/>
                </a:solidFill>
                <a:latin typeface="Arial" panose="020B0604020202020204" pitchFamily="34" charset="0"/>
              </a:defRPr>
            </a:lvl4pPr>
            <a:lvl5pPr marL="2057400" indent="-228600" defTabSz="676275">
              <a:defRPr>
                <a:solidFill>
                  <a:schemeClr val="tx1"/>
                </a:solidFill>
                <a:latin typeface="Arial" panose="020B0604020202020204" pitchFamily="34" charset="0"/>
              </a:defRPr>
            </a:lvl5pPr>
            <a:lvl6pPr marL="2514600" indent="-228600" defTabSz="676275" eaLnBrk="0" fontAlgn="base" hangingPunct="0">
              <a:spcBef>
                <a:spcPct val="0"/>
              </a:spcBef>
              <a:spcAft>
                <a:spcPct val="0"/>
              </a:spcAft>
              <a:defRPr>
                <a:solidFill>
                  <a:schemeClr val="tx1"/>
                </a:solidFill>
                <a:latin typeface="Arial" panose="020B0604020202020204" pitchFamily="34" charset="0"/>
              </a:defRPr>
            </a:lvl6pPr>
            <a:lvl7pPr marL="2971800" indent="-228600" defTabSz="676275" eaLnBrk="0" fontAlgn="base" hangingPunct="0">
              <a:spcBef>
                <a:spcPct val="0"/>
              </a:spcBef>
              <a:spcAft>
                <a:spcPct val="0"/>
              </a:spcAft>
              <a:defRPr>
                <a:solidFill>
                  <a:schemeClr val="tx1"/>
                </a:solidFill>
                <a:latin typeface="Arial" panose="020B0604020202020204" pitchFamily="34" charset="0"/>
              </a:defRPr>
            </a:lvl7pPr>
            <a:lvl8pPr marL="3429000" indent="-228600" defTabSz="676275" eaLnBrk="0" fontAlgn="base" hangingPunct="0">
              <a:spcBef>
                <a:spcPct val="0"/>
              </a:spcBef>
              <a:spcAft>
                <a:spcPct val="0"/>
              </a:spcAft>
              <a:defRPr>
                <a:solidFill>
                  <a:schemeClr val="tx1"/>
                </a:solidFill>
                <a:latin typeface="Arial" panose="020B0604020202020204" pitchFamily="34" charset="0"/>
              </a:defRPr>
            </a:lvl8pPr>
            <a:lvl9pPr marL="3886200" indent="-228600" defTabSz="6762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76275" rtl="0" eaLnBrk="1" fontAlgn="base" latinLnBrk="0" hangingPunct="1">
              <a:lnSpc>
                <a:spcPct val="90000"/>
              </a:lnSpc>
              <a:spcBef>
                <a:spcPct val="0"/>
              </a:spcBef>
              <a:spcAft>
                <a:spcPct val="0"/>
              </a:spcAft>
              <a:buClrTx/>
              <a:buSzTx/>
              <a:buFontTx/>
              <a:buNone/>
              <a:tabLst/>
              <a:defRPr/>
            </a:pPr>
            <a:r>
              <a:rPr kumimoji="0" lang="en-US" altLang="en-US" sz="5900" b="0" i="0" u="none" strike="noStrike" kern="1200" cap="none" spc="0" normalizeH="0" baseline="0" noProof="0">
                <a:ln>
                  <a:noFill/>
                </a:ln>
                <a:solidFill>
                  <a:srgbClr val="000000"/>
                </a:solidFill>
                <a:effectLst/>
                <a:uLnTx/>
                <a:uFillTx/>
                <a:latin typeface="Arial-Rounded" charset="0"/>
                <a:ea typeface="+mn-ea"/>
                <a:cs typeface="Arial-Rounded" charset="0"/>
              </a:rPr>
              <a:t>lựu</a:t>
            </a:r>
          </a:p>
        </p:txBody>
      </p:sp>
      <p:sp>
        <p:nvSpPr>
          <p:cNvPr id="8" name="Title 1">
            <a:extLst>
              <a:ext uri="{FF2B5EF4-FFF2-40B4-BE49-F238E27FC236}">
                <a16:creationId xmlns="" xmlns:a16="http://schemas.microsoft.com/office/drawing/2014/main" id="{A8273447-17A2-2D33-522E-C07E037B6FA2}"/>
              </a:ext>
            </a:extLst>
          </p:cNvPr>
          <p:cNvSpPr txBox="1">
            <a:spLocks/>
          </p:cNvSpPr>
          <p:nvPr/>
        </p:nvSpPr>
        <p:spPr>
          <a:xfrm>
            <a:off x="3471863" y="4805363"/>
            <a:ext cx="942975" cy="520700"/>
          </a:xfrm>
          <a:prstGeom prst="rect">
            <a:avLst/>
          </a:prstGeom>
        </p:spPr>
        <p:txBody>
          <a:bodyPr lIns="29990" tIns="14995" rIns="29990" bIns="14995"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77296" rtl="0" eaLnBrk="1" fontAlgn="auto" latinLnBrk="0" hangingPunct="1">
              <a:lnSpc>
                <a:spcPct val="90000"/>
              </a:lnSpc>
              <a:spcBef>
                <a:spcPct val="0"/>
              </a:spcBef>
              <a:spcAft>
                <a:spcPts val="0"/>
              </a:spcAft>
              <a:buClrTx/>
              <a:buSzTx/>
              <a:buFontTx/>
              <a:buNone/>
              <a:tabLst/>
              <a:defRPr/>
            </a:pPr>
            <a:r>
              <a:rPr kumimoji="0" lang="en-US" sz="5926"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iu</a:t>
            </a:r>
          </a:p>
        </p:txBody>
      </p:sp>
      <p:sp>
        <p:nvSpPr>
          <p:cNvPr id="9" name="Title 1">
            <a:extLst>
              <a:ext uri="{FF2B5EF4-FFF2-40B4-BE49-F238E27FC236}">
                <a16:creationId xmlns="" xmlns:a16="http://schemas.microsoft.com/office/drawing/2014/main" id="{F87786AC-84F1-9699-C86D-80CA06165014}"/>
              </a:ext>
            </a:extLst>
          </p:cNvPr>
          <p:cNvSpPr txBox="1">
            <a:spLocks/>
          </p:cNvSpPr>
          <p:nvPr/>
        </p:nvSpPr>
        <p:spPr>
          <a:xfrm>
            <a:off x="1911350" y="4805363"/>
            <a:ext cx="1379538" cy="520700"/>
          </a:xfrm>
          <a:prstGeom prst="rect">
            <a:avLst/>
          </a:prstGeom>
        </p:spPr>
        <p:txBody>
          <a:bodyPr lIns="29990" tIns="14995" rIns="29990" bIns="14995"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77296" rtl="0" eaLnBrk="1" fontAlgn="auto" latinLnBrk="0" hangingPunct="1">
              <a:lnSpc>
                <a:spcPct val="90000"/>
              </a:lnSpc>
              <a:spcBef>
                <a:spcPct val="0"/>
              </a:spcBef>
              <a:spcAft>
                <a:spcPts val="0"/>
              </a:spcAft>
              <a:buClrTx/>
              <a:buSzTx/>
              <a:buFontTx/>
              <a:buNone/>
              <a:tabLst/>
              <a:defRPr/>
            </a:pPr>
            <a:r>
              <a:rPr kumimoji="0" lang="en-US" sz="5926"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iu</a:t>
            </a:r>
          </a:p>
        </p:txBody>
      </p:sp>
      <p:sp>
        <p:nvSpPr>
          <p:cNvPr id="11" name="Title 1">
            <a:extLst>
              <a:ext uri="{FF2B5EF4-FFF2-40B4-BE49-F238E27FC236}">
                <a16:creationId xmlns="" xmlns:a16="http://schemas.microsoft.com/office/drawing/2014/main" id="{96D19FDC-FB87-683E-B780-7269E0600460}"/>
              </a:ext>
            </a:extLst>
          </p:cNvPr>
          <p:cNvSpPr txBox="1">
            <a:spLocks/>
          </p:cNvSpPr>
          <p:nvPr/>
        </p:nvSpPr>
        <p:spPr>
          <a:xfrm>
            <a:off x="6307138" y="4805363"/>
            <a:ext cx="1035050" cy="520700"/>
          </a:xfrm>
          <a:prstGeom prst="rect">
            <a:avLst/>
          </a:prstGeom>
        </p:spPr>
        <p:txBody>
          <a:bodyPr lIns="29990" tIns="14995" rIns="29990" bIns="14995"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77296" rtl="0" eaLnBrk="1" fontAlgn="auto" latinLnBrk="0" hangingPunct="1">
              <a:lnSpc>
                <a:spcPct val="90000"/>
              </a:lnSpc>
              <a:spcBef>
                <a:spcPct val="0"/>
              </a:spcBef>
              <a:spcAft>
                <a:spcPts val="0"/>
              </a:spcAft>
              <a:buClrTx/>
              <a:buSzTx/>
              <a:buFontTx/>
              <a:buNone/>
              <a:tabLst/>
              <a:defRPr/>
            </a:pPr>
            <a:r>
              <a:rPr kumimoji="0" lang="en-US" sz="5926"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ưu</a:t>
            </a:r>
          </a:p>
        </p:txBody>
      </p:sp>
      <p:sp>
        <p:nvSpPr>
          <p:cNvPr id="12" name="Title 1">
            <a:extLst>
              <a:ext uri="{FF2B5EF4-FFF2-40B4-BE49-F238E27FC236}">
                <a16:creationId xmlns="" xmlns:a16="http://schemas.microsoft.com/office/drawing/2014/main" id="{1565D12A-CE94-A518-8830-54B924B7DC13}"/>
              </a:ext>
            </a:extLst>
          </p:cNvPr>
          <p:cNvSpPr txBox="1">
            <a:spLocks/>
          </p:cNvSpPr>
          <p:nvPr/>
        </p:nvSpPr>
        <p:spPr>
          <a:xfrm>
            <a:off x="7902575" y="4805363"/>
            <a:ext cx="1516063" cy="520700"/>
          </a:xfrm>
          <a:prstGeom prst="rect">
            <a:avLst/>
          </a:prstGeom>
        </p:spPr>
        <p:txBody>
          <a:bodyPr lIns="29990" tIns="14995" rIns="29990" bIns="14995"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77296" rtl="0" eaLnBrk="1" fontAlgn="auto" latinLnBrk="0" hangingPunct="1">
              <a:lnSpc>
                <a:spcPct val="90000"/>
              </a:lnSpc>
              <a:spcBef>
                <a:spcPct val="0"/>
              </a:spcBef>
              <a:spcAft>
                <a:spcPts val="0"/>
              </a:spcAft>
              <a:buClrTx/>
              <a:buSzTx/>
              <a:buFontTx/>
              <a:buNone/>
              <a:tabLst/>
              <a:defRPr/>
            </a:pPr>
            <a:r>
              <a:rPr kumimoji="0" lang="en-US" sz="5926"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ưu</a:t>
            </a:r>
          </a:p>
        </p:txBody>
      </p:sp>
      <p:sp>
        <p:nvSpPr>
          <p:cNvPr id="13" name="Title 1">
            <a:extLst>
              <a:ext uri="{FF2B5EF4-FFF2-40B4-BE49-F238E27FC236}">
                <a16:creationId xmlns="" xmlns:a16="http://schemas.microsoft.com/office/drawing/2014/main" id="{4C879BB3-8526-BB2B-0584-6AA07933A070}"/>
              </a:ext>
            </a:extLst>
          </p:cNvPr>
          <p:cNvSpPr txBox="1">
            <a:spLocks/>
          </p:cNvSpPr>
          <p:nvPr/>
        </p:nvSpPr>
        <p:spPr>
          <a:xfrm>
            <a:off x="9423400" y="4805363"/>
            <a:ext cx="1139825" cy="520700"/>
          </a:xfrm>
          <a:prstGeom prst="rect">
            <a:avLst/>
          </a:prstGeom>
        </p:spPr>
        <p:txBody>
          <a:bodyPr lIns="29990" tIns="14995" rIns="29990" bIns="14995"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77296" rtl="0" eaLnBrk="1" fontAlgn="auto" latinLnBrk="0" hangingPunct="1">
              <a:lnSpc>
                <a:spcPct val="90000"/>
              </a:lnSpc>
              <a:spcBef>
                <a:spcPct val="0"/>
              </a:spcBef>
              <a:spcAft>
                <a:spcPts val="0"/>
              </a:spcAft>
              <a:buClrTx/>
              <a:buSzTx/>
              <a:buFontTx/>
              <a:buNone/>
              <a:tabLst/>
              <a:defRPr/>
            </a:pPr>
            <a:r>
              <a:rPr kumimoji="0" lang="en-US" sz="5926"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ưu</a:t>
            </a:r>
          </a:p>
        </p:txBody>
      </p:sp>
      <p:pic>
        <p:nvPicPr>
          <p:cNvPr id="1026" name="Picture 2" descr="Địu Em Bé, Địu ngồi 4 Tư Thế Có Túi Để Đồ Tiện Dụng Comfybaby">
            <a:extLst>
              <a:ext uri="{FF2B5EF4-FFF2-40B4-BE49-F238E27FC236}">
                <a16:creationId xmlns="" xmlns:a16="http://schemas.microsoft.com/office/drawing/2014/main" id="{A983C3DF-9A35-A41B-36C9-1B110372FC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0213" y="1190625"/>
            <a:ext cx="3370262"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 xmlns:a16="http://schemas.microsoft.com/office/drawing/2014/main" id="{70BA0A19-37DB-7715-EFDC-34307DA559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5045"/>
          <a:stretch>
            <a:fillRect/>
          </a:stretch>
        </p:blipFill>
        <p:spPr bwMode="auto">
          <a:xfrm>
            <a:off x="4595813" y="4870450"/>
            <a:ext cx="1463675"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Lựu Việt Nam trái to">
            <a:extLst>
              <a:ext uri="{FF2B5EF4-FFF2-40B4-BE49-F238E27FC236}">
                <a16:creationId xmlns="" xmlns:a16="http://schemas.microsoft.com/office/drawing/2014/main" id="{E3E50BB1-8209-4D44-7099-B10E59C489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7550" y="1830388"/>
            <a:ext cx="4105275"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3 món salad nhìn là mê từ trái lựu - Nhịp sống kinh tế Việt Nam &amp;amp; Thế giới">
            <a:extLst>
              <a:ext uri="{FF2B5EF4-FFF2-40B4-BE49-F238E27FC236}">
                <a16:creationId xmlns="" xmlns:a16="http://schemas.microsoft.com/office/drawing/2014/main" id="{51432A5F-152A-98A2-2E20-0106CA416D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3500" y="1830388"/>
            <a:ext cx="38481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1026"/>
                                        </p:tgtEl>
                                      </p:cBhvr>
                                    </p:animEffect>
                                    <p:set>
                                      <p:cBhvr>
                                        <p:cTn id="22" dur="1" fill="hold">
                                          <p:stCondLst>
                                            <p:cond delay="499"/>
                                          </p:stCondLst>
                                        </p:cTn>
                                        <p:tgtEl>
                                          <p:spTgt spid="1026"/>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nodeType="withEffect">
                                  <p:stCondLst>
                                    <p:cond delay="0"/>
                                  </p:stCondLst>
                                  <p:childTnLst>
                                    <p:set>
                                      <p:cBhvr>
                                        <p:cTn id="37" dur="1" fill="hold">
                                          <p:stCondLst>
                                            <p:cond delay="0"/>
                                          </p:stCondLst>
                                        </p:cTn>
                                        <p:tgtEl>
                                          <p:spTgt spid="1027"/>
                                        </p:tgtEl>
                                        <p:attrNameLst>
                                          <p:attrName>style.visibility</p:attrName>
                                        </p:attrNameLst>
                                      </p:cBhvr>
                                      <p:to>
                                        <p:strVal val="visible"/>
                                      </p:to>
                                    </p:set>
                                    <p:animEffect transition="in" filter="fade">
                                      <p:cBhvr>
                                        <p:cTn id="38" dur="500"/>
                                        <p:tgtEl>
                                          <p:spTgt spid="102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6">
                                            <p:txEl>
                                              <p:pRg st="0" end="0"/>
                                            </p:txEl>
                                          </p:spTgt>
                                        </p:tgtEl>
                                        <p:attrNameLst>
                                          <p:attrName>style.visibility</p:attrName>
                                        </p:attrNameLst>
                                      </p:cBhvr>
                                      <p:to>
                                        <p:strVal val="visible"/>
                                      </p:to>
                                    </p:set>
                                    <p:animEffect transition="in" filter="fade">
                                      <p:cBhvr>
                                        <p:cTn id="48" dur="500"/>
                                        <p:tgtEl>
                                          <p:spTgt spid="6">
                                            <p:txEl>
                                              <p:pRg st="0" end="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nodeType="clickEffect">
                                  <p:stCondLst>
                                    <p:cond delay="0"/>
                                  </p:stCondLst>
                                  <p:childTnLst>
                                    <p:set>
                                      <p:cBhvr>
                                        <p:cTn id="57" dur="1" fill="hold">
                                          <p:stCondLst>
                                            <p:cond delay="0"/>
                                          </p:stCondLst>
                                        </p:cTn>
                                        <p:tgtEl>
                                          <p:spTgt spid="1033"/>
                                        </p:tgtEl>
                                        <p:attrNameLst>
                                          <p:attrName>style.visibility</p:attrName>
                                        </p:attrNameLst>
                                      </p:cBhvr>
                                      <p:to>
                                        <p:strVal val="visible"/>
                                      </p:to>
                                    </p:set>
                                    <p:animEffect transition="in" filter="fade">
                                      <p:cBhvr>
                                        <p:cTn id="58" dur="500"/>
                                        <p:tgtEl>
                                          <p:spTgt spid="1033"/>
                                        </p:tgtEl>
                                      </p:cBhvr>
                                    </p:animEffect>
                                  </p:childTnLst>
                                </p:cTn>
                              </p:par>
                              <p:par>
                                <p:cTn id="59" presetID="10" presetClass="entr" presetSubtype="0" fill="hold" nodeType="withEffect">
                                  <p:stCondLst>
                                    <p:cond delay="0"/>
                                  </p:stCondLst>
                                  <p:childTnLst>
                                    <p:set>
                                      <p:cBhvr>
                                        <p:cTn id="60" dur="1" fill="hold">
                                          <p:stCondLst>
                                            <p:cond delay="0"/>
                                          </p:stCondLst>
                                        </p:cTn>
                                        <p:tgtEl>
                                          <p:spTgt spid="1029"/>
                                        </p:tgtEl>
                                        <p:attrNameLst>
                                          <p:attrName>style.visibility</p:attrName>
                                        </p:attrNameLst>
                                      </p:cBhvr>
                                      <p:to>
                                        <p:strVal val="visible"/>
                                      </p:to>
                                    </p:set>
                                    <p:animEffect transition="in" filter="fade">
                                      <p:cBhvr>
                                        <p:cTn id="61" dur="500"/>
                                        <p:tgtEl>
                                          <p:spTgt spid="1029"/>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xit" presetSubtype="0" fill="hold" nodeType="clickEffect">
                                  <p:stCondLst>
                                    <p:cond delay="0"/>
                                  </p:stCondLst>
                                  <p:childTnLst>
                                    <p:animEffect transition="out" filter="fade">
                                      <p:cBhvr>
                                        <p:cTn id="65" dur="500"/>
                                        <p:tgtEl>
                                          <p:spTgt spid="1033"/>
                                        </p:tgtEl>
                                      </p:cBhvr>
                                    </p:animEffect>
                                    <p:set>
                                      <p:cBhvr>
                                        <p:cTn id="66" dur="1" fill="hold">
                                          <p:stCondLst>
                                            <p:cond delay="499"/>
                                          </p:stCondLst>
                                        </p:cTn>
                                        <p:tgtEl>
                                          <p:spTgt spid="1033"/>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029"/>
                                        </p:tgtEl>
                                      </p:cBhvr>
                                    </p:animEffect>
                                    <p:set>
                                      <p:cBhvr>
                                        <p:cTn id="69" dur="1" fill="hold">
                                          <p:stCondLst>
                                            <p:cond delay="499"/>
                                          </p:stCondLst>
                                        </p:cTn>
                                        <p:tgtEl>
                                          <p:spTgt spid="1029"/>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ntr" presetSubtype="0" fill="hold"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500"/>
                                        <p:tgtEl>
                                          <p:spTgt spid="11"/>
                                        </p:tgtEl>
                                      </p:cBhvr>
                                    </p:animEffect>
                                  </p:childTnLst>
                                </p:cTn>
                              </p:par>
                              <p:par>
                                <p:cTn id="75" presetID="10"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500"/>
                                        <p:tgtEl>
                                          <p:spTgt spid="12"/>
                                        </p:tgtEl>
                                      </p:cBhvr>
                                    </p:animEffect>
                                  </p:childTnLst>
                                </p:cTn>
                              </p:par>
                              <p:par>
                                <p:cTn id="78" presetID="10" presetClass="entr" presetSubtype="0" fill="hold" nodeType="with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a:extLst>
              <a:ext uri="{FF2B5EF4-FFF2-40B4-BE49-F238E27FC236}">
                <a16:creationId xmlns="" xmlns:a16="http://schemas.microsoft.com/office/drawing/2014/main" id="{54403C46-7DBE-E6A2-2704-FCBCBBBD63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588" y="4502150"/>
            <a:ext cx="9394825"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 xmlns:a16="http://schemas.microsoft.com/office/drawing/2014/main" id="{9FFB6F00-9C0E-887E-2CAA-947A46C42E6A}"/>
              </a:ext>
            </a:extLst>
          </p:cNvPr>
          <p:cNvSpPr txBox="1">
            <a:spLocks/>
          </p:cNvSpPr>
          <p:nvPr/>
        </p:nvSpPr>
        <p:spPr>
          <a:xfrm>
            <a:off x="4176713" y="2447925"/>
            <a:ext cx="1835150" cy="985838"/>
          </a:xfrm>
          <a:prstGeom prst="rect">
            <a:avLst/>
          </a:prstGeom>
          <a:solidFill>
            <a:srgbClr val="FBDDED"/>
          </a:solidFill>
        </p:spPr>
        <p:txBody>
          <a:bodyPr lIns="29990" tIns="14995" rIns="29990" bIns="14995"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77296" rtl="0" eaLnBrk="1" fontAlgn="auto" latinLnBrk="0" hangingPunct="1">
              <a:lnSpc>
                <a:spcPct val="120000"/>
              </a:lnSpc>
              <a:spcBef>
                <a:spcPts val="262"/>
              </a:spcBef>
              <a:spcAft>
                <a:spcPts val="0"/>
              </a:spcAft>
              <a:buClrTx/>
              <a:buSzTx/>
              <a:buFontTx/>
              <a:buNone/>
              <a:tabLst/>
              <a:defRPr/>
            </a:pPr>
            <a:r>
              <a:rPr kumimoji="0" lang="en-US" sz="7851"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h</a:t>
            </a:r>
          </a:p>
        </p:txBody>
      </p:sp>
      <p:sp>
        <p:nvSpPr>
          <p:cNvPr id="5" name="Title 1">
            <a:extLst>
              <a:ext uri="{FF2B5EF4-FFF2-40B4-BE49-F238E27FC236}">
                <a16:creationId xmlns="" xmlns:a16="http://schemas.microsoft.com/office/drawing/2014/main" id="{5AF23730-32B8-F1D4-9D13-1A2B39C98C34}"/>
              </a:ext>
            </a:extLst>
          </p:cNvPr>
          <p:cNvSpPr txBox="1">
            <a:spLocks/>
          </p:cNvSpPr>
          <p:nvPr/>
        </p:nvSpPr>
        <p:spPr>
          <a:xfrm>
            <a:off x="6038850" y="2447925"/>
            <a:ext cx="1836738" cy="985838"/>
          </a:xfrm>
          <a:prstGeom prst="rect">
            <a:avLst/>
          </a:prstGeom>
          <a:solidFill>
            <a:srgbClr val="FBDDED"/>
          </a:solidFill>
        </p:spPr>
        <p:txBody>
          <a:bodyPr lIns="29990" tIns="14995" rIns="29990" bIns="14995"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77296" rtl="0" eaLnBrk="1" fontAlgn="auto" latinLnBrk="0" hangingPunct="1">
              <a:lnSpc>
                <a:spcPct val="120000"/>
              </a:lnSpc>
              <a:spcBef>
                <a:spcPts val="262"/>
              </a:spcBef>
              <a:spcAft>
                <a:spcPts val="0"/>
              </a:spcAft>
              <a:buClrTx/>
              <a:buSzTx/>
              <a:buFontTx/>
              <a:buNone/>
              <a:tabLst/>
              <a:defRPr/>
            </a:pPr>
            <a:r>
              <a:rPr kumimoji="0" lang="en-US" sz="7851"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ưu</a:t>
            </a:r>
          </a:p>
        </p:txBody>
      </p:sp>
      <p:sp>
        <p:nvSpPr>
          <p:cNvPr id="6" name="Title 1">
            <a:extLst>
              <a:ext uri="{FF2B5EF4-FFF2-40B4-BE49-F238E27FC236}">
                <a16:creationId xmlns="" xmlns:a16="http://schemas.microsoft.com/office/drawing/2014/main" id="{9BAB61D3-DD9C-79C3-BA3A-A4BC7B4428DB}"/>
              </a:ext>
            </a:extLst>
          </p:cNvPr>
          <p:cNvSpPr txBox="1">
            <a:spLocks/>
          </p:cNvSpPr>
          <p:nvPr/>
        </p:nvSpPr>
        <p:spPr>
          <a:xfrm>
            <a:off x="4162425" y="3621088"/>
            <a:ext cx="3713163" cy="985837"/>
          </a:xfrm>
          <a:prstGeom prst="rect">
            <a:avLst/>
          </a:prstGeom>
          <a:solidFill>
            <a:srgbClr val="FBDDED"/>
          </a:solidFill>
        </p:spPr>
        <p:txBody>
          <a:bodyPr lIns="29990" tIns="14995" rIns="29990" bIns="14995"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77296" rtl="0" eaLnBrk="1" fontAlgn="auto" latinLnBrk="0" hangingPunct="1">
              <a:lnSpc>
                <a:spcPct val="120000"/>
              </a:lnSpc>
              <a:spcBef>
                <a:spcPts val="262"/>
              </a:spcBef>
              <a:spcAft>
                <a:spcPts val="0"/>
              </a:spcAft>
              <a:buClrTx/>
              <a:buSzTx/>
              <a:buFontTx/>
              <a:buNone/>
              <a:tabLst/>
              <a:defRPr/>
            </a:pPr>
            <a:r>
              <a:rPr kumimoji="0" lang="en-US" sz="7851"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h</a:t>
            </a:r>
            <a:r>
              <a:rPr kumimoji="0" lang="en-US" sz="7851"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ưu</a:t>
            </a:r>
          </a:p>
        </p:txBody>
      </p:sp>
      <p:sp>
        <p:nvSpPr>
          <p:cNvPr id="7" name="Title 1">
            <a:extLst>
              <a:ext uri="{FF2B5EF4-FFF2-40B4-BE49-F238E27FC236}">
                <a16:creationId xmlns="" xmlns:a16="http://schemas.microsoft.com/office/drawing/2014/main" id="{54D64E01-DFBE-2D03-6F43-4674010C7B65}"/>
              </a:ext>
            </a:extLst>
          </p:cNvPr>
          <p:cNvSpPr txBox="1">
            <a:spLocks/>
          </p:cNvSpPr>
          <p:nvPr/>
        </p:nvSpPr>
        <p:spPr>
          <a:xfrm>
            <a:off x="3736975" y="1239838"/>
            <a:ext cx="1517650" cy="693737"/>
          </a:xfrm>
          <a:prstGeom prst="rect">
            <a:avLst/>
          </a:prstGeom>
        </p:spPr>
        <p:txBody>
          <a:bodyPr lIns="29990" tIns="14995" rIns="29990" bIns="14995"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77296" rtl="0" eaLnBrk="1" fontAlgn="auto" latinLnBrk="0" hangingPunct="1">
              <a:lnSpc>
                <a:spcPct val="90000"/>
              </a:lnSpc>
              <a:spcBef>
                <a:spcPct val="0"/>
              </a:spcBef>
              <a:spcAft>
                <a:spcPts val="0"/>
              </a:spcAft>
              <a:buClrTx/>
              <a:buSzTx/>
              <a:buFontTx/>
              <a:buNone/>
              <a:tabLst/>
              <a:defRPr/>
            </a:pPr>
            <a:r>
              <a:rPr kumimoji="0" lang="en-US" sz="7851"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iu</a:t>
            </a:r>
          </a:p>
        </p:txBody>
      </p:sp>
      <p:sp>
        <p:nvSpPr>
          <p:cNvPr id="8" name="Title 1">
            <a:extLst>
              <a:ext uri="{FF2B5EF4-FFF2-40B4-BE49-F238E27FC236}">
                <a16:creationId xmlns="" xmlns:a16="http://schemas.microsoft.com/office/drawing/2014/main" id="{631E3EDB-D547-E02C-E4B1-3B74FC71860B}"/>
              </a:ext>
            </a:extLst>
          </p:cNvPr>
          <p:cNvSpPr txBox="1">
            <a:spLocks/>
          </p:cNvSpPr>
          <p:nvPr/>
        </p:nvSpPr>
        <p:spPr>
          <a:xfrm>
            <a:off x="6507163" y="1227138"/>
            <a:ext cx="1517650" cy="695325"/>
          </a:xfrm>
          <a:prstGeom prst="rect">
            <a:avLst/>
          </a:prstGeom>
        </p:spPr>
        <p:txBody>
          <a:bodyPr lIns="29990" tIns="14995" rIns="29990" bIns="14995"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77296" rtl="0" eaLnBrk="1" fontAlgn="auto" latinLnBrk="0" hangingPunct="1">
              <a:lnSpc>
                <a:spcPct val="90000"/>
              </a:lnSpc>
              <a:spcBef>
                <a:spcPct val="0"/>
              </a:spcBef>
              <a:spcAft>
                <a:spcPts val="0"/>
              </a:spcAft>
              <a:buClrTx/>
              <a:buSzTx/>
              <a:buFontTx/>
              <a:buNone/>
              <a:tabLst/>
              <a:defRPr/>
            </a:pPr>
            <a:r>
              <a:rPr kumimoji="0" lang="en-US" sz="7851"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ưu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3C1F6D4A-01D1-DE3E-3CFC-3921D7EFA70C}"/>
              </a:ext>
            </a:extLst>
          </p:cNvPr>
          <p:cNvSpPr txBox="1">
            <a:spLocks/>
          </p:cNvSpPr>
          <p:nvPr/>
        </p:nvSpPr>
        <p:spPr>
          <a:xfrm>
            <a:off x="3382963" y="4918075"/>
            <a:ext cx="5246687" cy="485775"/>
          </a:xfrm>
          <a:prstGeom prst="rect">
            <a:avLst/>
          </a:prstGeom>
        </p:spPr>
        <p:txBody>
          <a:bodyPr lIns="67625" tIns="33813" rIns="67625" bIns="33813"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77296" rtl="0" eaLnBrk="1" fontAlgn="auto" latinLnBrk="0" hangingPunct="1">
              <a:lnSpc>
                <a:spcPct val="90000"/>
              </a:lnSpc>
              <a:spcBef>
                <a:spcPct val="0"/>
              </a:spcBef>
              <a:spcAft>
                <a:spcPts val="0"/>
              </a:spcAft>
              <a:buClrTx/>
              <a:buSzTx/>
              <a:buFontTx/>
              <a:buNone/>
              <a:tabLst/>
              <a:defRPr/>
            </a:pPr>
            <a:r>
              <a:rPr kumimoji="0" lang="en-US" sz="8518"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cái rìu</a:t>
            </a:r>
          </a:p>
        </p:txBody>
      </p:sp>
      <p:pic>
        <p:nvPicPr>
          <p:cNvPr id="3074" name="Picture 2">
            <a:extLst>
              <a:ext uri="{FF2B5EF4-FFF2-40B4-BE49-F238E27FC236}">
                <a16:creationId xmlns="" xmlns:a16="http://schemas.microsoft.com/office/drawing/2014/main" id="{D3E62C7E-5250-C020-3E36-793A7E383B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4554" b="32722"/>
          <a:stretch>
            <a:fillRect/>
          </a:stretch>
        </p:blipFill>
        <p:spPr bwMode="auto">
          <a:xfrm>
            <a:off x="5943600" y="4876800"/>
            <a:ext cx="2133600" cy="68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4" descr="Hồng Tuyết: Chiếc rìu của người tiều phu">
            <a:extLst>
              <a:ext uri="{FF2B5EF4-FFF2-40B4-BE49-F238E27FC236}">
                <a16:creationId xmlns="" xmlns:a16="http://schemas.microsoft.com/office/drawing/2014/main" id="{9FDE2ACD-7789-BA20-A0D6-5069DE37B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788" y="1336675"/>
            <a:ext cx="4352925"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9ECBAD-DD5B-1B98-D540-F0881BA37979}"/>
              </a:ext>
            </a:extLst>
          </p:cNvPr>
          <p:cNvSpPr txBox="1">
            <a:spLocks noChangeArrowheads="1"/>
          </p:cNvSpPr>
          <p:nvPr/>
        </p:nvSpPr>
        <p:spPr bwMode="auto">
          <a:xfrm>
            <a:off x="3535363" y="5086350"/>
            <a:ext cx="4953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79" tIns="44990" rIns="89979" bIns="44990" anchor="ctr"/>
          <a:lstStyle>
            <a:lvl1pPr defTabSz="676275">
              <a:defRPr>
                <a:solidFill>
                  <a:schemeClr val="tx1"/>
                </a:solidFill>
                <a:latin typeface="Arial" panose="020B0604020202020204" pitchFamily="34" charset="0"/>
              </a:defRPr>
            </a:lvl1pPr>
            <a:lvl2pPr marL="742950" indent="-285750" defTabSz="676275">
              <a:defRPr>
                <a:solidFill>
                  <a:schemeClr val="tx1"/>
                </a:solidFill>
                <a:latin typeface="Arial" panose="020B0604020202020204" pitchFamily="34" charset="0"/>
              </a:defRPr>
            </a:lvl2pPr>
            <a:lvl3pPr marL="1143000" indent="-228600" defTabSz="676275">
              <a:defRPr>
                <a:solidFill>
                  <a:schemeClr val="tx1"/>
                </a:solidFill>
                <a:latin typeface="Arial" panose="020B0604020202020204" pitchFamily="34" charset="0"/>
              </a:defRPr>
            </a:lvl3pPr>
            <a:lvl4pPr marL="1600200" indent="-228600" defTabSz="676275">
              <a:defRPr>
                <a:solidFill>
                  <a:schemeClr val="tx1"/>
                </a:solidFill>
                <a:latin typeface="Arial" panose="020B0604020202020204" pitchFamily="34" charset="0"/>
              </a:defRPr>
            </a:lvl4pPr>
            <a:lvl5pPr marL="2057400" indent="-228600" defTabSz="676275">
              <a:defRPr>
                <a:solidFill>
                  <a:schemeClr val="tx1"/>
                </a:solidFill>
                <a:latin typeface="Arial" panose="020B0604020202020204" pitchFamily="34" charset="0"/>
              </a:defRPr>
            </a:lvl5pPr>
            <a:lvl6pPr marL="2514600" indent="-228600" defTabSz="676275" eaLnBrk="0" fontAlgn="base" hangingPunct="0">
              <a:spcBef>
                <a:spcPct val="0"/>
              </a:spcBef>
              <a:spcAft>
                <a:spcPct val="0"/>
              </a:spcAft>
              <a:defRPr>
                <a:solidFill>
                  <a:schemeClr val="tx1"/>
                </a:solidFill>
                <a:latin typeface="Arial" panose="020B0604020202020204" pitchFamily="34" charset="0"/>
              </a:defRPr>
            </a:lvl6pPr>
            <a:lvl7pPr marL="2971800" indent="-228600" defTabSz="676275" eaLnBrk="0" fontAlgn="base" hangingPunct="0">
              <a:spcBef>
                <a:spcPct val="0"/>
              </a:spcBef>
              <a:spcAft>
                <a:spcPct val="0"/>
              </a:spcAft>
              <a:defRPr>
                <a:solidFill>
                  <a:schemeClr val="tx1"/>
                </a:solidFill>
                <a:latin typeface="Arial" panose="020B0604020202020204" pitchFamily="34" charset="0"/>
              </a:defRPr>
            </a:lvl7pPr>
            <a:lvl8pPr marL="3429000" indent="-228600" defTabSz="676275" eaLnBrk="0" fontAlgn="base" hangingPunct="0">
              <a:spcBef>
                <a:spcPct val="0"/>
              </a:spcBef>
              <a:spcAft>
                <a:spcPct val="0"/>
              </a:spcAft>
              <a:defRPr>
                <a:solidFill>
                  <a:schemeClr val="tx1"/>
                </a:solidFill>
                <a:latin typeface="Arial" panose="020B0604020202020204" pitchFamily="34" charset="0"/>
              </a:defRPr>
            </a:lvl8pPr>
            <a:lvl9pPr marL="3886200" indent="-228600" defTabSz="676275"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76275" rtl="0" eaLnBrk="1" fontAlgn="base" latinLnBrk="0" hangingPunct="1">
              <a:lnSpc>
                <a:spcPct val="90000"/>
              </a:lnSpc>
              <a:spcBef>
                <a:spcPct val="0"/>
              </a:spcBef>
              <a:spcAft>
                <a:spcPct val="0"/>
              </a:spcAft>
              <a:buClrTx/>
              <a:buSzTx/>
              <a:buFontTx/>
              <a:buNone/>
              <a:tabLst/>
              <a:defRPr/>
            </a:pPr>
            <a:r>
              <a:rPr kumimoji="0" lang="en-US" altLang="en-US" sz="9400" b="0" i="0" u="none" strike="noStrike" kern="1200" cap="none" spc="0" normalizeH="0" baseline="0" noProof="0">
                <a:ln>
                  <a:noFill/>
                </a:ln>
                <a:solidFill>
                  <a:srgbClr val="000000"/>
                </a:solidFill>
                <a:effectLst/>
                <a:uLnTx/>
                <a:uFillTx/>
                <a:latin typeface="HP-211" panose="020B0803050302020204" pitchFamily="34" charset="0"/>
                <a:ea typeface="+mn-ea"/>
                <a:cs typeface="Arial-Rounded" charset="0"/>
              </a:rPr>
              <a:t>cái địu</a:t>
            </a:r>
          </a:p>
        </p:txBody>
      </p:sp>
      <p:sp>
        <p:nvSpPr>
          <p:cNvPr id="3" name="Title 1">
            <a:extLst>
              <a:ext uri="{FF2B5EF4-FFF2-40B4-BE49-F238E27FC236}">
                <a16:creationId xmlns="" xmlns:a16="http://schemas.microsoft.com/office/drawing/2014/main" id="{5D4CEADC-A103-FFA8-0393-E7DADD5478F0}"/>
              </a:ext>
            </a:extLst>
          </p:cNvPr>
          <p:cNvSpPr txBox="1">
            <a:spLocks/>
          </p:cNvSpPr>
          <p:nvPr/>
        </p:nvSpPr>
        <p:spPr>
          <a:xfrm>
            <a:off x="6553201" y="5086350"/>
            <a:ext cx="1219200" cy="647700"/>
          </a:xfrm>
          <a:prstGeom prst="rect">
            <a:avLst/>
          </a:prstGeom>
        </p:spPr>
        <p:txBody>
          <a:bodyPr lIns="89979" tIns="44990" rIns="89979" bIns="449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77296" rtl="0" eaLnBrk="1" fontAlgn="auto" latinLnBrk="0" hangingPunct="1">
              <a:lnSpc>
                <a:spcPct val="90000"/>
              </a:lnSpc>
              <a:spcBef>
                <a:spcPct val="0"/>
              </a:spcBef>
              <a:spcAft>
                <a:spcPts val="0"/>
              </a:spcAft>
              <a:buClrTx/>
              <a:buSzTx/>
              <a:buFontTx/>
              <a:buNone/>
              <a:tabLst/>
              <a:defRPr/>
            </a:pPr>
            <a:r>
              <a:rPr kumimoji="0" lang="en-US" sz="9481" b="0" i="0" u="none" strike="noStrike" kern="1200" cap="none" spc="0" normalizeH="0" baseline="0" noProof="0" dirty="0" err="1">
                <a:ln>
                  <a:noFill/>
                </a:ln>
                <a:solidFill>
                  <a:srgbClr val="FF0000"/>
                </a:solidFill>
                <a:effectLst/>
                <a:uLnTx/>
                <a:uFillTx/>
                <a:latin typeface="HP-211" panose="020B0803050302020204" pitchFamily="34" charset="0"/>
                <a:ea typeface="Arial-Rounded" pitchFamily="34" charset="0"/>
                <a:cs typeface="Arial-Rounded" pitchFamily="34" charset="0"/>
              </a:rPr>
              <a:t>iu</a:t>
            </a:r>
            <a:endParaRPr kumimoji="0" lang="en-US" sz="9481" b="0" i="0" u="none" strike="noStrike" kern="1200" cap="none" spc="0" normalizeH="0" baseline="0" noProof="0" dirty="0">
              <a:ln>
                <a:noFill/>
              </a:ln>
              <a:solidFill>
                <a:srgbClr val="FF0000"/>
              </a:solidFill>
              <a:effectLst/>
              <a:uLnTx/>
              <a:uFillTx/>
              <a:latin typeface="HP-211" panose="020B0803050302020204" pitchFamily="34" charset="0"/>
              <a:ea typeface="Arial-Rounded" pitchFamily="34" charset="0"/>
              <a:cs typeface="Arial-Rounded" pitchFamily="34" charset="0"/>
            </a:endParaRPr>
          </a:p>
        </p:txBody>
      </p:sp>
      <p:sp>
        <p:nvSpPr>
          <p:cNvPr id="7" name="AutoShape 2" descr="hình ảnh : cây, thực vật, trắng, Bãi cỏ, chuông, Cây bụi, món ăn, màu xanh  lá, Cây cỏ, Sản xuất, rau, nhỏ bé, Thực vật học, chất độc, hẹ, Lá thật,">
            <a:extLst>
              <a:ext uri="{FF2B5EF4-FFF2-40B4-BE49-F238E27FC236}">
                <a16:creationId xmlns="" xmlns:a16="http://schemas.microsoft.com/office/drawing/2014/main" id="{48E8A0F2-5A5F-583D-1C78-4FC2FC66636D}"/>
              </a:ext>
            </a:extLst>
          </p:cNvPr>
          <p:cNvSpPr>
            <a:spLocks noChangeAspect="1" noChangeArrowheads="1"/>
          </p:cNvSpPr>
          <p:nvPr/>
        </p:nvSpPr>
        <p:spPr bwMode="auto">
          <a:xfrm>
            <a:off x="1641475" y="782638"/>
            <a:ext cx="228600" cy="225425"/>
          </a:xfrm>
          <a:prstGeom prst="rect">
            <a:avLst/>
          </a:prstGeom>
          <a:noFill/>
        </p:spPr>
        <p:txBody>
          <a:bodyPr lIns="67733" tIns="33867" rIns="67733" bIns="33867"/>
          <a:lstStyle/>
          <a:p>
            <a:pPr marL="0" marR="0" lvl="0" indent="0" algn="l" defTabSz="838492" rtl="0" eaLnBrk="1" fontAlgn="auto" latinLnBrk="0" hangingPunct="1">
              <a:lnSpc>
                <a:spcPct val="100000"/>
              </a:lnSpc>
              <a:spcBef>
                <a:spcPts val="0"/>
              </a:spcBef>
              <a:spcAft>
                <a:spcPts val="0"/>
              </a:spcAft>
              <a:buClrTx/>
              <a:buSzTx/>
              <a:buFontTx/>
              <a:buNone/>
              <a:tabLst/>
              <a:defRPr/>
            </a:pPr>
            <a:endParaRPr kumimoji="0" lang="en-US" sz="163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4" descr="hình ảnh : cây, thực vật, trắng, Bãi cỏ, chuông, Cây bụi, món ăn, màu xanh  lá, Cây cỏ, Sản xuất, rau, nhỏ bé, Thực vật học, chất độc, hẹ, Lá thật,">
            <a:extLst>
              <a:ext uri="{FF2B5EF4-FFF2-40B4-BE49-F238E27FC236}">
                <a16:creationId xmlns="" xmlns:a16="http://schemas.microsoft.com/office/drawing/2014/main" id="{F7B22F42-5937-097D-9E99-64DB143FC993}"/>
              </a:ext>
            </a:extLst>
          </p:cNvPr>
          <p:cNvSpPr>
            <a:spLocks noChangeAspect="1" noChangeArrowheads="1"/>
          </p:cNvSpPr>
          <p:nvPr/>
        </p:nvSpPr>
        <p:spPr bwMode="auto">
          <a:xfrm>
            <a:off x="1755775" y="895350"/>
            <a:ext cx="228600" cy="225425"/>
          </a:xfrm>
          <a:prstGeom prst="rect">
            <a:avLst/>
          </a:prstGeom>
          <a:noFill/>
        </p:spPr>
        <p:txBody>
          <a:bodyPr lIns="67733" tIns="33867" rIns="67733" bIns="33867"/>
          <a:lstStyle/>
          <a:p>
            <a:pPr marL="0" marR="0" lvl="0" indent="0" algn="l" defTabSz="838492" rtl="0" eaLnBrk="1" fontAlgn="auto" latinLnBrk="0" hangingPunct="1">
              <a:lnSpc>
                <a:spcPct val="100000"/>
              </a:lnSpc>
              <a:spcBef>
                <a:spcPts val="0"/>
              </a:spcBef>
              <a:spcAft>
                <a:spcPts val="0"/>
              </a:spcAft>
              <a:buClrTx/>
              <a:buSzTx/>
              <a:buFontTx/>
              <a:buNone/>
              <a:tabLst/>
              <a:defRPr/>
            </a:pPr>
            <a:endParaRPr kumimoji="0" lang="en-US" sz="163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2" descr="Địu Em Bé, Địu ngồi 4 Tư Thế Có Túi Để Đồ Tiện Dụng Comfybaby">
            <a:extLst>
              <a:ext uri="{FF2B5EF4-FFF2-40B4-BE49-F238E27FC236}">
                <a16:creationId xmlns="" xmlns:a16="http://schemas.microsoft.com/office/drawing/2014/main" id="{079BE707-1A80-774E-C30A-46890C8A42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0213" y="1190625"/>
            <a:ext cx="3370262"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57&quot;/&gt;&lt;/object&gt;&lt;object type=&quot;3&quot; unique_id=&quot;10006&quot;&gt;&lt;property id=&quot;20148&quot; value=&quot;5&quot;/&gt;&lt;property id=&quot;20300&quot; value=&quot;Slide 3&quot;/&gt;&lt;property id=&quot;20307&quot; value=&quot;258&quot;/&gt;&lt;/object&gt;&lt;object type=&quot;3&quot; unique_id=&quot;10007&quot;&gt;&lt;property id=&quot;20148&quot; value=&quot;5&quot;/&gt;&lt;property id=&quot;20300&quot; value=&quot;Slide 4&quot;/&gt;&lt;property id=&quot;20307&quot; value=&quot;259&quot;/&gt;&lt;/object&gt;&lt;object type=&quot;3&quot; unique_id=&quot;10008&quot;&gt;&lt;property id=&quot;20148&quot; value=&quot;5&quot;/&gt;&lt;property id=&quot;20300&quot; value=&quot;Slide 5&quot;/&gt;&lt;property id=&quot;20307&quot; value=&quot;260&quot;/&gt;&lt;/object&gt;&lt;object type=&quot;3&quot; unique_id=&quot;10009&quot;&gt;&lt;property id=&quot;20148&quot; value=&quot;5&quot;/&gt;&lt;property id=&quot;20300&quot; value=&quot;Slide 6&quot;/&gt;&lt;property id=&quot;20307&quot; value=&quot;261&quot;/&gt;&lt;/object&gt;&lt;object type=&quot;3&quot; unique_id=&quot;10010&quot;&gt;&lt;property id=&quot;20148&quot; value=&quot;5&quot;/&gt;&lt;property id=&quot;20300&quot; value=&quot;Slide 7&quot;/&gt;&lt;property id=&quot;20307&quot; value=&quot;262&quot;/&gt;&lt;/object&gt;&lt;object type=&quot;3&quot; unique_id=&quot;10011&quot;&gt;&lt;property id=&quot;20148&quot; value=&quot;5&quot;/&gt;&lt;property id=&quot;20300&quot; value=&quot;Slide 8&quot;/&gt;&lt;property id=&quot;20307&quot; value=&quot;263&quot;/&gt;&lt;/object&gt;&lt;object type=&quot;3&quot; unique_id=&quot;10012&quot;&gt;&lt;property id=&quot;20148&quot; value=&quot;5&quot;/&gt;&lt;property id=&quot;20300&quot; value=&quot;Slide 9&quot;/&gt;&lt;property id=&quot;20307&quot; value=&quot;264&quot;/&gt;&lt;/object&gt;&lt;object type=&quot;3&quot; unique_id=&quot;10013&quot;&gt;&lt;property id=&quot;20148&quot; value=&quot;5&quot;/&gt;&lt;property id=&quot;20300&quot; value=&quot;Slide 10&quot;/&gt;&lt;property id=&quot;20307&quot; value=&quot;266&quot;/&gt;&lt;/object&gt;&lt;object type=&quot;3&quot; unique_id=&quot;10014&quot;&gt;&lt;property id=&quot;20148&quot; value=&quot;5&quot;/&gt;&lt;property id=&quot;20300&quot; value=&quot;Slide 11&quot;/&gt;&lt;property id=&quot;20307&quot; value=&quot;265&quot;/&gt;&lt;/object&gt;&lt;object type=&quot;3&quot; unique_id=&quot;10015&quot;&gt;&lt;property id=&quot;20148&quot; value=&quot;5&quot;/&gt;&lt;property id=&quot;20300&quot; value=&quot;Slide 12&quot;/&gt;&lt;property id=&quot;20307&quot; value=&quot;267&quot;/&gt;&lt;/object&gt;&lt;object type=&quot;3&quot; unique_id=&quot;10016&quot;&gt;&lt;property id=&quot;20148&quot; value=&quot;5&quot;/&gt;&lt;property id=&quot;20300&quot; value=&quot;Slide 13&quot;/&gt;&lt;property id=&quot;20307&quot; value=&quot;268&quot;/&gt;&lt;/object&gt;&lt;object type=&quot;3&quot; unique_id=&quot;10017&quot;&gt;&lt;property id=&quot;20148&quot; value=&quot;5&quot;/&gt;&lt;property id=&quot;20300&quot; value=&quot;Slide 14&quot;/&gt;&lt;property id=&quot;20307&quot; value=&quot;271&quot;/&gt;&lt;/object&gt;&lt;object type=&quot;3&quot; unique_id=&quot;10018&quot;&gt;&lt;property id=&quot;20148&quot; value=&quot;5&quot;/&gt;&lt;property id=&quot;20300&quot; value=&quot;Slide 15&quot;/&gt;&lt;property id=&quot;20307&quot; value=&quot;270&quot;/&gt;&lt;/object&gt;&lt;object type=&quot;3&quot; unique_id=&quot;10019&quot;&gt;&lt;property id=&quot;20148&quot; value=&quot;5&quot;/&gt;&lt;property id=&quot;20300&quot; value=&quot;Slide 16&quot;/&gt;&lt;property id=&quot;20307&quot; value=&quot;272&quot;/&gt;&lt;/object&gt;&lt;/object&gt;&lt;/object&gt;&lt;/database&gt;"/>
  <p:tag name="SECTOMILLISECCONVERTED" val="1"/>
</p:tagLst>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1317</TotalTime>
  <Words>215</Words>
  <Application>Microsoft Office PowerPoint</Application>
  <PresentationFormat>Widescreen</PresentationFormat>
  <Paragraphs>91</Paragraphs>
  <Slides>24</Slides>
  <Notes>11</Notes>
  <HiddenSlides>0</HiddenSlides>
  <MMClips>2</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24</vt:i4>
      </vt:variant>
    </vt:vector>
  </HeadingPairs>
  <TitlesOfParts>
    <vt:vector size="41" baseType="lpstr">
      <vt:lpstr>.VnCooper</vt:lpstr>
      <vt:lpstr>Arial</vt:lpstr>
      <vt:lpstr>Arial Rounded MT Bold</vt:lpstr>
      <vt:lpstr>Arial-Rounded</vt:lpstr>
      <vt:lpstr>Arrus-Black</vt:lpstr>
      <vt:lpstr>Calibri</vt:lpstr>
      <vt:lpstr>Century Gothic</vt:lpstr>
      <vt:lpstr>HP001 4 hàng</vt:lpstr>
      <vt:lpstr>HP-211</vt:lpstr>
      <vt:lpstr>Luckiest Guy</vt:lpstr>
      <vt:lpstr>Tahoma</vt:lpstr>
      <vt:lpstr>Times New Roman</vt:lpstr>
      <vt:lpstr>VNI-Avo</vt:lpstr>
      <vt:lpstr>Wingdings 3</vt:lpstr>
      <vt:lpstr>Wisp</vt:lpstr>
      <vt:lpstr>1_Office Theme</vt:lpstr>
      <vt:lpstr>1_Wisp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LeHieu.KD</dc:creator>
  <cp:lastModifiedBy>Microsoft account</cp:lastModifiedBy>
  <cp:revision>373</cp:revision>
  <dcterms:created xsi:type="dcterms:W3CDTF">2011-09-30T13:18:00Z</dcterms:created>
  <dcterms:modified xsi:type="dcterms:W3CDTF">2025-11-11T16:20:10Z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